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0" r:id="rId4"/>
    <p:sldId id="292" r:id="rId5"/>
    <p:sldId id="282" r:id="rId6"/>
    <p:sldId id="283" r:id="rId7"/>
    <p:sldId id="288" r:id="rId8"/>
    <p:sldId id="289" r:id="rId9"/>
    <p:sldId id="293" r:id="rId10"/>
    <p:sldId id="284" r:id="rId11"/>
    <p:sldId id="291" r:id="rId12"/>
    <p:sldId id="279" r:id="rId13"/>
    <p:sldId id="294" r:id="rId14"/>
    <p:sldId id="280" r:id="rId15"/>
    <p:sldId id="281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6545" autoAdjust="0"/>
  </p:normalViewPr>
  <p:slideViewPr>
    <p:cSldViewPr>
      <p:cViewPr varScale="1">
        <p:scale>
          <a:sx n="89" d="100"/>
          <a:sy n="89" d="100"/>
        </p:scale>
        <p:origin x="-22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E49BE-D5A6-4121-A26B-F12657AC0195}" type="datetimeFigureOut">
              <a:rPr lang="de-DE" smtClean="0"/>
              <a:t>24.09.2019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FFF93-9EBF-4647-AEEB-2E18A97A71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82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935F9-976D-4DE2-ABB0-B8F170B79E2D}" type="datetimeFigureOut">
              <a:rPr lang="de-DE" smtClean="0"/>
              <a:t>24.09.2019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03138-A9F2-4E75-AFA2-57467731C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1464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3138-A9F2-4E75-AFA2-57467731C6F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58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AMDs GPU Open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Perf</a:t>
            </a:r>
            <a:r>
              <a:rPr lang="de-DE" dirty="0" smtClean="0"/>
              <a:t> Studio</a:t>
            </a:r>
          </a:p>
          <a:p>
            <a:r>
              <a:rPr lang="de-DE" dirty="0" err="1" smtClean="0"/>
              <a:t>Nvidia</a:t>
            </a:r>
            <a:r>
              <a:rPr lang="de-DE" dirty="0" smtClean="0"/>
              <a:t> </a:t>
            </a:r>
            <a:r>
              <a:rPr lang="de-DE" dirty="0" err="1" smtClean="0"/>
              <a:t>NSight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3138-A9F2-4E75-AFA2-57467731C6F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077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0.1 sec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system</a:t>
            </a:r>
            <a:r>
              <a:rPr lang="de-DE" baseline="0" dirty="0" smtClean="0"/>
              <a:t> reagiert instant</a:t>
            </a:r>
          </a:p>
          <a:p>
            <a:r>
              <a:rPr lang="de-DE" baseline="0" dirty="0" smtClean="0"/>
              <a:t>1.0 sec -&gt; User merkt </a:t>
            </a:r>
            <a:r>
              <a:rPr lang="de-DE" baseline="0" dirty="0" err="1" smtClean="0"/>
              <a:t>verzögerung</a:t>
            </a:r>
            <a:r>
              <a:rPr lang="de-DE" baseline="0" dirty="0" smtClean="0"/>
              <a:t> aber ist noch im </a:t>
            </a:r>
            <a:r>
              <a:rPr lang="de-DE" baseline="0" dirty="0" err="1" smtClean="0"/>
              <a:t>arbeitsfluss</a:t>
            </a:r>
            <a:endParaRPr lang="de-DE" baseline="0" dirty="0" smtClean="0"/>
          </a:p>
          <a:p>
            <a:r>
              <a:rPr lang="de-DE" baseline="0" dirty="0" smtClean="0"/>
              <a:t>10 sec -&gt; Aufmerksamkeit geht noch nicht verloren</a:t>
            </a:r>
          </a:p>
          <a:p>
            <a:r>
              <a:rPr lang="de-DE" baseline="0" dirty="0" smtClean="0"/>
              <a:t>&gt;10 sec -&gt; Feedback notwendig, um Absturz auszuschließen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3138-A9F2-4E75-AFA2-57467731C6F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083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AMDs GPU Open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Perf</a:t>
            </a:r>
            <a:r>
              <a:rPr lang="de-DE" dirty="0" smtClean="0"/>
              <a:t> Studio</a:t>
            </a:r>
          </a:p>
          <a:p>
            <a:r>
              <a:rPr lang="de-DE" dirty="0" err="1" smtClean="0"/>
              <a:t>Nvidia</a:t>
            </a:r>
            <a:r>
              <a:rPr lang="de-DE" dirty="0" smtClean="0"/>
              <a:t> </a:t>
            </a:r>
            <a:r>
              <a:rPr lang="de-DE" dirty="0" err="1" smtClean="0"/>
              <a:t>NSight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3138-A9F2-4E75-AFA2-57467731C6F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76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smtClean="0"/>
              <a:t>Matthias Mettenleiter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9EDA2B-D1ED-49F1-A641-C679BE89B1F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8024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85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124744"/>
            <a:ext cx="2057400" cy="5001419"/>
          </a:xfrm>
        </p:spPr>
        <p:txBody>
          <a:bodyPr vert="eaVert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24744"/>
            <a:ext cx="6019800" cy="500141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7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 anchor="t">
            <a:noAutofit/>
          </a:bodyPr>
          <a:lstStyle>
            <a:lvl1pPr algn="l">
              <a:defRPr sz="36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681" y="2420888"/>
            <a:ext cx="8229600" cy="348925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723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494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feld 8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80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732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3356992"/>
            <a:ext cx="4040188" cy="27691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5732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3356991"/>
            <a:ext cx="4041775" cy="27691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5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52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73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148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420888"/>
            <a:ext cx="3008313" cy="3705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feld 8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438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96751"/>
            <a:ext cx="5486400" cy="35308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feld 8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5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165304"/>
            <a:ext cx="9144000" cy="69269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636912"/>
            <a:ext cx="8229600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43808" y="6356350"/>
            <a:ext cx="3384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 smtClean="0"/>
              <a:t>Matthias Mettenleiter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19EDA2B-D1ED-49F1-A641-C679BE89B1F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2" y="116241"/>
            <a:ext cx="2664296" cy="89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0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ages.net/debugging-debugging-png-image" TargetMode="External"/><Relationship Id="rId2" Type="http://schemas.openxmlformats.org/officeDocument/2006/relationships/hyperlink" Target="https://www.researchgate.net/figure/CPU-vs-GPU-Architecture_fig1_27022259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puope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840" y="2132856"/>
            <a:ext cx="9036496" cy="1470025"/>
          </a:xfrm>
        </p:spPr>
        <p:txBody>
          <a:bodyPr>
            <a:normAutofit fontScale="90000"/>
          </a:bodyPr>
          <a:lstStyle/>
          <a:p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mtClean="0">
                <a:latin typeface="Calibri" panose="020F0502020204030204" pitchFamily="34" charset="0"/>
                <a:cs typeface="Calibri" panose="020F0502020204030204" pitchFamily="34" charset="0"/>
              </a:rPr>
              <a:t> GPU-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248544"/>
          </a:xfrm>
        </p:spPr>
        <p:txBody>
          <a:bodyPr/>
          <a:lstStyle/>
          <a:p>
            <a:r>
              <a:rPr lang="de-DE" dirty="0" smtClean="0"/>
              <a:t>Mastervortrag von</a:t>
            </a:r>
          </a:p>
          <a:p>
            <a:r>
              <a:rPr lang="de-DE" dirty="0" smtClean="0"/>
              <a:t>Matthias Mettenleiter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29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10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5536" y="4793115"/>
            <a:ext cx="8496944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0" name="Inhaltsplatzhalter 7"/>
          <p:cNvSpPr txBox="1">
            <a:spLocks/>
          </p:cNvSpPr>
          <p:nvPr/>
        </p:nvSpPr>
        <p:spPr>
          <a:xfrm>
            <a:off x="336610" y="1657835"/>
            <a:ext cx="3299286" cy="2347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dirty="0"/>
              <a:t>Zu </a:t>
            </a:r>
            <a:r>
              <a:rPr lang="de-DE" sz="2800" dirty="0" smtClean="0"/>
              <a:t>beachtende Aspekte in der Grafikpipeline</a:t>
            </a:r>
            <a:endParaRPr lang="de-DE" sz="2800" dirty="0"/>
          </a:p>
        </p:txBody>
      </p:sp>
      <p:pic>
        <p:nvPicPr>
          <p:cNvPr id="3075" name="Picture 3" descr="C:\Users\Matze\Documents\Git\Master-Thesis\ShaderSim\Thesis\Thesis\images\info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052737"/>
            <a:ext cx="3816424" cy="52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2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11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5536" y="4793115"/>
            <a:ext cx="8496944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771799" y="3429001"/>
            <a:ext cx="3168353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5400" dirty="0" smtClean="0"/>
              <a:t>Live Demo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316625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681" y="2636912"/>
            <a:ext cx="8229600" cy="3273227"/>
          </a:xfrm>
        </p:spPr>
        <p:txBody>
          <a:bodyPr/>
          <a:lstStyle/>
          <a:p>
            <a:r>
              <a:rPr lang="de-DE" dirty="0"/>
              <a:t>Die Zielsetzung wurde erreicht</a:t>
            </a:r>
          </a:p>
          <a:p>
            <a:r>
              <a:rPr lang="de-DE" dirty="0" smtClean="0"/>
              <a:t>Die Methode ist anwendbar</a:t>
            </a:r>
          </a:p>
          <a:p>
            <a:r>
              <a:rPr lang="de-DE" dirty="0" smtClean="0"/>
              <a:t>Umgesetztes Beispiel ist von der Funktionalität stark eingeschränkt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48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681" y="2636912"/>
            <a:ext cx="8229600" cy="3273227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Multi-Threading auf der CPU</a:t>
            </a:r>
          </a:p>
          <a:p>
            <a:r>
              <a:rPr lang="de-DE" dirty="0" smtClean="0"/>
              <a:t>Auslagern von teilen der Grafikpipeline zurück auf die GPU</a:t>
            </a:r>
            <a:endParaRPr lang="de-DE" dirty="0"/>
          </a:p>
          <a:p>
            <a:r>
              <a:rPr lang="de-DE" dirty="0" smtClean="0"/>
              <a:t>Anpassungen des Verhaltens innerhalb der Grafikpipeline (z.B. nur noch ein Fragment an einer spezifischen Position rendern)</a:t>
            </a:r>
          </a:p>
          <a:p>
            <a:r>
              <a:rPr lang="de-DE" dirty="0"/>
              <a:t>Beschränken der Funktionalität auf Teile der </a:t>
            </a:r>
            <a:r>
              <a:rPr lang="de-DE" dirty="0" smtClean="0"/>
              <a:t>Grafikpipeline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13</a:t>
            </a:fld>
            <a:endParaRPr lang="de-DE"/>
          </a:p>
        </p:txBody>
      </p:sp>
      <p:sp>
        <p:nvSpPr>
          <p:cNvPr id="7" name="Inhaltsplatzhalter 7"/>
          <p:cNvSpPr txBox="1">
            <a:spLocks/>
          </p:cNvSpPr>
          <p:nvPr/>
        </p:nvSpPr>
        <p:spPr>
          <a:xfrm>
            <a:off x="336610" y="1657835"/>
            <a:ext cx="7331734" cy="54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dirty="0" smtClean="0"/>
              <a:t>Mögliche Modifikationen und Erweiterungen</a:t>
            </a:r>
            <a:endParaRPr lang="de-DE" sz="2800" dirty="0"/>
          </a:p>
          <a:p>
            <a:pPr lvl="8" algn="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611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57831" y="2276872"/>
            <a:ext cx="6210513" cy="3273227"/>
          </a:xfrm>
        </p:spPr>
        <p:txBody>
          <a:bodyPr/>
          <a:lstStyle/>
          <a:p>
            <a:pPr marL="0" indent="0" algn="ctr">
              <a:buNone/>
            </a:pPr>
            <a:r>
              <a:rPr lang="de-DE" sz="4000" dirty="0" smtClean="0"/>
              <a:t>Vielen Dank für die Aufmerksamkeit!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4000" dirty="0" smtClean="0"/>
              <a:t>Noch Fragen?</a:t>
            </a:r>
            <a:endParaRPr lang="de-DE" sz="4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24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www.researchgate.net/figure/CPU-vs-GPU-Architecture_fig1_270222593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pngimages.net/debugging-debugging-png-image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hlinkClick r:id="rId4"/>
              </a:rPr>
              <a:t>https://gpuopen.com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https://www.nvidia.de/docs/IO/124748/header-nsight-logo.jpg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99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3456384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Zielsetzung</a:t>
            </a:r>
            <a:endParaRPr lang="de-DE" dirty="0"/>
          </a:p>
          <a:p>
            <a:r>
              <a:rPr lang="de-DE" dirty="0" smtClean="0"/>
              <a:t>Stand der Technik</a:t>
            </a:r>
          </a:p>
          <a:p>
            <a:r>
              <a:rPr lang="de-DE" dirty="0" smtClean="0"/>
              <a:t>Konzept</a:t>
            </a:r>
          </a:p>
          <a:p>
            <a:r>
              <a:rPr lang="de-DE" dirty="0" smtClean="0"/>
              <a:t>Ergebnis</a:t>
            </a:r>
          </a:p>
          <a:p>
            <a:r>
              <a:rPr lang="de-DE" dirty="0" smtClean="0"/>
              <a:t>Fazit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Mettenleiter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1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3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5536" y="4793115"/>
            <a:ext cx="8496944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36610" y="1657835"/>
            <a:ext cx="8229600" cy="3489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Debugging</a:t>
            </a:r>
            <a:endParaRPr lang="de-DE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54" y="4119388"/>
            <a:ext cx="1137991" cy="47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Matze\Desktop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383" y="2204864"/>
            <a:ext cx="5825218" cy="54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49" y="3015966"/>
            <a:ext cx="4021666" cy="47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212" y="3251611"/>
            <a:ext cx="39814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14" y="5352498"/>
            <a:ext cx="6702392" cy="736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97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4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36610" y="1657835"/>
            <a:ext cx="2075150" cy="547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Problematik</a:t>
            </a:r>
            <a:endParaRPr lang="de-DE" sz="2800" dirty="0"/>
          </a:p>
        </p:txBody>
      </p:sp>
      <p:pic>
        <p:nvPicPr>
          <p:cNvPr id="2050" name="Picture 2" descr="CPU vs GPU Architecture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40" y="2370134"/>
            <a:ext cx="3888432" cy="15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4785874" y="3573016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[1]</a:t>
            </a:r>
            <a:endParaRPr lang="de-DE" sz="1100" dirty="0"/>
          </a:p>
        </p:txBody>
      </p:sp>
      <p:pic>
        <p:nvPicPr>
          <p:cNvPr id="2052" name="Picture 4" descr="Debugging debugging 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33" y="5200495"/>
            <a:ext cx="1108823" cy="110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winkelte Verbindung 12"/>
          <p:cNvCxnSpPr/>
          <p:nvPr/>
        </p:nvCxnSpPr>
        <p:spPr>
          <a:xfrm>
            <a:off x="1763688" y="4077072"/>
            <a:ext cx="1656184" cy="1616015"/>
          </a:xfrm>
          <a:prstGeom prst="bentConnector3">
            <a:avLst>
              <a:gd name="adj1" fmla="val -66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995936" y="4077072"/>
            <a:ext cx="0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5292080" y="3068960"/>
            <a:ext cx="25922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zieren 29"/>
          <p:cNvSpPr/>
          <p:nvPr/>
        </p:nvSpPr>
        <p:spPr>
          <a:xfrm>
            <a:off x="3779912" y="4365104"/>
            <a:ext cx="432048" cy="43204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4" name="Picture 6" descr="Bildergebnis für nvidia nsigh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131" y="3356992"/>
            <a:ext cx="1700696" cy="67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PUOpe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35294"/>
            <a:ext cx="720080" cy="720080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27" name="Gewinkelte Verbindung 26"/>
          <p:cNvCxnSpPr/>
          <p:nvPr/>
        </p:nvCxnSpPr>
        <p:spPr>
          <a:xfrm rot="10800000" flipV="1">
            <a:off x="4713866" y="3068959"/>
            <a:ext cx="3170502" cy="2592289"/>
          </a:xfrm>
          <a:prstGeom prst="bentConnector3">
            <a:avLst>
              <a:gd name="adj1" fmla="val -55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Textfeld 2060"/>
          <p:cNvSpPr txBox="1"/>
          <p:nvPr/>
        </p:nvSpPr>
        <p:spPr>
          <a:xfrm>
            <a:off x="7092281" y="4750880"/>
            <a:ext cx="90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Nicht für alle GPUs</a:t>
            </a:r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4572000" y="5975702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[2]</a:t>
            </a:r>
            <a:endParaRPr lang="de-DE" sz="1100" dirty="0"/>
          </a:p>
        </p:txBody>
      </p:sp>
      <p:sp>
        <p:nvSpPr>
          <p:cNvPr id="57" name="Textfeld 56"/>
          <p:cNvSpPr txBox="1"/>
          <p:nvPr/>
        </p:nvSpPr>
        <p:spPr>
          <a:xfrm>
            <a:off x="7522178" y="4077072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[3]</a:t>
            </a:r>
            <a:endParaRPr lang="de-DE" sz="1100" dirty="0"/>
          </a:p>
        </p:txBody>
      </p:sp>
      <p:sp>
        <p:nvSpPr>
          <p:cNvPr id="58" name="Textfeld 57"/>
          <p:cNvSpPr txBox="1"/>
          <p:nvPr/>
        </p:nvSpPr>
        <p:spPr>
          <a:xfrm>
            <a:off x="8781810" y="3887470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[4]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4769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5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5536" y="4793115"/>
            <a:ext cx="8496944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Debugging Methoden/Tools sind verwendbar</a:t>
            </a:r>
          </a:p>
          <a:p>
            <a:r>
              <a:rPr lang="de-DE" sz="2800" dirty="0" smtClean="0"/>
              <a:t>Keine Hardware/Treiber Abhängigkeiten</a:t>
            </a:r>
          </a:p>
          <a:p>
            <a:r>
              <a:rPr lang="de-DE" sz="2800" dirty="0" smtClean="0"/>
              <a:t>Output beim debuggen ist gleich/nicht unterscheidbar vom Output ohne Debugger </a:t>
            </a:r>
          </a:p>
          <a:p>
            <a:r>
              <a:rPr lang="de-DE" sz="2800" dirty="0" smtClean="0"/>
              <a:t>Performanz ist nicht im Fokus sollte aber Akzeptabel für UI-Wartezeiten sein (</a:t>
            </a:r>
            <a:r>
              <a:rPr lang="de-DE" sz="2800" dirty="0" err="1" smtClean="0"/>
              <a:t>max</a:t>
            </a:r>
            <a:r>
              <a:rPr lang="de-DE" sz="2800" dirty="0" smtClean="0"/>
              <a:t> 10 </a:t>
            </a:r>
            <a:r>
              <a:rPr lang="de-DE" sz="2800" dirty="0" err="1" smtClean="0"/>
              <a:t>sekunden</a:t>
            </a:r>
            <a:r>
              <a:rPr lang="de-DE" sz="2800" dirty="0" smtClean="0"/>
              <a:t>)</a:t>
            </a:r>
            <a:endParaRPr lang="de-DE" sz="2800" dirty="0"/>
          </a:p>
        </p:txBody>
      </p:sp>
      <p:sp>
        <p:nvSpPr>
          <p:cNvPr id="11" name="Inhaltsplatzhalter 7"/>
          <p:cNvSpPr txBox="1">
            <a:spLocks/>
          </p:cNvSpPr>
          <p:nvPr/>
        </p:nvSpPr>
        <p:spPr>
          <a:xfrm>
            <a:off x="336610" y="1657835"/>
            <a:ext cx="5459526" cy="54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800" dirty="0" smtClean="0"/>
              <a:t>Debuggen von Shader Code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6542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/>
              <a:t>Stand der Technik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6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5536" y="4793115"/>
            <a:ext cx="8496944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0" name="Inhaltsplatzhalter 7"/>
          <p:cNvSpPr txBox="1">
            <a:spLocks/>
          </p:cNvSpPr>
          <p:nvPr/>
        </p:nvSpPr>
        <p:spPr>
          <a:xfrm>
            <a:off x="336610" y="1657835"/>
            <a:ext cx="5459526" cy="54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dirty="0"/>
              <a:t>Manuell Debuggen von </a:t>
            </a:r>
            <a:r>
              <a:rPr lang="de-DE" sz="2800" dirty="0" err="1"/>
              <a:t>Shadern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99" y="3429001"/>
            <a:ext cx="3168353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5400" dirty="0" smtClean="0"/>
              <a:t>Live Demo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36542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Stand der Technik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7</a:t>
            </a:fld>
            <a:endParaRPr lang="de-DE"/>
          </a:p>
        </p:txBody>
      </p:sp>
      <p:pic>
        <p:nvPicPr>
          <p:cNvPr id="10" name="Picture 6" descr="Bildergebnis für nvidia nsigh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47" y="3220788"/>
            <a:ext cx="3840661" cy="153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GPUOpen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443" y="3125418"/>
            <a:ext cx="1626148" cy="162614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2" name="Textfeld 11"/>
          <p:cNvSpPr txBox="1"/>
          <p:nvPr/>
        </p:nvSpPr>
        <p:spPr>
          <a:xfrm>
            <a:off x="2931401" y="4751566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[3]</a:t>
            </a:r>
            <a:endParaRPr lang="de-DE" sz="1100" dirty="0"/>
          </a:p>
        </p:txBody>
      </p:sp>
      <p:sp>
        <p:nvSpPr>
          <p:cNvPr id="13" name="Textfeld 12"/>
          <p:cNvSpPr txBox="1"/>
          <p:nvPr/>
        </p:nvSpPr>
        <p:spPr>
          <a:xfrm>
            <a:off x="6635995" y="4500826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[4]</a:t>
            </a:r>
            <a:endParaRPr lang="de-DE" sz="1100" dirty="0"/>
          </a:p>
        </p:txBody>
      </p:sp>
      <p:sp>
        <p:nvSpPr>
          <p:cNvPr id="14" name="Inhaltsplatzhalter 7"/>
          <p:cNvSpPr txBox="1">
            <a:spLocks/>
          </p:cNvSpPr>
          <p:nvPr/>
        </p:nvSpPr>
        <p:spPr>
          <a:xfrm>
            <a:off x="336610" y="1657835"/>
            <a:ext cx="7331734" cy="54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dirty="0" smtClean="0"/>
              <a:t>Hardwareabhängige Lösungen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8383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8</a:t>
            </a:fld>
            <a:endParaRPr lang="de-DE"/>
          </a:p>
        </p:txBody>
      </p:sp>
      <p:sp>
        <p:nvSpPr>
          <p:cNvPr id="10" name="Inhaltsplatzhalter 7"/>
          <p:cNvSpPr txBox="1">
            <a:spLocks/>
          </p:cNvSpPr>
          <p:nvPr/>
        </p:nvSpPr>
        <p:spPr>
          <a:xfrm>
            <a:off x="336610" y="1657835"/>
            <a:ext cx="7331734" cy="54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dirty="0"/>
              <a:t>Simulation von </a:t>
            </a:r>
            <a:r>
              <a:rPr lang="de-DE" sz="2800" dirty="0" err="1" smtClean="0"/>
              <a:t>Shadern</a:t>
            </a:r>
            <a:r>
              <a:rPr lang="de-DE" sz="2800" dirty="0" smtClean="0"/>
              <a:t> </a:t>
            </a:r>
            <a:r>
              <a:rPr lang="de-DE" sz="2800" dirty="0"/>
              <a:t>auf der CPU</a:t>
            </a:r>
          </a:p>
          <a:p>
            <a:endParaRPr lang="de-DE" sz="2800" dirty="0"/>
          </a:p>
        </p:txBody>
      </p:sp>
      <p:pic>
        <p:nvPicPr>
          <p:cNvPr id="11" name="Picture 2" descr="CPU vs GPU Architecture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40" y="2370134"/>
            <a:ext cx="3888432" cy="15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4785874" y="3573016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[1]</a:t>
            </a:r>
            <a:endParaRPr lang="de-DE" sz="1100" dirty="0"/>
          </a:p>
        </p:txBody>
      </p:sp>
      <p:pic>
        <p:nvPicPr>
          <p:cNvPr id="13" name="Picture 4" descr="Debugging debugging 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33" y="5200495"/>
            <a:ext cx="1108823" cy="110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winkelte Verbindung 13"/>
          <p:cNvCxnSpPr/>
          <p:nvPr/>
        </p:nvCxnSpPr>
        <p:spPr>
          <a:xfrm>
            <a:off x="1763688" y="4077072"/>
            <a:ext cx="1656184" cy="1616015"/>
          </a:xfrm>
          <a:prstGeom prst="bentConnector3">
            <a:avLst>
              <a:gd name="adj1" fmla="val -66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3995936" y="4077072"/>
            <a:ext cx="0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izieren 15"/>
          <p:cNvSpPr/>
          <p:nvPr/>
        </p:nvSpPr>
        <p:spPr>
          <a:xfrm>
            <a:off x="3779912" y="4365104"/>
            <a:ext cx="432048" cy="43204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572000" y="5975702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[2]</a:t>
            </a:r>
            <a:endParaRPr lang="de-DE" sz="1100" dirty="0"/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1763688" y="4293096"/>
            <a:ext cx="22322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642800" y="2816932"/>
            <a:ext cx="3168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Beispiele für </a:t>
            </a: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shader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CAMPY </a:t>
            </a:r>
            <a:r>
              <a:rPr lang="de-DE" sz="1200" dirty="0" smtClean="0"/>
              <a:t>(C</a:t>
            </a:r>
            <a:r>
              <a:rPr lang="de-DE" sz="1200" dirty="0"/>
              <a:t># -&gt; </a:t>
            </a:r>
            <a:r>
              <a:rPr lang="de-DE" sz="1200" dirty="0" smtClean="0"/>
              <a:t>CUDA)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ILGPU </a:t>
            </a:r>
            <a:r>
              <a:rPr lang="de-DE" sz="1200" dirty="0" smtClean="0"/>
              <a:t>(C</a:t>
            </a:r>
            <a:r>
              <a:rPr lang="de-DE" sz="1200" dirty="0"/>
              <a:t># -&gt; </a:t>
            </a:r>
            <a:r>
              <a:rPr lang="de-DE" sz="1200" dirty="0" smtClean="0"/>
              <a:t>CUDA)</a:t>
            </a:r>
            <a:endParaRPr lang="de-DE" sz="1200" dirty="0"/>
          </a:p>
          <a:p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77989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9</a:t>
            </a:fld>
            <a:endParaRPr lang="de-DE"/>
          </a:p>
        </p:txBody>
      </p:sp>
      <p:sp>
        <p:nvSpPr>
          <p:cNvPr id="10" name="Inhaltsplatzhalter 7"/>
          <p:cNvSpPr txBox="1">
            <a:spLocks/>
          </p:cNvSpPr>
          <p:nvPr/>
        </p:nvSpPr>
        <p:spPr>
          <a:xfrm>
            <a:off x="336610" y="1657835"/>
            <a:ext cx="7331734" cy="54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dirty="0"/>
              <a:t>Simulation von </a:t>
            </a:r>
            <a:r>
              <a:rPr lang="de-DE" sz="2800" dirty="0" err="1" smtClean="0"/>
              <a:t>Shadern</a:t>
            </a:r>
            <a:r>
              <a:rPr lang="de-DE" sz="2800" dirty="0" smtClean="0"/>
              <a:t> </a:t>
            </a:r>
            <a:r>
              <a:rPr lang="de-DE" sz="2800" dirty="0"/>
              <a:t>auf der CPU</a:t>
            </a:r>
          </a:p>
          <a:p>
            <a:pPr lvl="8" algn="r"/>
            <a:endParaRPr lang="de-DE" sz="1600" dirty="0"/>
          </a:p>
        </p:txBody>
      </p:sp>
      <p:pic>
        <p:nvPicPr>
          <p:cNvPr id="11" name="Picture 2" descr="CPU vs GPU Architecture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40" y="2996952"/>
            <a:ext cx="3888432" cy="15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4785874" y="4221088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[1]</a:t>
            </a:r>
            <a:endParaRPr lang="de-DE" sz="1100" dirty="0"/>
          </a:p>
        </p:txBody>
      </p:sp>
      <p:pic>
        <p:nvPicPr>
          <p:cNvPr id="13" name="Picture 4" descr="Debugging debugging 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33" y="5200495"/>
            <a:ext cx="1108823" cy="110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winkelte Verbindung 13"/>
          <p:cNvCxnSpPr/>
          <p:nvPr/>
        </p:nvCxnSpPr>
        <p:spPr>
          <a:xfrm>
            <a:off x="1770229" y="4581128"/>
            <a:ext cx="1649643" cy="1111959"/>
          </a:xfrm>
          <a:prstGeom prst="bentConnector3">
            <a:avLst>
              <a:gd name="adj1" fmla="val -21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3995936" y="4581128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izieren 15"/>
          <p:cNvSpPr/>
          <p:nvPr/>
        </p:nvSpPr>
        <p:spPr>
          <a:xfrm>
            <a:off x="3779912" y="4581128"/>
            <a:ext cx="432048" cy="43204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572000" y="5975702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[2]</a:t>
            </a:r>
            <a:endParaRPr lang="de-DE" sz="1100" dirty="0"/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1770229" y="4645634"/>
            <a:ext cx="22322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770229" y="2492896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/>
          <p:nvPr/>
        </p:nvCxnSpPr>
        <p:spPr>
          <a:xfrm>
            <a:off x="1770229" y="2636912"/>
            <a:ext cx="2232248" cy="360040"/>
          </a:xfrm>
          <a:prstGeom prst="bentConnector3">
            <a:avLst>
              <a:gd name="adj1" fmla="val 10012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187625" y="2164646"/>
            <a:ext cx="1224135" cy="33855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Shadercode</a:t>
            </a:r>
            <a:endParaRPr lang="de-DE" sz="1600" dirty="0"/>
          </a:p>
        </p:txBody>
      </p:sp>
      <p:sp>
        <p:nvSpPr>
          <p:cNvPr id="32" name="Textfeld 31"/>
          <p:cNvSpPr txBox="1"/>
          <p:nvPr/>
        </p:nvSpPr>
        <p:spPr>
          <a:xfrm>
            <a:off x="5642800" y="2816932"/>
            <a:ext cx="3168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Beispiele für </a:t>
            </a: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shader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CAMPY </a:t>
            </a:r>
            <a:r>
              <a:rPr lang="de-DE" sz="1200" dirty="0" smtClean="0"/>
              <a:t>(C</a:t>
            </a:r>
            <a:r>
              <a:rPr lang="de-DE" sz="1200" dirty="0"/>
              <a:t># -&gt; </a:t>
            </a:r>
            <a:r>
              <a:rPr lang="de-DE" sz="1200" dirty="0" smtClean="0"/>
              <a:t>CUDA)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ILGPU </a:t>
            </a:r>
            <a:r>
              <a:rPr lang="de-DE" sz="1200" dirty="0" smtClean="0"/>
              <a:t>(C</a:t>
            </a:r>
            <a:r>
              <a:rPr lang="de-DE" sz="1200" dirty="0"/>
              <a:t># -&gt; </a:t>
            </a:r>
            <a:r>
              <a:rPr lang="de-DE" sz="1200" dirty="0" smtClean="0"/>
              <a:t>CUDA)</a:t>
            </a:r>
            <a:endParaRPr lang="de-DE" sz="1200" dirty="0"/>
          </a:p>
          <a:p>
            <a:endParaRPr lang="de-DE" sz="1600" dirty="0" smtClean="0"/>
          </a:p>
        </p:txBody>
      </p:sp>
      <p:pic>
        <p:nvPicPr>
          <p:cNvPr id="1027" name="Picture 3" descr="C:\Users\Matze\Downloads\infographic compute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221088"/>
            <a:ext cx="3543827" cy="203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53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Bildschirmpräsentation (4:3)</PresentationFormat>
  <Paragraphs>125</Paragraphs>
  <Slides>15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</vt:lpstr>
      <vt:lpstr>Simulating the GPU-based shaders in the graphics pipeline on a CPU-based language to allow code inspection at runtime</vt:lpstr>
      <vt:lpstr>Gliederung</vt:lpstr>
      <vt:lpstr>Motivation</vt:lpstr>
      <vt:lpstr>Motivation</vt:lpstr>
      <vt:lpstr>Zielsetzung</vt:lpstr>
      <vt:lpstr>Stand der Technik</vt:lpstr>
      <vt:lpstr>Stand der Technik</vt:lpstr>
      <vt:lpstr>Konzept</vt:lpstr>
      <vt:lpstr>Konzept</vt:lpstr>
      <vt:lpstr>Ergebnis</vt:lpstr>
      <vt:lpstr>Ergebnis</vt:lpstr>
      <vt:lpstr>Fazit</vt:lpstr>
      <vt:lpstr>Fazit</vt:lpstr>
      <vt:lpstr>PowerPoint-Präsentation</vt:lpstr>
      <vt:lpstr>Bildquellen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Rendern von Voxeln mit mehreren Materialien</dc:title>
  <dc:creator>Matze</dc:creator>
  <cp:lastModifiedBy>Matze</cp:lastModifiedBy>
  <cp:revision>96</cp:revision>
  <dcterms:created xsi:type="dcterms:W3CDTF">2016-10-08T13:39:14Z</dcterms:created>
  <dcterms:modified xsi:type="dcterms:W3CDTF">2019-09-24T16:47:04Z</dcterms:modified>
</cp:coreProperties>
</file>