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Average"/>
      <p:regular r:id="rId14"/>
    </p:embeddedFont>
    <p:embeddedFont>
      <p:font typeface="Oswald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swald-regular.fntdata"/><Relationship Id="rId14" Type="http://schemas.openxmlformats.org/officeDocument/2006/relationships/font" Target="fonts/Average-regular.fntdata"/><Relationship Id="rId16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3807170"/>
            <a:ext cx="443589" cy="140843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4233168"/>
            <a:ext cx="7801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673700"/>
            <a:ext cx="8520600" cy="252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3045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855000"/>
            <a:ext cx="7852200" cy="11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701800"/>
            <a:ext cx="62271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37936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6241346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71258" y="1321067"/>
            <a:ext cx="7801500" cy="23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Academic Performance Analysis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671250" y="4233168"/>
            <a:ext cx="78015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52380"/>
              <a:buNone/>
            </a:pPr>
            <a:r>
              <a:rPr lang="en-US">
                <a:solidFill>
                  <a:srgbClr val="888888"/>
                </a:solidFill>
              </a:rPr>
              <a:t>INSY 8413 – Introduction to Big Data Analytics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52380"/>
              <a:buNone/>
            </a:pPr>
            <a:r>
              <a:rPr lang="en-US">
                <a:solidFill>
                  <a:srgbClr val="888888"/>
                </a:solidFill>
              </a:rPr>
              <a:t>Presented by: Gretta MUCYO MUNYAMBONERA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52380"/>
              <a:buNone/>
            </a:pPr>
            <a:r>
              <a:rPr lang="en-US">
                <a:solidFill>
                  <a:srgbClr val="888888"/>
                </a:solidFill>
              </a:rPr>
              <a:t>AUCA, Faculty of Information Technology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52380"/>
              <a:buNone/>
            </a:pPr>
            <a:r>
              <a:rPr lang="en-US">
                <a:solidFill>
                  <a:srgbClr val="888888"/>
                </a:solidFill>
              </a:rPr>
              <a:t>Date: 5 August 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🎯 Project Introduction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Aim: Analyze how different factors influence student academic performance.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Dataset: Collected from a real educational institution (not from Kaggle).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Used: Python (for cleaning), Power BI (for visualization).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Output: Interactive dashboard and actionable insights.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🔍 Methodology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Preprocessing in Python: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Removed irrelevant fields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Created average_grade from G1, G2, G3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Cleaned missing/inconsistent data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BI Dashboard Creation: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Imported cleaned CSV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Created visuals and slicers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Applied professional formatting and interactivity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📈 Dashboard Visuals Overview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Gender Distribution – Pie Chart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Time vs Average Grade – Scatter Plot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Failures vs Absences – Box Plot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 Access vs Performance – Stacked Bar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Filters: sex, school, studytime, failures, internet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📊 Key Insights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with more study time scored higher on average.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Female students performed slightly better than male students.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failures = more absences.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 access positively influenced performance.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Recommendations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Encourage students to increase dedicated study time.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students with repeated failures for early intervention.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access to digital learning tools (e.g., Internet).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 absenteeism to catch declining performance early.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🚀 Future Work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Expand dataset to include more schools and demographics.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psychological or extracurricular factors.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 a predictive model for early risk detection.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a student monitoring portal using Power BI dashboard.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🙏 Thank You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Contact: </a:t>
            </a:r>
            <a:r>
              <a:rPr lang="en-US"/>
              <a:t>mucyogretha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/>
              <a:t>gmail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Repository:</a:t>
            </a:r>
            <a:r>
              <a:rPr lang="en-US"/>
              <a:t> https://github.com/</a:t>
            </a:r>
            <a:r>
              <a:rPr lang="en-US"/>
              <a:t>/</a:t>
            </a:r>
            <a:r>
              <a:rPr lang="en-US"/>
              <a:t>MMG250/Gretta_Mucyo_FinalExamBigData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