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66" r:id="rId3"/>
    <p:sldId id="257" r:id="rId4"/>
    <p:sldId id="260" r:id="rId5"/>
    <p:sldId id="261" r:id="rId6"/>
    <p:sldId id="262" r:id="rId7"/>
    <p:sldId id="263" r:id="rId8"/>
    <p:sldId id="265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2922-4451-4DA3-83C0-196BB8D182C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4C3-FDAA-4C2E-BA1E-051CD8B1B2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8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2922-4451-4DA3-83C0-196BB8D182C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4C3-FDAA-4C2E-BA1E-051CD8B1B2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6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2922-4451-4DA3-83C0-196BB8D182C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4C3-FDAA-4C2E-BA1E-051CD8B1B2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975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2922-4451-4DA3-83C0-196BB8D182C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4C3-FDAA-4C2E-BA1E-051CD8B1B2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50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2922-4451-4DA3-83C0-196BB8D182C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4C3-FDAA-4C2E-BA1E-051CD8B1B2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971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2922-4451-4DA3-83C0-196BB8D182C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4C3-FDAA-4C2E-BA1E-051CD8B1B2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3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2922-4451-4DA3-83C0-196BB8D182C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4C3-FDAA-4C2E-BA1E-051CD8B1B2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82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2922-4451-4DA3-83C0-196BB8D182C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4C3-FDAA-4C2E-BA1E-051CD8B1B2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9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2922-4451-4DA3-83C0-196BB8D182C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4C3-FDAA-4C2E-BA1E-051CD8B1B2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1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2922-4451-4DA3-83C0-196BB8D182C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4C3-FDAA-4C2E-BA1E-051CD8B1B2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2922-4451-4DA3-83C0-196BB8D182C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4C3-FDAA-4C2E-BA1E-051CD8B1B2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2922-4451-4DA3-83C0-196BB8D182C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4C3-FDAA-4C2E-BA1E-051CD8B1B2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7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2922-4451-4DA3-83C0-196BB8D182C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4C3-FDAA-4C2E-BA1E-051CD8B1B2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2922-4451-4DA3-83C0-196BB8D182C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4C3-FDAA-4C2E-BA1E-051CD8B1B2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4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2922-4451-4DA3-83C0-196BB8D182C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4C3-FDAA-4C2E-BA1E-051CD8B1B2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6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4C3-FDAA-4C2E-BA1E-051CD8B1B2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2922-4451-4DA3-83C0-196BB8D182CE}" type="datetimeFigureOut">
              <a:rPr lang="en-US" smtClean="0"/>
              <a:pPr/>
              <a:t>6/23/2022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0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E2922-4451-4DA3-83C0-196BB8D182C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BCD4C3-FDAA-4C2E-BA1E-051CD8B1B2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7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871" y="2748339"/>
            <a:ext cx="9083040" cy="1646302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Smart Door Lock and Lighting System Using Internet Of Things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2220" y="4050836"/>
            <a:ext cx="4179489" cy="1096899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                                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6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5382" y="609600"/>
            <a:ext cx="5938619" cy="1320800"/>
          </a:xfrm>
        </p:spPr>
        <p:txBody>
          <a:bodyPr/>
          <a:lstStyle/>
          <a:p>
            <a:r>
              <a:rPr lang="en-US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58537"/>
            <a:ext cx="7280366" cy="4682825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door lock system based on RASPBERRY PI which includes camera module and keypad facilities, which integrates home security with home automation is implemented.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our proposed system is built over wireless sensor network, it is cheap and flexible and can be easily installed.</a:t>
            </a:r>
          </a:p>
        </p:txBody>
      </p:sp>
    </p:spTree>
    <p:extLst>
      <p:ext uri="{BB962C8B-B14F-4D97-AF65-F5344CB8AC3E}">
        <p14:creationId xmlns:p14="http://schemas.microsoft.com/office/powerpoint/2010/main" val="115609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7336" y="609600"/>
            <a:ext cx="2342607" cy="1320800"/>
          </a:xfrm>
        </p:spPr>
        <p:txBody>
          <a:bodyPr>
            <a:normAutofit/>
          </a:bodyPr>
          <a:lstStyle/>
          <a:p>
            <a:r>
              <a:rPr lang="en-US" sz="4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7336" y="1825625"/>
            <a:ext cx="8166463" cy="4137293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11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317" y="574765"/>
            <a:ext cx="3581157" cy="1320800"/>
          </a:xfrm>
        </p:spPr>
        <p:txBody>
          <a:bodyPr/>
          <a:lstStyle/>
          <a:p>
            <a:r>
              <a:rPr lang="en-US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366" y="1463041"/>
            <a:ext cx="7280365" cy="457832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smart door lock and lighting system using IOT for smart home is presented with the additional add on feature of facial recognition.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remotely control the gate, home appliances,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comfortably and conveniently anywhere and anytime.</a:t>
            </a:r>
          </a:p>
        </p:txBody>
      </p:sp>
    </p:spTree>
    <p:extLst>
      <p:ext uri="{BB962C8B-B14F-4D97-AF65-F5344CB8AC3E}">
        <p14:creationId xmlns:p14="http://schemas.microsoft.com/office/powerpoint/2010/main" val="403852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2988" y="525598"/>
            <a:ext cx="2209800" cy="1247775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8537"/>
            <a:ext cx="8596668" cy="468282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provide remote access to door lock and lighting system.</a:t>
            </a:r>
          </a:p>
          <a:p>
            <a:pPr algn="just"/>
            <a:r>
              <a:rPr lang="en-US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lighting: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remote lighting system allows user to remotely control lighting i.e. switching it ON / OFF and also vary the intensity of light.</a:t>
            </a:r>
            <a:r>
              <a:rPr lang="en-US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Door Lock: 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project also ensures that the user need not worry about whether the door is left unlocked or not and hence ensures peace of mind for the user.</a:t>
            </a:r>
            <a:endParaRPr lang="en-US" sz="24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is an additional add-on feature is implemented in this project. This feature is enabled for the door locking and unlocking system, which also imbibes a sense of security.</a:t>
            </a:r>
          </a:p>
        </p:txBody>
      </p:sp>
    </p:spTree>
    <p:extLst>
      <p:ext uri="{BB962C8B-B14F-4D97-AF65-F5344CB8AC3E}">
        <p14:creationId xmlns:p14="http://schemas.microsoft.com/office/powerpoint/2010/main" val="124127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9326" y="609600"/>
            <a:ext cx="6504676" cy="1320800"/>
          </a:xfrm>
        </p:spPr>
        <p:txBody>
          <a:bodyPr/>
          <a:lstStyle/>
          <a:p>
            <a:r>
              <a:rPr lang="en-US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794" y="1820091"/>
            <a:ext cx="6069248" cy="38293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12V Battery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regulator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zero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Relays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 module</a:t>
            </a:r>
          </a:p>
        </p:txBody>
      </p:sp>
    </p:spTree>
    <p:extLst>
      <p:ext uri="{BB962C8B-B14F-4D97-AF65-F5344CB8AC3E}">
        <p14:creationId xmlns:p14="http://schemas.microsoft.com/office/powerpoint/2010/main" val="219577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290" y="609600"/>
            <a:ext cx="6234711" cy="1320800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10" y="2160589"/>
            <a:ext cx="7331991" cy="3880773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App-Open source IoT app.</a:t>
            </a:r>
          </a:p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module zero. </a:t>
            </a:r>
          </a:p>
        </p:txBody>
      </p:sp>
    </p:spTree>
    <p:extLst>
      <p:ext uri="{BB962C8B-B14F-4D97-AF65-F5344CB8AC3E}">
        <p14:creationId xmlns:p14="http://schemas.microsoft.com/office/powerpoint/2010/main" val="272836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93260" y="213480"/>
            <a:ext cx="2345055" cy="6000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Battery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422900" y="835025"/>
            <a:ext cx="400050" cy="514350"/>
          </a:xfrm>
          <a:prstGeom prst="downArrow">
            <a:avLst>
              <a:gd name="adj1" fmla="val 50000"/>
              <a:gd name="adj2" fmla="val 5192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6445" y="1401548"/>
            <a:ext cx="2253615" cy="868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Voltage regulator</a:t>
            </a:r>
            <a:endParaRPr lang="en-US" sz="1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41604" y="2784646"/>
            <a:ext cx="1771650" cy="9036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 zero pi </a:t>
            </a:r>
            <a:endParaRPr lang="en-US" sz="1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55303" y="2755414"/>
            <a:ext cx="1981200" cy="10953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Camera 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85074" y="2760244"/>
            <a:ext cx="1981200" cy="10953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Switch</a:t>
            </a:r>
            <a:endParaRPr lang="en-US" sz="1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26368" y="4174612"/>
            <a:ext cx="1402887" cy="8397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pad</a:t>
            </a:r>
            <a:endParaRPr lang="en-US" sz="1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58244" y="4168195"/>
            <a:ext cx="1510020" cy="8516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Relay Board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95087" y="5767822"/>
            <a:ext cx="1517487" cy="6793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Lock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49550" y="5767822"/>
            <a:ext cx="1603375" cy="6758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Bulb</a:t>
            </a:r>
            <a:endParaRPr lang="en-US" sz="1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59400" y="5750966"/>
            <a:ext cx="1517650" cy="689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Fan</a:t>
            </a:r>
            <a:endParaRPr lang="en-US" sz="1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35020" y="5745047"/>
            <a:ext cx="1606590" cy="7020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TV</a:t>
            </a:r>
            <a:endParaRPr lang="en-US" sz="1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336503" y="3233499"/>
            <a:ext cx="705485" cy="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825784" y="3215084"/>
            <a:ext cx="746760" cy="82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Down Arrow 15"/>
          <p:cNvSpPr/>
          <p:nvPr/>
        </p:nvSpPr>
        <p:spPr>
          <a:xfrm>
            <a:off x="1853831" y="5468159"/>
            <a:ext cx="224581" cy="27158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614679" y="5446424"/>
            <a:ext cx="246193" cy="27343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127980" y="5426138"/>
            <a:ext cx="181104" cy="26327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7036719" y="5439237"/>
            <a:ext cx="162445" cy="27805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898248" y="5414048"/>
            <a:ext cx="5264150" cy="26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5584825" y="2324026"/>
            <a:ext cx="285750" cy="371475"/>
          </a:xfrm>
          <a:prstGeom prst="downArrow">
            <a:avLst>
              <a:gd name="adj1" fmla="val 50000"/>
              <a:gd name="adj2" fmla="val 51923"/>
            </a:avLst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10800000">
            <a:off x="5143985" y="3786937"/>
            <a:ext cx="330200" cy="330200"/>
          </a:xfrm>
          <a:prstGeom prst="downArrow">
            <a:avLst>
              <a:gd name="adj1" fmla="val 50000"/>
              <a:gd name="adj2" fmla="val 51923"/>
            </a:avLst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Down Arrow 22"/>
          <p:cNvSpPr/>
          <p:nvPr/>
        </p:nvSpPr>
        <p:spPr>
          <a:xfrm flipH="1">
            <a:off x="6281666" y="3771850"/>
            <a:ext cx="352425" cy="355600"/>
          </a:xfrm>
          <a:prstGeom prst="downArrow">
            <a:avLst>
              <a:gd name="adj1" fmla="val 50000"/>
              <a:gd name="adj2" fmla="val 51923"/>
            </a:avLst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6491392" y="5058644"/>
            <a:ext cx="330200" cy="342900"/>
          </a:xfrm>
          <a:prstGeom prst="downArrow">
            <a:avLst>
              <a:gd name="adj1" fmla="val 50000"/>
              <a:gd name="adj2" fmla="val 51923"/>
            </a:avLst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0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3" y="-763570"/>
            <a:ext cx="10588768" cy="76357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0D7AF-9BEA-4368-AECB-0A61B5188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43" y="0"/>
            <a:ext cx="8116478" cy="723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8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23" y="1013254"/>
            <a:ext cx="5103339" cy="416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512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</TotalTime>
  <Words>276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Nirmala UI</vt:lpstr>
      <vt:lpstr>Times New Roman</vt:lpstr>
      <vt:lpstr>Trebuchet MS</vt:lpstr>
      <vt:lpstr>Wingdings 3</vt:lpstr>
      <vt:lpstr>Facet</vt:lpstr>
      <vt:lpstr>Smart Door Lock and Lighting System Using Internet Of Things</vt:lpstr>
      <vt:lpstr>Contents</vt:lpstr>
      <vt:lpstr>  Introduction</vt:lpstr>
      <vt:lpstr>Objectives </vt:lpstr>
      <vt:lpstr>Main Components </vt:lpstr>
      <vt:lpstr>Project Methodology</vt:lpstr>
      <vt:lpstr>PowerPoint Presentation</vt:lpstr>
      <vt:lpstr> 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Door Lock and Lighting System Using Internet Of Things</dc:title>
  <dc:creator>kadambari chavan</dc:creator>
  <cp:lastModifiedBy>MM Gheewale</cp:lastModifiedBy>
  <cp:revision>28</cp:revision>
  <dcterms:created xsi:type="dcterms:W3CDTF">2021-05-24T10:30:15Z</dcterms:created>
  <dcterms:modified xsi:type="dcterms:W3CDTF">2022-06-22T22:52:10Z</dcterms:modified>
</cp:coreProperties>
</file>