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9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81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1E86-F5FE-4894-9139-A5F8B6086351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1DAA-F959-4F31-812D-7BB4B9AB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Fundamentals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Mohamed </a:t>
            </a:r>
            <a:r>
              <a:rPr lang="en-US" dirty="0" err="1" smtClean="0"/>
              <a:t>moataz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</a:t>
            </a:r>
            <a:r>
              <a:rPr lang="en-US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155"/>
            <a:ext cx="9905999" cy="4037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Web can be summarized as a series of interactions between two types of systems, </a:t>
            </a:r>
            <a:r>
              <a:rPr lang="en-US" b="1" dirty="0"/>
              <a:t>clients</a:t>
            </a:r>
            <a:r>
              <a:rPr lang="en-US" dirty="0"/>
              <a:t> and </a:t>
            </a:r>
            <a:r>
              <a:rPr lang="en-US" b="1" dirty="0"/>
              <a:t>servers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Clients</a:t>
            </a:r>
            <a:r>
              <a:rPr lang="en-US" dirty="0" smtClean="0"/>
              <a:t> </a:t>
            </a:r>
            <a:r>
              <a:rPr lang="en-US" dirty="0"/>
              <a:t>are the user’s devices that request and render web content. Clients can be: browsers, mobile applications, TVs, </a:t>
            </a:r>
            <a:r>
              <a:rPr lang="en-US" dirty="0" smtClean="0"/>
              <a:t>etc. Clients </a:t>
            </a:r>
            <a:r>
              <a:rPr lang="en-US" dirty="0"/>
              <a:t>are not connected directly to the </a:t>
            </a:r>
            <a:r>
              <a:rPr lang="en-US" dirty="0" smtClean="0"/>
              <a:t>Internet but through </a:t>
            </a:r>
            <a:r>
              <a:rPr lang="en-US" dirty="0"/>
              <a:t>their ISP (Internet Service Provider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smtClean="0"/>
              <a:t>Servers</a:t>
            </a:r>
            <a:r>
              <a:rPr lang="en-US" dirty="0" smtClean="0"/>
              <a:t> </a:t>
            </a:r>
            <a:r>
              <a:rPr lang="en-US" dirty="0"/>
              <a:t>are programs or systems that run on a special computer ( with special hardware like network equipment and dedicated network access</a:t>
            </a:r>
            <a:r>
              <a:rPr lang="en-US" dirty="0" smtClean="0"/>
              <a:t>). Their </a:t>
            </a:r>
            <a:r>
              <a:rPr lang="en-US" dirty="0"/>
              <a:t>job is to deliver data, resources, or services to other computers, known as clients, over a </a:t>
            </a:r>
            <a:r>
              <a:rPr lang="en-US" dirty="0" smtClean="0"/>
              <a:t>network. Servers </a:t>
            </a:r>
            <a:r>
              <a:rPr lang="en-US" dirty="0"/>
              <a:t>are connected directly to the Internet and the web pages (content) are stored on that server’s hard drive.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be a web developer?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be proficient in the three layers of web development:</a:t>
            </a:r>
            <a:endParaRPr lang="en-US" dirty="0"/>
          </a:p>
          <a:p>
            <a:r>
              <a:rPr lang="en-US" dirty="0"/>
              <a:t>Client-side coding (front-end)</a:t>
            </a:r>
          </a:p>
          <a:p>
            <a:r>
              <a:rPr lang="en-US" dirty="0"/>
              <a:t>Server-side coding (back-end)</a:t>
            </a:r>
          </a:p>
          <a:p>
            <a:r>
              <a:rPr lang="en-US" dirty="0"/>
              <a:t>Database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choose to learn web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think of it as an opportunity to learn something new in an ever expanding field of knowledge &amp; work, I have always had a love for knowing </a:t>
            </a:r>
            <a:r>
              <a:rPr lang="en-US" smtClean="0"/>
              <a:t>how things </a:t>
            </a:r>
            <a:r>
              <a:rPr lang="en-US" dirty="0" smtClean="0"/>
              <a:t>work and in the field of web development it seems to be I have found something that I might want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4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Web Fundamentals Project</vt:lpstr>
      <vt:lpstr>How does the web work?</vt:lpstr>
      <vt:lpstr>What do you need to be a web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mando</dc:creator>
  <cp:lastModifiedBy>mando</cp:lastModifiedBy>
  <cp:revision>5</cp:revision>
  <dcterms:created xsi:type="dcterms:W3CDTF">2022-09-26T19:30:39Z</dcterms:created>
  <dcterms:modified xsi:type="dcterms:W3CDTF">2022-09-26T19:56:33Z</dcterms:modified>
</cp:coreProperties>
</file>