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28"/>
  </p:notesMasterIdLst>
  <p:handoutMasterIdLst>
    <p:handoutMasterId r:id="rId29"/>
  </p:handoutMasterIdLst>
  <p:sldIdLst>
    <p:sldId id="6579" r:id="rId5"/>
    <p:sldId id="6581" r:id="rId6"/>
    <p:sldId id="6583" r:id="rId7"/>
    <p:sldId id="6587" r:id="rId8"/>
    <p:sldId id="6582" r:id="rId9"/>
    <p:sldId id="6584" r:id="rId10"/>
    <p:sldId id="6591" r:id="rId11"/>
    <p:sldId id="6592" r:id="rId12"/>
    <p:sldId id="6593" r:id="rId13"/>
    <p:sldId id="6585" r:id="rId14"/>
    <p:sldId id="6586" r:id="rId15"/>
    <p:sldId id="6589" r:id="rId16"/>
    <p:sldId id="6590" r:id="rId17"/>
    <p:sldId id="6594" r:id="rId18"/>
    <p:sldId id="6595" r:id="rId19"/>
    <p:sldId id="6596" r:id="rId20"/>
    <p:sldId id="6597" r:id="rId21"/>
    <p:sldId id="6598" r:id="rId22"/>
    <p:sldId id="6599" r:id="rId23"/>
    <p:sldId id="6600" r:id="rId24"/>
    <p:sldId id="6601" r:id="rId25"/>
    <p:sldId id="6602" r:id="rId26"/>
    <p:sldId id="65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119"/>
    <a:srgbClr val="5DCECA"/>
    <a:srgbClr val="77CEA4"/>
    <a:srgbClr val="98CE6E"/>
    <a:srgbClr val="D0DFD8"/>
    <a:srgbClr val="B5DAEC"/>
    <a:srgbClr val="BEDEE9"/>
    <a:srgbClr val="FFB91C"/>
    <a:srgbClr val="EECB1A"/>
    <a:srgbClr val="C8D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3BBA64-3A32-4C81-9E54-E78B52BC8489}" v="170" dt="2025-07-11T19:32:48.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7" name="TextBox 6"/>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76464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16:05.2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1,'124'5,"222"39,-283-33,0-3,1-3,0-3,0-3,109-14,-106 7,0 3,107 6,-62 1,-91-2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39.057"/>
    </inkml:context>
    <inkml:brush xml:id="br0">
      <inkml:brushProperty name="width" value="0.025" units="cm"/>
      <inkml:brushProperty name="height" value="0.025" units="cm"/>
      <inkml:brushProperty name="color" value="#AB008B"/>
    </inkml:brush>
  </inkml:definitions>
  <inkml:trace contextRef="#ctx0" brushRef="#br0">0 0 24575,'6'1'0,"0"0"0,0 0 0,0 0 0,0 1 0,0 0 0,0 0 0,-1 0 0,1 1 0,-1 0 0,0 0 0,7 5 0,55 47 0,-47-37 0,-16-14 0,0 0 0,0 0 0,-1 1 0,1 0 0,-1-1 0,0 1 0,-1 0 0,1 1 0,-1-1 0,0 0 0,0 1 0,-1-1 0,0 1 0,0 0 0,1 6 0,-1 12 0,0 0 0,-4 33 0,0-11 0,4-2 0,0-26 0,-1 1 0,-1-1 0,0 1 0,-2-1 0,-4 21 0,6-35 0,-1 1 0,0-1 0,1 0 0,-1 0 0,-1 0 0,1 0 0,-1 0 0,1 0 0,-1-1 0,0 1 0,0-1 0,-1 0 0,1 0 0,-1 0 0,1 0 0,-1 0 0,0-1 0,0 0 0,0 0 0,-1 0 0,1 0 0,0-1 0,-1 1 0,1-1 0,-8 1 0,-49 2-1365,35-4-5461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6:46.6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0 196,'15'6,"0"-1,0-1,0 0,0-1,18 1,26 6,439 83,-301-59,-97-21,0-3,139-5,-154-4,-24 0,1-3,86-12,-83 6,0 3,124 6,-64 2,-93-3,8 0,45-4,-75 2,1 1,-1-1,0 0,0-1,0 0,-1-1,1 0,-1-1,15-9,-22 13,0 0,0 0,0-1,0 1,0-1,-1 1,1-1,-1 0,1 1,-1-1,1 0,-1 0,0 0,0 0,0 0,0 0,0-1,-1 1,1 0,-1 0,1-1,-1 1,0 0,0-1,0 1,0 0,0 0,0-1,-1 1,1 0,-1-1,0 1,1 0,-1 0,0 0,0 0,0 0,-1 0,1 0,-1 0,1 0,-1 1,1-1,-1 0,0 1,-3-3,-6-4,0 0,0 0,-1 1,0 1,0 0,-20-7,-250-57,102 31,87 18,0 5,-156-7,-192 22,228 4,207-3,-88-1,0 5,-105 17,103-5,61-11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8:21.38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0 198,'46'-2,"61"-11,10 0,896-7,-435 18,-540 0,-1-1,1-2,-1-2,0-1,45-17,-38 13,0 1,0 2,1 3,46-2,186 8,-134 3,-74-2,-32 1,1-2,0-1,-1-1,0-3,1 0,40-14,-45 11,0 2,0 1,0 1,1 2,-1 1,45 5,-4-2,-47-2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9:46.57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10,'2855'0,"-2809"-4,-26-1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0:07.8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1,'3408'0,"-3388"0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7:21.67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0 214,'1'1,"-1"1,1 0,-1-1,1 1,0-1,-1 0,1 1,0-1,0 1,0-1,0 0,0 0,1 0,-1 0,0 0,0 0,1 0,-1 0,1 0,-1 0,1-1,-1 1,3 0,40 12,-42-12,68 16,2 1,0-3,94 8,-19-15,510 50,-517-35,1 3,272 12,1367-40,-488-1,467 3,-1571-14,-53 0,1002-5,23-2,-1061 11,164-39,-227 41,0 2,1 2,0 1,0 2,43 4,-782-50,-7 45,387 4,-5511-1,5663-6,-329-53,-161-87,630 140,-1 1,0 1,0 2,-60 5,54-2,1-1,-71-7,-256-53,328 54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5.721"/>
    </inkml:context>
    <inkml:brush xml:id="br0">
      <inkml:brushProperty name="width" value="0.025" units="cm"/>
      <inkml:brushProperty name="height" value="0.025" units="cm"/>
      <inkml:brushProperty name="color" value="#AB008B"/>
    </inkml:brush>
  </inkml:definitions>
  <inkml:trace contextRef="#ctx0" brushRef="#br0">0 50 24575,'1'-1'0,"-1"0"0,0 1 0,1-1 0,-1 0 0,1 0 0,-1 0 0,1 0 0,-1 0 0,1 0 0,-1 1 0,1-1 0,0 0 0,-1 1 0,1-1 0,0 0 0,0 1 0,0-1 0,-1 1 0,1-1 0,0 1 0,0-1 0,0 1 0,0 0 0,0-1 0,0 1 0,0 0 0,0 0 0,2 0 0,37-5 0,-28 5 0,1090-28 0,-836 29 0,11909 0-2303,-11872-1 3985,-302 0-1662,1 1 0,-1-1-1,0 0 1,1 0 0,-1 1 0,0-1 0,0 1-1,1-1 1,-1 1 0,0-1 0,0 1-1,0 0 1,0-1 0,0 1 0,1 0 0,-1 0-1,-1 0 1,1 0 0,0 0 0,0 0-1,0 0 1,0 0 0,-1 1 0,1-1-1,0 2 1,10 39 88,-7-24-109,18 86 1,-13-54 0,30 91 0,-31-115 0,0 0 0,-2 1 0,-1-1 0,4 52 0,-10 109 0,-2-77 0,3 27-1365,0-105-5461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6.478"/>
    </inkml:context>
    <inkml:brush xml:id="br0">
      <inkml:brushProperty name="width" value="0.025" units="cm"/>
      <inkml:brushProperty name="height" value="0.025" units="cm"/>
      <inkml:brushProperty name="color" value="#AB008B"/>
    </inkml:brush>
  </inkml:definitions>
  <inkml:trace contextRef="#ctx0" brushRef="#br0">1 241 24575,'205'178'0,"-197"-172"0,-5-3 0,-1-1 0,1 0 0,0 1 0,0-1 0,0 0 0,0-1 0,1 1 0,-1 0 0,0-1 0,1 0 0,-1 0 0,1 0 0,-1 0 0,1-1 0,-1 1 0,1-1 0,0 0 0,-1 0 0,1 0 0,0 0 0,-1-1 0,1 1 0,-1-1 0,5-2 0,-2 0 0,1-1 0,-1 0 0,0-1 0,0 1 0,0-1 0,-1 0 0,0-1 0,0 0 0,0 1 0,7-14 0,20-33-53,-3-2 1,-3-2-1,21-61 0,-17 44-1101,-20 46-5672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8.591"/>
    </inkml:context>
    <inkml:brush xml:id="br0">
      <inkml:brushProperty name="width" value="0.025" units="cm"/>
      <inkml:brushProperty name="height" value="0.025" units="cm"/>
      <inkml:brushProperty name="color" value="#AB008B"/>
    </inkml:brush>
  </inkml:definitions>
  <inkml:trace contextRef="#ctx0" brushRef="#br0">247 1 24575,'0'0'0,"1"0"0,-1 0 0,0 0 0,1 0 0,-1 0 0,0 0 0,1 0 0,-1 0 0,0 0 0,0 0 0,1 0 0,-1 0 0,0 0 0,1 0 0,-1 0 0,0 0 0,1 1 0,-1-1 0,0 0 0,0 0 0,1 0 0,-1 0 0,0 1 0,0-1 0,1 0 0,-1 0 0,0 0 0,0 1 0,1-1 0,-1 0 0,0 1 0,0-1 0,0 0 0,0 0 0,0 1 0,1-1 0,-1 0 0,0 1 0,0-1 0,0 0 0,0 1 0,-8 14 0,-17 10 0,-13 5 0,25-20 0,0 0 0,1 1 0,1 0 0,-21 24 0,7-2 0,13-19 0,1 1 0,-18 31 0,19-27 0,7-15 0,1 0 0,-1 0 0,1 0 0,0 1 0,1-1 0,-1 0 0,-1 8 0,3-10 0,0 0 0,1 0 0,-1 0 0,0 0 0,1 0 0,-1 0 0,1 0 0,-1 0 0,1 0 0,0-1 0,0 1 0,0 0 0,0 0 0,0-1 0,0 1 0,1-1 0,-1 1 0,0-1 0,1 0 0,-1 1 0,1-1 0,2 2 0,28 17 0,0-1 0,2-1 0,55 20 0,-37-16 0,72 27 0,41 20 0,-20-15-1365,-125-45-5461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54:24.3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126 94,'2179'0,"-2110"-3,-1-4,77-17,28-4,330 17,-385 13,-3441-2,3316 0,4 0,0 1,0-1,-1 0,1 0,0 0,0-1,-1 1,1-1,0 0,0 0,0 0,0 0,0 0,-3-3,7 3,0 0,1 0,-1 1,1-1,0 0,-1 0,1 1,-1-1,1 1,0-1,0 1,-1 0,1-1,0 1,2 0,93-3,1 3,169 24,-253-23,387 70,-2 0,-373-67,47 14,-51-11,1-2,45 6,465-6,-275-8,-171 3,-62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54:34.76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 0,'3956'0'0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39.923"/>
    </inkml:context>
    <inkml:brush xml:id="br0">
      <inkml:brushProperty name="width" value="0.025" units="cm"/>
      <inkml:brushProperty name="height" value="0.025" units="cm"/>
      <inkml:brushProperty name="color" value="#AB008B"/>
    </inkml:brush>
  </inkml:definitions>
  <inkml:trace contextRef="#ctx0" brushRef="#br0">0 1 24575,'1'0'0,"0"1"0,0-1 0,0 0 0,0 1 0,1 0 0,-1-1 0,-1 1 0,1 0 0,0-1 0,0 1 0,0 0 0,0 0 0,0 0 0,-1 0 0,1 0 0,0 0 0,-1 0 0,1 0 0,-1 0 0,1 0 0,-1 0 0,1 0 0,-1 0 0,0 0 0,0 0 0,1 1 0,-1 1 0,4 37 0,-3-35 0,0 196 0,-1-198-38,1 1 0,0-1 0,0 1 1,0-1-1,0 0 0,0 0 0,1 1 0,-1-1 0,1 0 0,0 0 0,0 0 0,0-1 0,0 1 0,0 0 0,1-1 0,-1 1 1,1-1-1,0 0 0,0 0 0,0 0 0,0 0 0,0-1 0,0 1 0,0-1 0,0 0 0,1 0 0,-1 0 0,1 0 0,-1 0 1,0-1-1,1 1 0,-1-1 0,1 0 0,-1 0 0,6-1 0,13-3-6788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54:52.5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 0,'3044'192'0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9:03:55.617"/>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27,'108'-19,"585"11,-398 11,1744-3,-2030 0,-1 1,0 0,0 1,0-1,0 1,0 1,0 0,0 0,10 6,6 2,-10-6,0-1,0 0,1-1,18 1,15 4,21-4,-59-4,1 0,0 0,0 1,-1 0,1 1,10 3,-19-4,-1-1,1 1,-1-1,0 1,1 0,-1-1,0 1,1 0,-1 0,0 0,0 0,0 0,0 0,0 0,0 0,0 0,0 1,0-1,-1 0,1 0,0 1,-1-1,1 1,-1-1,1 1,-1-1,0 1,0-1,0 1,0-1,0 1,0-1,0 1,0-1,0 1,-1-1,1 0,-1 1,1-1,-1 1,1-1,-1 0,0 1,0-1,-1 2,-2 2,0 1,0 0,-1-1,1 0,-1 0,-1-1,1 1,-9 5,2-4,-1-1,1 0,-1 0,1-1,-1-1,-1 0,1-1,-17 1,-115-5,69-1,-199 4,-158-3,318-7,-126-26,-39-5,-553 29,342 67,264-24,173-25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9:04:36.14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0,'8'3,"1"0,0 0,0-1,1 0,-1-1,18 1,3 1,946 29,-781-33,-16-1,162 3,-191 7,255 8,-263-19,118 5,-240 1,0 1,-1 1,22 7,23 6,-42-14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9:04:50.285"/>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2 1,'-1'0,"1"1,0 0,0 0,-1-1,1 1,0 0,0 0,0 0,0-1,0 1,0 0,0 0,1-1,-1 1,0 0,0 0,1-1,-1 1,0 0,1 0,-1-1,0 1,1-1,-1 1,1 0,-1-1,1 1,0-1,-1 1,1-1,-1 1,1-1,0 0,-1 1,1-1,0 0,0 1,-1-1,2 0,34 18,-35-18,87 31,1-5,119 21,-143-34,124 28,68 15,307 27,-496-82,0-2,0-4,75-15,74-5,-143 22,-26 2,-1-2,57-11,-95 11,-1 0,1 0,0-1,-1 0,0 0,0-1,9-7,-10 7,-1 0,0 1,1 0,0 0,0 1,0 0,1 0,-1 1,1-1,-1 2,10-2,80 3,-76 1,-67 0,-2176-1,2198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8:21.38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0 198,'46'-2,"61"-11,10 0,896-7,-435 18,-540 0,-1-1,1-2,-1-2,0-1,45-17,-38 13,0 1,0 2,1 3,46-2,186 8,-134 3,-74-2,-32 1,1-2,0-1,-1-1,0-3,1 0,40-14,-45 11,0 2,0 1,0 1,1 2,-1 1,45 5,-4-2,-47-2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5.721"/>
    </inkml:context>
    <inkml:brush xml:id="br0">
      <inkml:brushProperty name="width" value="0.025" units="cm"/>
      <inkml:brushProperty name="height" value="0.025" units="cm"/>
      <inkml:brushProperty name="color" value="#AB008B"/>
    </inkml:brush>
  </inkml:definitions>
  <inkml:trace contextRef="#ctx0" brushRef="#br0">0 50 24575,'1'-1'0,"-1"0"0,0 1 0,1-1 0,-1 0 0,0 0 0,1 0 0,-1 0 0,1 0 0,-1 0 0,1 1 0,0-1 0,-1 0 0,1 1 0,0-1 0,0 0 0,-1 1 0,1-1 0,0 1 0,0-1 0,0 1 0,-1-1 0,1 1 0,0 0 0,0-1 0,0 1 0,0 0 0,0 0 0,2 0 0,35-5 0,-27 5 0,1037-28 0,-795 29 0,11320 0-2303,-11285-1 3985,-287 0-1662,1 1 0,-1-1-1,0 0 1,0 0 0,1 1 0,-1-1 0,0 1-1,0-1 1,0 1 0,1-1 0,-1 1-1,0 0 1,0-1 0,0 1 0,0 0 0,0 0-1,0 0 1,-1 0 0,1 0 0,0 0-1,0 0 1,-1 0 0,1 1 0,0-1-1,0 2 1,10 39 88,-8-24-109,18 86 1,-12-54 0,27 91 0,-27-115 0,-2 0 0,-1 1 0,-1-1 0,2 52 0,-7 109 0,-3-77 0,3 27-1365,0-105-5461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6.478"/>
    </inkml:context>
    <inkml:brush xml:id="br0">
      <inkml:brushProperty name="width" value="0.025" units="cm"/>
      <inkml:brushProperty name="height" value="0.025" units="cm"/>
      <inkml:brushProperty name="color" value="#AB008B"/>
    </inkml:brush>
  </inkml:definitions>
  <inkml:trace contextRef="#ctx0" brushRef="#br0">1 241 24575,'195'178'0,"-188"-172"0,-4-3 0,-1-1 0,1 0 0,0 1 0,0-1 0,0 0 0,0-1 0,0 1 0,0 0 0,0-1 0,0 0 0,1 0 0,-1 0 0,0 0 0,1-1 0,-1 1 0,1-1 0,-1 0 0,1 0 0,-1 0 0,1 0 0,-1-1 0,0 1 0,1-1 0,3-2 0,-1 0 0,0-1 0,0 0 0,0-1 0,0 1 0,-1-1 0,0 0 0,0-1 0,0 0 0,-1 1 0,8-14 0,18-33-53,-3-2 1,-1-2-1,18-61 0,-16 44-1101,-18 46-5672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8.591"/>
    </inkml:context>
    <inkml:brush xml:id="br0">
      <inkml:brushProperty name="width" value="0.025" units="cm"/>
      <inkml:brushProperty name="height" value="0.025" units="cm"/>
      <inkml:brushProperty name="color" value="#AB008B"/>
    </inkml:brush>
  </inkml:definitions>
  <inkml:trace contextRef="#ctx0" brushRef="#br0">235 1 24575,'0'0'0,"0"0"0,1 0 0,-1 0 0,0 0 0,1 0 0,-1 0 0,0 0 0,0 0 0,1 0 0,-1 0 0,0 0 0,1 0 0,-1 0 0,0 0 0,1 0 0,-1 0 0,0 1 0,0-1 0,1 0 0,-1 0 0,0 0 0,0 0 0,1 1 0,-1-1 0,0 0 0,0 0 0,1 0 0,-1 1 0,0-1 0,0 0 0,0 1 0,0-1 0,1 0 0,-1 0 0,0 1 0,0-1 0,0 0 0,0 1 0,0-1 0,0 0 0,0 1 0,-7 14 0,-17 10 0,-12 5 0,23-20 0,1 0 0,1 1 0,0 0 0,-19 24 0,6-2 0,13-19 0,0 1 0,-16 31 0,17-27 0,7-15 0,1 0 0,0 0 0,0 0 0,0 1 0,1-1 0,-1 0 0,-1 8 0,3-10 0,0 0 0,1 0 0,-1 0 0,0 0 0,1 0 0,-1 0 0,1 0 0,-1 0 0,1 0 0,0-1 0,0 1 0,0 0 0,0 0 0,0-1 0,0 1 0,0-1 0,0 1 0,1-1 0,-1 0 0,0 1 0,1-1 0,2 2 0,26 17 0,1-1 0,1-1 0,52 20 0,-34-16 0,68 27 0,39 20 0,-19-15-1365,-119-45-5461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9:47.7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1,'97'4,"117"21,-6 0,691-7,-855-19,53 5,156 26,-85-7,-91-15,-18-3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9:49.13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0,'2350'0,"-2330"0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43.154"/>
    </inkml:context>
    <inkml:brush xml:id="br0">
      <inkml:brushProperty name="width" value="0.025" units="cm"/>
      <inkml:brushProperty name="height" value="0.025" units="cm"/>
      <inkml:brushProperty name="color" value="#AB008B"/>
    </inkml:brush>
  </inkml:definitions>
  <inkml:trace contextRef="#ctx0" brushRef="#br0">0 0 21132,'2689'0'0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9:54.8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1,'167'9,"-24"1,1381-2,-884-11,-213 3,-407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30:04.6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1 121,'214'-2,"275"6,-335 4,176 32,-286-36,0-1,0-2,0-2,0-2,52-10,102-6,56 22,143-5,-238-9,90-2,-91 1,-9 0,-134 12,-1 0,1-1,-1 0,1-1,-1-1,0 0,1-1,20-9,-20 7,1 2,0 0,1 1,-1 0,1 1,-1 1,23 1,-14 0,-1-1,32-5,6-11,22-3,-65 18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30:08.30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0,'3129'0,"-3113"0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38:03.020"/>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1 281,'857'13,"-76"-1,-653-12,646 9,-12 41,-669-40,656 43,-328-53,237-4,-487-14,-17 1,1008 1,-810 19,175-2,-377-12,-30 1,-58 8,-12 2,0-2,0-3,0-2,54-14,-67 11,-20 6,0 0,-1-1,23-11,-38 16,0-1,0 1,0-1,0 1,0-1,0 0,0 1,-1-1,1 0,0 0,0 1,0-1,-1 0,1 0,0 0,-1 0,1 0,-1 0,1 0,0-2,-2 2,1 1,0-1,0 0,0 0,-1 0,1 0,0 1,-1-1,1 0,0 0,-1 1,1-1,-1 0,0 1,1-1,-1 0,1 1,-1-1,0 1,-1-1,-49-22,40 19,-66-21,-1 4,-92-14,30 7,-86-16,-363-23,-235 68,483 30,-113 4,-550-34,481-4,295 22,56-1,-1170-3,798-19,255 4,266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9:07:49.562"/>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0 290,'118'5,"214"38,-198-22,532 60,1263-11,-1810-70,83-6,-195 6,-1-1,1-1,-1 1,0-1,1 0,-1 0,0-1,0 0,-1 0,1-1,-1 1,1-1,-1 0,5-6,5-5,-2-1,1-1,10-19,31-38,-35 54,1 2,35-25,-55 43,0-1,0 0,1 0,-1 0,0 0,0 0,0 0,0 0,0 0,0 0,0 0,-1 0,1-1,0 1,0 0,-1-1,1 1,-1-1,0 1,1 0,-1-1,0 1,0-1,0 1,0-1,0-1,-1 0,0 1,0 0,0-1,-1 1,1 0,-1 0,1 0,-1 0,0 0,0 0,0 0,0 0,-3-2,-11-5,0-1,-1 2,-24-9,35 14,-34-11,-1 2,0 1,-71-9,-133 1,230 18,-679-5,188 7,304-14,-38 1,-991 13,1167-1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9:08:51.6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1 121,'214'-2,"275"6,-335 4,176 32,-286-36,0-1,0-2,0-2,0-2,52-10,102-6,56 22,143-5,-238-9,90-2,-91 1,-9 0,-134 12,-1 0,1-1,-1 0,1-1,-1-1,0 0,1-1,20-9,-20 7,1 2,0 0,1 1,-1 0,1 1,-1 1,23 1,-14 0,-1-1,32-5,6-11,22-3,-65 18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6:44.4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1,'401'22,"-95"-2,635-13,-569-8,-344 0,52-10,-63 8,10-1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6:46.6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0 196,'15'6,"0"-1,0-1,0 0,0-1,18 1,26 6,439 83,-301-59,-97-21,0-3,139-5,-154-4,-24 0,1-3,86-12,-83 6,0 3,124 6,-64 2,-93-3,8 0,45-4,-75 2,1 1,-1-1,0 0,0-1,0 0,-1-1,1 0,-1-1,15-9,-22 13,0 0,0 0,0-1,0 1,0-1,-1 1,1-1,-1 0,1 1,-1-1,1 0,-1 0,0 0,0 0,0 0,0 0,0-1,-1 1,1 0,-1 0,1-1,-1 1,0 0,0-1,0 1,0 0,0 0,0-1,-1 1,1 0,-1-1,0 1,1 0,-1 0,0 0,0 0,0 0,-1 0,1 0,-1 0,1 0,-1 1,1-1,-1 0,0 1,-3-3,-6-4,0 0,0 0,-1 1,0 1,0 0,-20-7,-250-57,102 31,87 18,0 5,-156-7,-192 22,228 4,207-3,-88-1,0 5,-105 17,103-5,61-11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8:21.38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0 198,'46'-2,"61"-11,10 0,896-7,-435 18,-540 0,-1-1,1-2,-1-2,0-1,45-17,-38 13,0 1,0 2,1 3,46-2,186 8,-134 3,-74-2,-32 1,1-2,0-1,-1-1,0-3,1 0,40-14,-45 11,0 2,0 1,0 1,1 2,-1 1,45 5,-4-2,-47-2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9:46.57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10,'2855'0,"-2809"-4,-26-1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45.472"/>
    </inkml:context>
    <inkml:brush xml:id="br0">
      <inkml:brushProperty name="width" value="0.025" units="cm"/>
      <inkml:brushProperty name="height" value="0.025" units="cm"/>
      <inkml:brushProperty name="color" value="#AB008B"/>
    </inkml:brush>
  </inkml:definitions>
  <inkml:trace contextRef="#ctx0" brushRef="#br0">1 0 24575,'0'4'0,"0"6"0,0 5 0,0 5 0,0 2 0,0 2 0,0 2 0,0-5-8191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0:07.8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1,'3408'0,"-3388"0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0:11.13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0 123,'1169'-37,"-977"17,375-21,-433 29,-2 1,-6 10,214 4,-132 26,-103-10,-8 3,-74-15,1-1,1-1,45 3,-60-7,0 0,-1 1,1 0,0 1,0 0,14 7,-13-5,0-1,1 0,-1-1,21 3,204-2,-173-5,-133-3,-83-15,-51-4,-628 18,436 8,-955-3,1327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7:21.67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0 214,'1'1,"-1"1,1 0,-1-1,1 1,0-1,-1 0,1 1,0-1,0 1,0-1,0 0,0 0,1 0,-1 0,0 0,0 0,1 0,-1 0,1 0,-1 0,1-1,-1 1,3 0,40 12,-42-12,68 16,2 1,0-3,94 8,-19-15,510 50,-517-35,1 3,272 12,1367-40,-488-1,467 3,-1571-14,-53 0,1002-5,23-2,-1061 11,164-39,-227 41,0 2,1 2,0 1,0 2,43 4,-782-50,-7 45,387 4,-5511-1,5663-6,-329-53,-161-87,630 140,-1 1,0 1,0 2,-60 5,54-2,1-1,-71-7,-256-53,328 54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5.721"/>
    </inkml:context>
    <inkml:brush xml:id="br0">
      <inkml:brushProperty name="width" value="0.025" units="cm"/>
      <inkml:brushProperty name="height" value="0.025" units="cm"/>
      <inkml:brushProperty name="color" value="#AB008B"/>
    </inkml:brush>
  </inkml:definitions>
  <inkml:trace contextRef="#ctx0" brushRef="#br0">0 50 24575,'1'-1'0,"-1"0"0,0 1 0,0-1 0,1 0 0,-1 0 0,1 0 0,-1 0 0,1 0 0,-1 0 0,1 1 0,-1-1 0,1 0 0,-1 1 0,1-1 0,0 0 0,-1 1 0,1-1 0,0 1 0,0-1 0,-1 1 0,1-1 0,0 1 0,0 0 0,0-1 0,-1 1 0,1 0 0,0 0 0,2 0 0,31-5 0,-24 5 0,936-28 0,-717 29 0,10218 0-2303,-10187-1 3985,-259 0-1662,0 1 0,0-1-1,0 0 1,0 0 0,0 1 0,1-1 0,-1 1-1,0-1 1,0 1 0,0-1 0,0 1-1,0 0 1,0-1 0,0 1 0,-1 0 0,1 0-1,0 0 1,0 0 0,0 0 0,-1 0-1,1 0 1,0 0 0,-1 1 0,1-1-1,0 2 1,9 39 88,-7-24-109,15 86 1,-10-54 0,26 91 0,-27-115 0,-1 0 0,0 1 0,-2-1 0,3 52 0,-7 109 0,-3-77 0,3 27-1365,0-105-5461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6.478"/>
    </inkml:context>
    <inkml:brush xml:id="br0">
      <inkml:brushProperty name="width" value="0.025" units="cm"/>
      <inkml:brushProperty name="height" value="0.025" units="cm"/>
      <inkml:brushProperty name="color" value="#AB008B"/>
    </inkml:brush>
  </inkml:definitions>
  <inkml:trace contextRef="#ctx0" brushRef="#br0">1 241 24575,'176'178'0,"-169"-172"0,-5-3 0,0-1 0,1 0 0,-1 1 0,1-1 0,-1 0 0,1-1 0,0 1 0,0 0 0,0-1 0,0 0 0,-1 0 0,2 0 0,-1 0 0,0-1 0,0 1 0,0-1 0,0 0 0,0 0 0,0 0 0,0 0 0,0-1 0,0 1 0,1-1 0,2-2 0,0 0 0,-1-1 0,0 0 0,1-1 0,-1 1 0,0-1 0,-1 0 0,1-1 0,-1 0 0,0 1 0,7-14 0,15-33-53,-1-2 1,-2-2-1,18-61 0,-16 44-1101,-16 46-5672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8.591"/>
    </inkml:context>
    <inkml:brush xml:id="br0">
      <inkml:brushProperty name="width" value="0.025" units="cm"/>
      <inkml:brushProperty name="height" value="0.025" units="cm"/>
      <inkml:brushProperty name="color" value="#AB008B"/>
    </inkml:brush>
  </inkml:definitions>
  <inkml:trace contextRef="#ctx0" brushRef="#br0">212 1 24575,'0'0'0,"0"0"0,1 0 0,-1 0 0,0 0 0,1 0 0,-1 0 0,0 0 0,0 0 0,1 0 0,-1 0 0,0 0 0,0 0 0,1 0 0,-1 0 0,0 0 0,1 0 0,-1 1 0,0-1 0,0 0 0,1 0 0,-1 0 0,0 0 0,0 1 0,0-1 0,1 0 0,-1 0 0,0 0 0,0 1 0,0-1 0,0 0 0,1 1 0,-1-1 0,0 0 0,0 0 0,0 1 0,0-1 0,0 0 0,0 1 0,0-1 0,0 0 0,0 1 0,-6 14 0,-16 10 0,-10 5 0,20-20 0,2 0 0,-1 1 0,1 0 0,-17 24 0,5-2 0,12-19 0,1 1 0,-16 31 0,16-27 0,7-15 0,0 0 0,0 0 0,0 0 0,1 1 0,-1-1 0,1 0 0,-2 8 0,3-10 0,0 0 0,1 0 0,-1 0 0,0 0 0,0 0 0,1 0 0,-1 0 0,1 0 0,0 0 0,-1-1 0,1 1 0,0 0 0,0 0 0,0-1 0,0 1 0,0-1 0,0 1 0,0-1 0,1 0 0,-1 1 0,0-1 0,3 2 0,23 17 0,1-1 0,1-1 0,47 20 0,-31-16 0,62 27 0,34 20 0,-17-15-1365,-106-45-5461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41:00.70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70 121,'-59'0,"48"0,40 0,33 1,1-3,-1-3,0-2,0-3,61-19,-84 21,0 1,1 1,-1 3,1 1,70 6,-10-2,-1-2,-1-4,142-25,-182 21,1 3,100 3,-96 2,-39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41:02.6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1 149,'1890'0,"-1824"0,-1-4,81-14,-120 13,236-35,-242 39,-13 1,0 0,0-1,0 0,0 0,0 0,0-1,-1 1,1-2,0 1,6-4,-13 6,1-1,-1 1,0 0,1 0,-1-1,1 1,-1 0,0-1,1 1,-1 0,0-1,1 1,-1 0,0-1,0 1,1-1,-1 1,0-1,0 1,0 0,0-1,0 1,1-1,-1 1,0-1,0 1,0-1,0 1,0-1,0 1,-1-1,1 1,0-1,0 1,0-1,0 1,0 0,-1-1,1 1,0-1,0 1,-1 0,1-1,0 1,-1 0,1-1,0 1,-1 0,1-1,-1 1,1 0,0 0,-1-1,1 1,-1 0,1 0,-1 0,1 0,-1 0,0-1,-35-11,31 11,-29-8,-1 2,0 2,-48-1,-112 7,84 2,-156-5,-210 5,384 5,-93 20,110-14,-1-3,-120 2,175-14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41:54.76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1 390,'111'-1,"0"4,0 6,138 28,-242-36,6 3,0-2,0 1,18-1,-30-1,-1-1,1 0,-1 0,1 0,-1-1,1 1,0 0,-1 0,1 0,-1 0,1 0,-1-1,1 1,-1 0,1 0,-1-1,1 1,-1 0,0-1,1 1,-1 0,1-1,-1 1,0-1,1 1,-1-1,0 1,0-1,1 1,-1-1,0 1,0-1,0 1,0-1,0 1,0-1,1 1,-1-1,0 0,0 1,-1-1,1 1,0-1,0 1,0-1,0 1,0-1,-1 1,1-1,0 1,0-1,-1 1,1-1,0 1,-1-1,1 1,-1 0,1-1,0 1,-2-1,-28-37,22 30,-45-52,-95-84,140 136,0 0,1 0,0-1,1 0,0-1,-9-17,-18-27,30 50,-1 0,0 0,0 1,-1 0,1 0,-1 0,1 1,-1-1,0 1,0 0,0 0,0 1,0-1,0 1,-8 0,-12-1,1 0,-27 3,28 0,-16 0,6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7:18.78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1,'11'25,"-2"0,0 1,9 54,0 0,-17-77,0 0,0 0,0 0,1 0,0 0,0 0,-1 0,2 0,-1-1,0 1,0-1,1 0,-1 1,1-1,0 0,0 0,0-1,0 1,0-1,0 1,6 0,6 2,-1-1,1 0,26 0,-22-2,432 3,3-38,-332 23,51-3,1 7,0 9,206 27,-115 12,-78-9,301 12,-462-45,-1-2,45-9,-43 7,0 1,28-2,-46 7,1-2,0 0,0 0,-1 0,1-1,-1-1,1 0,13-6,-18 6,1 0,-1-1,-1 0,1 0,-1 0,1 0,-1-1,0 0,-1 0,1 0,-1 0,0 0,0-1,3-10,-3 10,-1 1,0-1,0 0,-1 0,0 0,0 0,0 0,-1 0,0 0,-1-10,0 13,1 1,-1 0,0 0,0-1,0 1,0 0,0 0,-1 0,1 0,-1 0,1 1,-1-1,0 0,0 1,0-1,0 1,0-1,0 1,0 0,0 0,0 0,0 0,-1 0,1 1,0-1,-1 1,1-1,0 1,-4 0,-84-6,-116 8,70 2,-4-4,-406 8,7 33,367-17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46.353"/>
    </inkml:context>
    <inkml:brush xml:id="br0">
      <inkml:brushProperty name="width" value="0.025" units="cm"/>
      <inkml:brushProperty name="height" value="0.025" units="cm"/>
      <inkml:brushProperty name="color" value="#AB008B"/>
    </inkml:brush>
  </inkml:definitions>
  <inkml:trace contextRef="#ctx0" brushRef="#br0">0 22 24575,'2'3'0,"0"0"0,0 1 0,0-1 0,0 0 0,1 0 0,0 0 0,-1-1 0,1 1 0,0-1 0,0 1 0,0-1 0,0 0 0,1 0 0,4 2 0,2 3 0,36 24 0,0-1 0,87 41 0,-129-70-4,-1 1-1,1-1 1,-1 0-1,1 0 1,0 0-1,0-1 1,-1 1 0,1-1-1,0 0 1,0 0-1,0 0 1,0 0-1,-1-1 1,1 0-1,0 0 1,-1 0-1,6-2 1,-3 0 24,-1 0 0,1 0 0,-1-1 0,0 0 0,0 0 0,0 0 0,-1-1 0,1 1 0,5-9 0,3-7-317,0-1 0,-1-1 0,-2 0 0,11-28 0,-13 29-6529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9:14:06.42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0 123,'1169'-37,"-977"17,375-21,-433 29,-2 1,-6 10,214 4,-132 26,-103-10,-8 3,-74-15,1-1,1-1,45 3,-60-7,0 0,-1 1,1 0,0 1,0 0,14 7,-13-5,0-1,1 0,-1-1,21 3,204-2,-173-5,-133-3,-83-15,-51-4,-628 18,436 8,-955-3,1327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9:28:53.040"/>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0 143,'22'-1,"-1"-1,24-6,34-3,619 6,-394 7,4592-1,-4092-48,-172-18,11 58,151 124,-354-40,37-26,-432-50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9:29:02.990"/>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1 26,'181'-10,"-30"-1,1163 6,-719 8,8884-3,-9459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9:33:56.15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0 365,'3'2,"1"0,-1-1,1 1,-1-1,1 1,-1-1,1 0,0-1,-1 1,1-1,0 1,0-1,6-1,7 2,669 11,-432-14,6922 1,-6810-18,-124 3,978 3,-831 14,-370 0,-14 0,1-1,-1 1,0-1,1 0,-1 0,1-1,-1 0,0 0,0 0,1 0,-1-1,0 0,0 0,5-4,-9 6,-1 0,0-1,0 1,1 0,-1-1,0 1,0 0,0-1,0 1,0-1,1 1,-1 0,0-1,0 1,0-1,0 1,0-1,0 1,0 0,0-1,0 1,-1-1,1 1,0 0,0-1,0 1,0 0,-1-1,1 1,0-1,0 1,-1 0,1-1,0 1,0 0,-1 0,1-1,0 1,-1 0,0-1,-18-11,15 10,-47-24,-2 3,0 2,-64-16,-170-30,253 60,-211-38,-1 11,-2 10,-272 10,501 15,-884 23,3 69,822-80,-782 97,-376-100,712-16,258 4,-558 19,625 5,-98 6,-982-18,768-13,339 4,-154-3,323 2,0 0,0-1,0 1,0-1,0 0,0 1,1-1,-1-1,0 1,0 0,1-1,-1 1,-2-3,5 4,-1-1,1 1,-1-1,1 1,0-1,-1 1,1-1,0 1,0-1,-1 1,1-1,0 1,0-1,0 0,0 1,-1-1,1 1,0-1,0 1,0-1,0 0,0 1,1-1,-1 1,0-2,1 1,0 0,0-1,0 1,0 0,0-1,0 1,0 0,0 0,0 0,1 0,-1 0,0 1,4-3,12-3,1 0,0 1,0 0,0 2,0 0,30-1,-3 0,564-34,6 37,-323 3,4817 0,-2894-3,-2030-12,-15 1,-143 12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9:33:59.27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131 244,'81'4,"137"24,-94-9,724 46,7-57,-670-8,8431-4,-8066-19,-170 3,38 12,-412 8,-1 0,0-1,0 1,0-1,0 0,0-1,0 1,0-1,6-3,-10 4,0 1,0-1,0 0,0 0,0 0,0 0,-1 0,1 0,0-1,0 1,-1 0,1 0,-1 0,1-1,-1 1,0 0,1-1,-1 1,0 0,0-1,0 1,0 0,0-1,0 1,0-1,0 1,-1 0,1 0,-1-1,1 1,-1 0,1-1,-1 1,1 0,-1 0,0 0,0 0,-1-2,-7-10,-1 0,0 1,-1 0,0 0,0 1,-2 1,1 0,-1 1,-20-11,12 8,-1 1,0 1,0 1,-1 2,-40-10,-24 6,-1 4,-134 6,111 3,-1247 24,168-1,-1242-21,1384-6,-172-49,657 19,-919 16,962 19,-904-3,1399 2,1 0,-1 2,-38 10,-36 6,60-18,25-2,1 1,-1 0,1 1,-24 6,35-7,-1 0,0 0,1 0,-1 0,1 0,-1 1,1 0,-1-1,1 1,0 0,0 0,0 0,0 0,0 1,0-1,1 0,-1 1,1-1,0 1,0 0,0-1,0 1,0 0,0 0,1 0,-1-1,1 5,-1 6,0-1,1 1,1-1,0 1,1-1,0 1,6 16,-5-23,-1 1,1-1,1 0,-1 0,1 0,0 0,1-1,-1 1,1-1,0 0,0-1,1 1,-1-1,12 7,30 12,0-2,0-1,2-3,1-2,0-2,83 10,311 3,-405-25,1197 0,-569-5,7443 4,-7798-11,-38-1,292 12,-544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48.049"/>
    </inkml:context>
    <inkml:brush xml:id="br0">
      <inkml:brushProperty name="width" value="0.025" units="cm"/>
      <inkml:brushProperty name="height" value="0.025" units="cm"/>
      <inkml:brushProperty name="color" value="#AB008B"/>
    </inkml:brush>
  </inkml:definitions>
  <inkml:trace contextRef="#ctx0" brushRef="#br0">0 0 24063,'0'111'0,"25"-78"0,-25-143 0,-25 76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18:15.08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26 0,'-4'0,"-6"0,-1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23:38.2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0,'1'1,"-1"1,1-1,-1 0,1 0,-1 1,1-1,0 0,-1 0,1 0,0 0,0 0,0 0,0 0,0 0,0 0,0 0,0-1,0 1,0 0,0-1,1 1,-1-1,2 1,33 10,-34-11,54 9,1-2,-1-3,94-5,-60-1,3182 1,-3244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23:41.4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29,'4'-3,"0"1,0 0,0-1,0 2,1-1,-1 0,0 1,1 0,-1 0,1 0,0 1,-1 0,10 0,1-1,584-8,-360 12,668-2,-887-1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26:41.459"/>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6:18.950"/>
    </inkml:context>
    <inkml:brush xml:id="br0">
      <inkml:brushProperty name="width" value="0.025" units="cm"/>
      <inkml:brushProperty name="height" value="0.025" units="cm"/>
      <inkml:brushProperty name="color" value="#AB008B"/>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26:47.6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27,'2052'-19,"-57"11,-1153 11,676-3,-1413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06:21.5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51,'2182'0,"-2114"0,-49-4,-44-1,-474-36,-13 41,235 2,-197-2,508 2,0 1,44 11,18 1,594 27,3-43,-377-2,-272 3,-30 0,-22 0,-2341 0,2371 0,2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7:06:27.918"/>
    </inkml:context>
    <inkml:brush xml:id="br0">
      <inkml:brushProperty name="width" value="0.025" units="cm"/>
      <inkml:brushProperty name="height" value="0.025" units="cm"/>
      <inkml:brushProperty name="color" value="#AB008B"/>
    </inkml:brush>
  </inkml:definitions>
  <inkml:trace contextRef="#ctx0" brushRef="#br0">0 0 24575,'2'15'0,"0"0"0,0-1 0,2 1 0,-1-1 0,10 20 0,4 21 0,-11-32 0,39 187 0,-40-154 0,-2 1 0,-6 68 0,0-20 0,2-76 0,0-15 0,1 0 0,0 0 0,4 26 0,-3-37 0,-1 0 0,1 0 0,0 0 0,0 0 0,0 0 0,0 0 0,1 0 0,-1-1 0,1 1 0,0 0 0,0-1 0,0 0 0,0 1 0,0-1 0,0 0 0,0 0 0,1 0 0,-1 0 0,1-1 0,0 1 0,-1-1 0,1 1 0,3 0 0,19 4 0,-1 0 0,1-2 0,1 0 0,29-1 0,14 2 0,516 84 0,-536-84 0,-48-5 0,-1 0 0,1 0 0,-1 0 0,1 0 0,0 0 0,-1 0 0,1-1 0,-1 1 0,1 0 0,-1 0 0,1-1 0,-1 1 0,1 0 0,-1-1 0,1 1 0,-1 0 0,1-1 0,-1 1 0,1-1 0,-1 1 0,0-1 0,1 1 0,-1-1 0,0 1 0,0-1 0,1 0 0,-1 0 0,0-1 0,0 1 0,0-1 0,-1 1 0,1-1 0,0 1 0,-1-1 0,1 1 0,-1 0 0,0-1 0,1 1 0,-1 0 0,0-1 0,0 1 0,-1-2 0,-4-3 0,0 0 0,0 0 0,0 0 0,-1 1 0,0 0 0,-9-4 0,-18-15 0,-72-54 0,126 93 0,0-1 0,1-1 0,39 19 0,-9-5 0,6 4 0,-32-19 0,-1 1 0,-1 1 0,36 28 0,-57-41 0,0 1 0,0-1 0,-1 1 0,1 0 0,0-1 0,-1 1 0,1 0 0,-1 0 0,0 0 0,0 0 0,0 1 0,0-1 0,0 0 0,0 0 0,0 1 0,-1-1 0,2 5 0,-3-5 0,1 0 0,0-1 0,-1 1 0,1 0 0,-1 0 0,0-1 0,0 1 0,1 0 0,-1-1 0,0 1 0,0-1 0,0 1 0,-1-1 0,1 0 0,0 1 0,0-1 0,-1 0 0,-2 2 0,-8 4 0,0-1 0,0 0 0,-1 0 0,0-1 0,-15 3 0,10-2 0,-133 26-1365,136-27-5461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27:15.486"/>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27:17.83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5506 177,'-2'-1,"1"-1,0 0,-1 1,1-1,-1 0,0 1,0 0,1-1,-1 1,0 0,0 0,0 0,0 0,0 1,-1-1,1 0,-4 0,-1-1,-90-28,-1 4,-1 4,-197-15,-78 32,207 8,-353-1,-854-7,1104-11,-22-1,236 19,-72 11,8-1,-92-5,115-7,-1 5,-151 26,178-20,-1-3,-1-3,-107-6,70-1,-299 0,3429 2,-2464-9,66 0,-524 11,0 5,157 30,-89-2,425 66,-670-107,-222-24,115 2,-299-40,-5 33,140 34,-364-16,496-4,-205-9,379 33,-61 11,-17 1,-72-9,86-4,-204 29,215-19,-2-3,-181-9,122-2,-131 2,249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27:22.09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18,'1394'0,"-1217"-18,52 19,-214-1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7:06:27.918"/>
    </inkml:context>
    <inkml:brush xml:id="br0">
      <inkml:brushProperty name="width" value="0.025" units="cm"/>
      <inkml:brushProperty name="height" value="0.025" units="cm"/>
      <inkml:brushProperty name="color" value="#AB008B"/>
    </inkml:brush>
  </inkml:definitions>
  <inkml:trace contextRef="#ctx0" brushRef="#br0">0 0 24575,'1'12'0,"1"1"0,0-1 0,1 0 0,0 0 0,7 17 0,5 17 0,-10-28 0,32 158 0,-32-129 0,-3 0 0,-4 58 0,-1-18 0,2-62 0,1-14 0,-1 1 0,1-1 0,4 23 0,-4-31 0,1-1 0,0 1 0,-1-1 0,1 1 0,0-1 0,0 0 0,0 1 0,1-1 0,-1 0 0,0 0 0,1 0 0,0 0 0,-1 0 0,1 0 0,0 0 0,0-1 0,0 1 0,0 0 0,0-1 0,1 0 0,-1 0 0,0 1 0,3-1 0,16 5 0,-1-2 0,1 0 0,0-1 0,25 0 0,12 1 0,431 70 0,-448-69 0,-41-5 0,1-1 0,-1 1 0,1 0 0,-1 0 0,1 0 0,-1 0 0,0 0 0,1 0 0,-1 0 0,1-1 0,-1 1 0,1 0 0,-1 0 0,1-1 0,-1 1 0,0 0 0,1-1 0,-1 1 0,0 0 0,1-1 0,-1 1 0,0-1 0,0 1 0,1 0 0,-1-1 0,0 0 0,0 0 0,0 0 0,0-1 0,0 1 0,0 0 0,0 0 0,-1-1 0,1 1 0,-1 0 0,1 0 0,-1 0 0,1 0 0,-1 0 0,1 0 0,-1-1 0,-1 0 0,-3-4 0,0 1 0,0 1 0,-1-1 0,1 1 0,-1 0 0,-7-4 0,-15-12 0,-61-45 0,106 77 0,-1 0 0,2-1 0,32 16 0,-8-5 0,6 4 0,-27-16 0,-1 1 0,-1 0 0,30 24 0,-47-34 0,0 1 0,-1-1 0,1 0 0,-1 1 0,0-1 0,1 1 0,-1 0 0,0-1 0,0 1 0,0 0 0,0 0 0,0-1 0,-1 1 0,1 0 0,0 0 0,-1 0 0,1 4 0,-1-4 0,0-1 0,-1 1 0,1-1 0,0 1 0,-1-1 0,0 0 0,1 1 0,-1-1 0,0 0 0,0 1 0,1-1 0,-1 0 0,0 0 0,0 0 0,0 0 0,-1 0 0,1 0 0,-2 2 0,-7 3 0,0-1 0,0 0 0,-1 0 0,0-1 0,-12 3 0,8-3 0,-111 24-1365,113-24-5461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27:17.83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5506 177,'-2'-1,"1"-1,0 0,-1 1,1-1,-1 0,0 1,0 0,1-1,-1 1,0 0,0 0,0 0,0 0,0 1,-1-1,1 0,-4 0,-1-1,-90-28,-1 4,-1 4,-197-15,-78 32,207 8,-353-1,-854-7,1104-11,-22-1,236 19,-72 11,8-1,-92-5,115-7,-1 5,-151 26,178-20,-1-3,-1-3,-107-6,70-1,-299 0,3429 2,-2464-9,66 0,-524 11,0 5,157 30,-89-2,425 66,-670-107,-222-24,115 2,-299-40,-5 33,140 34,-364-16,496-4,-205-9,379 33,-61 11,-17 1,-72-9,86-4,-204 29,215-19,-2-3,-181-9,122-2,-131 2,249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27:22.09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18,'1394'0,"-1217"-18,52 19,-214-1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28:09.5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0,'1'2,"-1"0,1 0,0 0,0 0,0-1,1 1,-1 0,0 0,1-1,-1 1,1-1,-1 0,1 1,0-1,0 0,2 2,37 20,-36-21,20 8,-1-1,2-1,-1-1,1-1,48 4,-12-2,129 26,119 18,-223-42,142-1,232-10,-456 1,0 0,0-1,0 1,0-1,0 0,0 0,4-3,-7 4,-1-1,0 1,0-1,1 0,-1 1,0-1,0 0,0 0,0 0,0 0,0 0,0 0,-1 0,1 0,0 0,0-1,-1 1,1 0,-1 0,1-1,-1 1,0 0,1-1,-1 1,0 0,0-1,0 1,0 0,0-1,0-1,-3-9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6:21.847"/>
    </inkml:context>
    <inkml:brush xml:id="br0">
      <inkml:brushProperty name="width" value="0.025" units="cm"/>
      <inkml:brushProperty name="height" value="0.025" units="cm"/>
      <inkml:brushProperty name="color" value="#AB008B"/>
    </inkml:brush>
  </inkml:definitions>
  <inkml:trace contextRef="#ctx0" brushRef="#br0">0 0 24575,'5228'0'-1365,"-5206"0"-5461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37:00.816"/>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0,'275'13,"-97"-1,1049 17,7-30,-693-1,682 0,-5144 2,3853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37:04.708"/>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0,'5294'0,"-5260"1,0 1,1 2,-2 1,44 13,314 67,-196-45,-174-36,-16-4,1 1,0 0,0 0,-1 0,1 1,-1-1,1 2,-1-1,0 0,0 1,7 5,-12-8,0 1,0-1,0 1,0-1,0 1,0-1,0 0,0 1,0-1,0 1,0-1,0 1,0-1,-1 1,1-1,0 0,0 1,-1-1,1 1,0-1,0 0,-1 1,1-1,0 0,-1 1,1-1,0 0,-1 0,1 1,-1-1,1 0,0 0,-1 0,1 1,-1-1,1 0,-1 0,1 0,-1 0,-24 10,1-2,-2 0,1-2,-31 4,-3 2,-186 48,138-29,-1-6,-1-4,-119 6,-400-43,2-52,66 5,-7 37,-1819 31,2137-5,4978 0,-3817 0,-816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30:08.020"/>
    </inkml:context>
    <inkml:brush xml:id="br0">
      <inkml:brushProperty name="width" value="0.025" units="cm"/>
      <inkml:brushProperty name="height" value="0.025" units="cm"/>
      <inkml:brushProperty name="color" value="#AB008B"/>
    </inkml:brush>
  </inkml:definitions>
  <inkml:trace contextRef="#ctx0" brushRef="#br0">0 0 24575,'0'434'-1365,"0"-414"-5461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30:08.903"/>
    </inkml:context>
    <inkml:brush xml:id="br0">
      <inkml:brushProperty name="width" value="0.025" units="cm"/>
      <inkml:brushProperty name="height" value="0.025" units="cm"/>
      <inkml:brushProperty name="color" value="#AB008B"/>
    </inkml:brush>
  </inkml:definitions>
  <inkml:trace contextRef="#ctx0" brushRef="#br0">10 134 24575,'0'0'0,"-1"0"0,1 0 0,0 0 0,-1 0 0,1 0 0,0 0 0,-1 0 0,1 0 0,0 0 0,0 0 0,-1 0 0,1 0 0,0 0 0,-1 0 0,1 0 0,0 0 0,-1 1 0,1-1 0,0 0 0,0 0 0,-1 0 0,1 0 0,0 1 0,0-1 0,0 0 0,-1 0 0,1 0 0,0 1 0,0-1 0,0 0 0,-1 0 0,1 1 0,0-1 0,0 0 0,0 1 0,0-1 0,0 0 0,0 1 0,0-1 0,6 15 0,19 13 0,-23-27 0,39 39 0,55 39 0,-94-78 0,0 1 0,1-1 0,-1 0 0,1 1 0,-1-1 0,1-1 0,-1 1 0,1 0 0,-1 0 0,1-1 0,0 0 0,0 1 0,-1-1 0,1 0 0,0 0 0,-1-1 0,1 1 0,0 0 0,-1-1 0,1 0 0,0 0 0,-1 1 0,1-1 0,-1-1 0,1 1 0,-1 0 0,0-1 0,0 1 0,1-1 0,-1 0 0,3-3 0,8-8 0,0 0 0,-1-1 0,19-28 0,-9 12 0,113-135-1365,-120 149-5461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30:10.034"/>
    </inkml:context>
    <inkml:brush xml:id="br0">
      <inkml:brushProperty name="width" value="0.025" units="cm"/>
      <inkml:brushProperty name="height" value="0.025" units="cm"/>
      <inkml:brushProperty name="color" value="#AB008B"/>
    </inkml:brush>
  </inkml:definitions>
  <inkml:trace contextRef="#ctx0" brushRef="#br0">0 1 24575,'2'67'0,"2"0"0,4 0 0,18 78 0,-22-117-123,0 0 0,-2 1-1,-3 42 1,1-46-749,0-5-5954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30:10.709"/>
    </inkml:context>
    <inkml:brush xml:id="br0">
      <inkml:brushProperty name="width" value="0.025" units="cm"/>
      <inkml:brushProperty name="height" value="0.025" units="cm"/>
      <inkml:brushProperty name="color" value="#AB008B"/>
    </inkml:brush>
  </inkml:definitions>
  <inkml:trace contextRef="#ctx0" brushRef="#br0">1 210 24575,'13'2'0,"1"1"0,-1 0 0,1 1 0,-1 0 0,0 1 0,-1 0 0,19 11 0,0-1 0,0 0 0,55 22 0,-79-35 0,0 0 0,0 0 0,1 0 0,-1-1 0,1 0 0,-1 0 0,1-1 0,-1 0 0,14-2 0,-17 0 0,0 1 0,1-1 0,-2 0 0,1 0 0,0-1 0,0 1 0,-1-1 0,1 0 0,-1 0 0,0 0 0,0 0 0,0 0 0,4-7 0,34-56 0,-30 47 0,6-13-341,-1 0 0,-1-1-1,11-41 1,-17 44-6485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45:47.8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199 121,'267'22,"-48"-1,818-14,-577-10,5499 4,-4761 45,-1175-45,-18-1,0 0,0 0,-1 1,1 0,0 0,0 0,7 3,-11-3,1 0,-1 0,1 0,-1 1,0-1,1 0,-1 1,0-1,0 1,0-1,0 1,0 0,0-1,-1 1,1 0,0 0,-1 0,0 0,1-1,-1 1,0 0,0 0,0 3,1 9,-1 0,0 0,-1 0,0 0,-5 18,5-28,0 0,0-1,0 0,0 1,-1-1,1 0,-1 0,0 1,0-1,0-1,-1 1,1 0,-1 0,1-1,-1 0,0 1,0-1,0 0,0 0,0-1,-1 1,1-1,0 0,-1 1,-6 0,-170 17,103-6,-140 5,-81-19,113-2,126 3,-32 2,0-5,-156-24,-343-79,502 97,-96 3,-53-4,-274-64,-188-17,-361 76,628 19,-2676-4,3097 1,1 0,-1 0,1 1,0 0,0 1,0 0,0 1,-14 7,-75 49,12-6,43-35,-60 19,-34 15,129-48,1 2,0-1,0 1,0 0,1 1,0-1,1 2,-9 12,15-21,0 1,0-1,0 0,1 1,-1-1,0 1,0-1,0 0,0 1,1-1,-1 1,0-1,0 0,1 0,-1 1,0-1,1 0,-1 1,0-1,1 0,-1 0,0 1,1-1,-1 0,1 0,-1 0,0 0,1 0,-1 0,1 0,-1 1,1-1,-1 0,0 0,1 0,-1-1,1 1,-1 0,0 0,2 0,24 1,-25-1,925 0,-365-3,6193 3,-5742 42,-967-38,-132-3,44 1,-1-2,-56-6,56-5,-1-2,2-2,0-2,-41-22,-10-4,-535-168,623 210,1-1,-1 1,1-2,0 1,-1 0,1-1,0 0,0 0,1-1,-6-4,9 7,0 0,0-1,0 1,0-1,0 0,1 1,-1-1,0 0,1 1,-1-1,1 0,0 0,0 1,-1-1,1 0,0 0,0 0,1 1,-1-1,0 0,1 0,-1 1,1-1,-1 0,1 1,0-1,0 0,0 1,0-1,0 1,0-1,0 1,0 0,0-1,3-1,4-4,0 0,0 1,1-1,0 2,0-1,1 1,-1 0,1 1,0 1,0-1,1 1,18-2,14-2,75 0,169 6,-406 11,-1157 7,712-18,-708 42,386-32,555-12,-3584 3,3428-32,444 28,-24-3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57:20.3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3916 3,'-669'-2,"-1099"14,1010 43,643-31,82-15,-65 8,-248-11,257-7,50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57:22.3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1,'2457'0,"-2321"7,245 45,-120-12,-44-22,260-14,-249-6,-202 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57:25.7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1,'368'11,"-65"-1,1772-5,-1125-7,-930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29.790"/>
    </inkml:context>
    <inkml:brush xml:id="br0">
      <inkml:brushProperty name="width" value="0.025" units="cm"/>
      <inkml:brushProperty name="height" value="0.025" units="cm"/>
      <inkml:brushProperty name="color" value="#AB008B"/>
    </inkml:brush>
  </inkml:definitions>
  <inkml:trace contextRef="#ctx0" brushRef="#br0">0 0 24575,'521'0'0,"-516"0"0,0 0 0,0 1 0,0-1 0,0 1 0,0 0 0,0 0 0,0 0 0,0 1 0,-1 0 0,1 0 0,-1 0 0,1 0 0,-1 1 0,0-1 0,1 1 0,-1 1 0,3 2 0,-3-1 0,0 0 0,0 0 0,-1 1 0,0-1 0,0 1 0,0-1 0,-1 1 0,0 0 0,0 0 0,0 0 0,-1 0 0,0 0 0,0 9 0,1 10-1365,-2-3-5461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57:30.5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1,'7588'0,"-7560"0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6:57:41.7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1,'4001'0,"-3925"3,125 24,-98-11,59 8,-39-3,0-6,147-1,-158-13,128 17,106 32,-288-40,-5-2,1-2,74-1,-110-6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7:45:48.6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 0,'7692'25'0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45:59.41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347 0,'2766'0,"-5878"0,4731 0,-1564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5:48.67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0,'1'1,"0"0,0 1,0-1,0 0,0 0,0-1,0 1,0 0,0 0,0 0,1-1,-1 1,0-1,0 1,1-1,-1 1,1-1,-1 0,0 1,1-1,-1 0,1 0,1-1,1 2,97 8,178-5,-135-6,1717 1,-1841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5:52.85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1,'1730'0,"-1696"2,0 1,0 2,36 10,58 9,-56-17,143 9,-62-17,-133 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6:25.28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0,'164'11,"-24"0,796-6,-534-7,-368 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6:26.06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0,'1745'0,"-1709"0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6:27.21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1,'9'0,"22"0,26 0,29 0,24 0,17 0,12 0,2 0,-6 0,-14 0,-19 0,-23 0,-21 0,-21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6:27.78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15,'4'0,"10"0,14 0,15 0,12 0,17 0,17 0,22 0,12 0,6 0,-11 0,-18 0,-25-4,-22-2,-19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30.588"/>
    </inkml:context>
    <inkml:brush xml:id="br0">
      <inkml:brushProperty name="width" value="0.025" units="cm"/>
      <inkml:brushProperty name="height" value="0.025" units="cm"/>
      <inkml:brushProperty name="color" value="#AB008B"/>
    </inkml:brush>
  </inkml:definitions>
  <inkml:trace contextRef="#ctx0" brushRef="#br0">0 75 24575,'2'4'0,"0"0"0,1 0 0,-1 0 0,1-1 0,0 1 0,0-1 0,0 1 0,0-1 0,0 0 0,1 0 0,6 4 0,-2-1 0,-3-1 0,1 0 0,0-1 0,1 1 0,-1-1 0,1-1 0,-1 1 0,1-1 0,0 0 0,1-1 0,-1 0 0,0 0 0,1 0 0,-1-1 0,1 0 0,-1 0 0,1-1 0,14-1 0,-12-1 0,1-1 0,-1 0 0,0-1 0,0 0 0,0 0 0,0-1 0,-1 0 0,1-1 0,-1 0 0,-1 0 0,16-15 0,-1 1-81,-12 10-176,0 0 0,0 0 1,-1-2-1,10-12 0,-9 6-6569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6:29.35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366 0,'39'2,"61"11,-23-2,85 12,-158-23,0 0,-1 1,1-1,-1 1,0 0,1 0,-1 0,0 1,1-1,-1 1,0 0,0 0,0 0,-1 0,1 0,0 1,-1-1,1 1,-1 0,0 0,2 3,-1 1,-1-1,0 1,0 0,-1 0,1 0,-2 0,1 0,-1 0,-1 14,-1 20,-1 1,-3-1,-1 0,-16 50,20-82,-1-1,-1 1,1-1,-2 0,1 0,-1-1,0 0,0 0,-1 0,0-1,0 1,-12 6,-9 4,-1-1,-38 16,6-4,44-19,0-2,0 0,-1-1,0-1,0 0,-1-2,1 0,-1-1,0 0,1-2,-1 0,0-2,1 0,-1 0,1-2,0 0,0-2,0 0,0 0,1-2,-20-12,23 12,5 4,1-1,0 0,0 0,1-1,-9-8,13 10,0 1,1-1,0 0,0 1,0-1,0 0,0 0,1 0,0-1,0 1,0 0,0 0,1-1,-1-6,0 5,1 0,0 0,0 0,0 1,0-1,1 0,0 0,0 1,1-1,0 0,0 1,0 0,0-1,1 1,0 0,0 0,0 0,1 1,0-1,0 1,0 0,0 0,1 0,-1 1,1-1,8-3,18-7,1 1,0 2,0 1,1 2,60-8,-35 6,-20 3,56-2,-73 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8:50.55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1 187,'1500'0,"-1414"3,136 23,-214-24,5 0,0 0,0 1,24 8,-33-9,-1 0,1 0,0 0,-1 0,0 1,1-1,-1 1,0 0,0 0,-1 0,1 0,-1 1,1-1,-1 1,0-1,3 8,86 236,-91-246,1 0,-1 0,1 0,-1 0,0 1,0-1,0 0,1 0,-1 0,0 1,0-1,-1 0,1 0,0 0,0 1,-1-1,1 0,0 0,-1 0,1 0,-1 0,0 0,1 0,-1 0,0 0,0 0,1 0,-1 0,0 0,0-1,0 1,0 0,0-1,0 1,0-1,0 1,0-1,0 1,-1-1,1 0,0 1,0-1,0 0,-1 0,0 0,-10 1,-1 0,1-1,-21-2,16 1,-1278-7,757 11,638-3,406 8,-371 1,235 46,-353-51,475 86,-406-85,109-6,-61-2,-66 6,-45-1,1-1,-1-1,0-1,1 0,-1-2,31-8,-51 10,-1-1,1 1,0-1,-1 0,1 0,-1 0,1 0,-1 0,0 0,0 0,0-1,0 1,0-1,-1 0,1 0,-1 1,0-1,0 0,0 0,0 0,0 0,-1 0,1 0,-1 0,0-1,0 1,0 0,0 0,0 0,-1 0,1 0,-2-4,-1-5,0-1,-1 1,0 0,0 0,-2 0,-10-18,-1 5,-37-39,42 51,1 1,0-2,0 0,1 0,1 0,0-2,1 1,1-1,-7-22,2-9,-3 1,-1 1,-37-74,40 95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8:51.355"/>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1 124,'469'-12,"-60"0,-358 11,699-27,307-43,-999 71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9:47.226"/>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612 28,'11'-3,"1"0,0 0,0 1,1 0,-1 0,1 0,0 1,0 0,0 1,0-1,0 1,1 0,16 2,20-3,1359-6,-998 9,-354-3,-42 0,-1 0,1 0,0 1,-1 0,1 1,-1 0,1 0,-1 0,1 1,-1 0,0 0,24 6,-35-6,-1-1,1 0,-1 1,0-1,0 1,0-1,-1 1,1 0,-1-1,0 1,0 0,0-1,0 1,-1 0,1 0,-1-1,0 1,0 0,0 0,0-1,-1 1,0 0,-1 2,-33 46,21-33,-91 120,-136 212,202-258,21-44,-35 51,51-95,-1 0,0 0,0-1,0 1,-1 0,0-1,0 1,0-1,0 0,-1 0,0 0,0 0,0 0,0 0,-1-1,1 1,-1-1,0 0,0 0,0 0,0 0,0 0,-10 0,-14 1,-1-1,0-1,-52-2,27 1,-1626-5,1425 6,257 0,-16 0,0 0,1 0,-1-1,1 0,-22-3,34 3,0 1,1-1,-1 1,0-1,0 0,1 1,-1-1,1 0,-1 0,1 0,0 0,-1 0,1 0,1 0,-1 0,0-1,0 1,1 0,-1-1,1 1,0 0,0-1,0 1,0-1,1 1,-1-1,1 1,0-1,-1 1,1-1,1 1,-1-1,0 1,2-3,13-20,1 0,3 1,2 1,1 0,51-36,24-26,34-70,-86 97,91-86,-128 138,1-1,0 1,1 0,0 0,1 0,0 1,0-1,1 1,0 1,1-1,-1 1,1 0,18-3,30-4,105-10,-89 11,46-7,1 3,1 2,1 3,0 3,164 3,-264 4,1 0,-1 1,0 0,28 6,-43-7,-1 0,0 0,0 0,0 1,0 0,-1 0,0 0,0 0,0 1,-1 0,0-1,8 7,-14-7,0-1,-1 1,1 0,-2-1,1 1,0 0,-1 0,0-1,0 1,-1 0,0 0,0-1,0 1,0 0,-1-1,0 1,0-1,-1 1,1-1,-1 1,0-1,-4 3,-84 50,83-51,-1 1,-57 31,-3-1,-119 45,163-71,0-1,-1 0,-1-1,0 0,-1-1,-1 0,1-1,-2-1,1-1,-1 0,0 0,-50 0,-607-6,616 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9:50.394"/>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1 291,'4'-16,"6"24,11 32,-18-35,30 70,-3 0,-4 2,30 143,-52-192,-1 1,-1 29,0-4,-2-52,0 0,1 1,0-1,-1 0,1 0,0 0,0 0,0 0,0 0,1 0,-1 0,0 0,1 0,0-1,-1 1,1-1,0 1,0-1,0 1,-1-1,2 0,-1 0,0 0,0 0,0-1,0 1,0 0,1-1,-1 0,4 1,12 1,-1-1,0 0,22-3,-10 1,215-1,435 4,-3 45,-116 37,-277-39,-269-43,16 3,1 0,-1-2,1-2,57-4,-86 3,0-1,0 1,0-1,0 0,0 0,0 0,-1 0,1 0,0 0,0 0,-1-1,1 1,-1-1,1 1,-1-1,0 1,0-1,0 0,0 0,0 0,0 0,0 1,0-1,-1 0,1 0,-1 0,1-1,-1 1,0 0,0-3,1-9,-2 1,1-1,-5-22,2 19,-62-367,34 224,23 107,-2 1,-2 0,-3 0,-36-86,47 132,0 0,0 1,0-1,-1 1,0 0,0 0,-1 0,1 1,-1-1,0 1,0 1,0-1,-1 1,-11-4,-11-3,-1 2,-34-6,31 8,-42-8,0 4,-81-1,-154 13,139 11,-229 48,-129 11,94-70,228-5,203 3,0 0,1 0,-1 0,0 0,1 0,-1 1,0-1,1 1,-1 0,1 0,-1 1,1-1,0 1,-1 0,1-1,-5 5,6-2,0-1,0 1,0-1,1 1,-1 0,1-1,0 1,0 0,0 0,0 0,1 0,0 0,0 0,0 0,0 5,1 2,-1 39,11 75,-10-113,1 0,1 0,0 0,1 0,0-1,1 1,0-1,1 0,0-1,1 1,14 17,-15-23,0-1,0 0,0 0,0 0,1-1,0 0,-1 0,1-1,0 0,0 0,0 0,1-1,-1 0,0-1,0 1,1-1,13-2,11-3,0 0,50-17,-76 21,63-18,1 4,0 3,98-5,859 7,-603 13,-85-3,-322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9:51.952"/>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0,'79'3,"79"15,-63-6,1146 51,-708-63,-510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11:50.734"/>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20,'2879'0,"-2852"-1,46-9,-50 6,6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11:57.24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55,'457'2,"727"-14,-1118 8,0-3,65-15,-92 16,0 2,1 2,71 5,-21 0,448-2,-535-1,0 0,0 0,0 0,0 0,-1 0,1 1,0-1,0 1,0 0,-1 0,1 0,0 0,-1 0,1 1,-1-1,1 1,3 3,-3-1,0 1,-1-1,0 0,0 1,0-1,0 1,-1 0,1 0,0 9,14 65,-4 1,-3 0,-4 0,-7 103,2-181,0 1,-1-1,1 0,-1 1,0-1,0 0,0 0,0 0,0 0,0 1,0-1,-1-1,1 1,-1 0,0 0,1-1,-1 1,0 0,0-1,0 0,0 1,0-1,0 0,0 0,-1 0,1-1,0 1,-4 0,-7 2,0-2,0 1,0-2,-15 0,8 0,-873-2,269-2,-482 4,1079-4,27 4,0-1,-1 1,1 0,-1 0,1 0,0-1,-1 1,1 0,0 0,0-1,-1 1,1 0,0-1,0 1,-1 0,1-1,0 1,0 0,0-1,0 1,-1 0,1-1,0 1,0-1,0 1,0 0,0-1,0 1,0-1,0 1,0-1,2-1,-1-1,1 1,0 0,-1 0,1 0,0 0,0 1,0-1,0 0,1 1,-1 0,0-1,1 1,-1 0,4-1,56-21,1 2,1 3,0 3,81-8,266-4,-216 17,111-2,677 12,-963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12:05.191"/>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0,'516'12,"21"0,1070-12,-1602 0,0 0,-1 0,1 0,0 1,-1-1,1 1,-1 0,1 1,-1-1,1 1,-1 0,0 0,7 4,-9-3,1 0,0 0,-1 0,0 0,0 1,0-1,0 0,0 1,0 0,-1-1,0 1,0 0,0 0,0 0,-1-1,1 8,3 43,-2 0,-3 0,-10 79,10-128,0 0,0 0,0 0,0 0,-1 0,0 0,0-1,0 1,0-1,-1 1,0-1,0 0,0 0,0 0,-1-1,1 1,-6 3,3-4,0 0,0 0,-1 0,1-1,-1 0,0 0,0 0,1-1,-1 0,0-1,-13 0,-1 1,1-2,0 0,-1-1,1-1,0-1,0-1,0-1,1-1,-36-17,37 15,-10-7,-1 1,0 2,0 1,-2 1,-35-8,49 17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6:44.4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1,'401'22,"-95"-2,635-13,-569-8,-344 0,52-10,-63 8,10-1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31.918"/>
    </inkml:context>
    <inkml:brush xml:id="br0">
      <inkml:brushProperty name="width" value="0.025" units="cm"/>
      <inkml:brushProperty name="height" value="0.025" units="cm"/>
      <inkml:brushProperty name="color" value="#AB008B"/>
    </inkml:brush>
  </inkml:definitions>
  <inkml:trace contextRef="#ctx0" brushRef="#br0">0 2 24575,'63'-1'0,"71"2"0,-131 0 0,0-1 0,-1 1 0,1-1 0,-1 1 0,1 0 0,-1 0 0,1 0 0,-1 0 0,1 1 0,-1-1 0,0 1 0,0-1 0,0 1 0,0 0 0,0-1 0,0 1 0,0 0 0,-1 1 0,1-1 0,-1 0 0,1 0 0,-1 1 0,0-1 0,0 0 0,0 1 0,0 0 0,0-1 0,-1 1 0,1-1 0,-1 1 0,1 3 0,0 11 0,0 0 0,-1 1 0,-4 32 0,2-15 0,0 40-1365,2-54-5461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6:46.6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0 196,'15'6,"0"-1,0-1,0 0,0-1,18 1,26 6,439 83,-301-59,-97-21,0-3,139-5,-154-4,-24 0,1-3,86-12,-83 6,0 3,124 6,-64 2,-93-3,8 0,45-4,-75 2,1 1,-1-1,0 0,0-1,0 0,-1-1,1 0,-1-1,15-9,-22 13,0 0,0 0,0-1,0 1,0-1,-1 1,1-1,-1 0,1 1,-1-1,1 0,-1 0,0 0,0 0,0 0,0 0,0-1,-1 1,1 0,-1 0,1-1,-1 1,0 0,0-1,0 1,0 0,0 0,0-1,-1 1,1 0,-1-1,0 1,1 0,-1 0,0 0,0 0,0 0,-1 0,1 0,-1 0,1 0,-1 1,1-1,-1 0,0 1,-3-3,-6-4,0 0,0 0,-1 1,0 1,0 0,-20-7,-250-57,102 31,87 18,0 5,-156-7,-192 22,228 4,207-3,-88-1,0 5,-105 17,103-5,61-11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8:21.38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0 198,'46'-2,"61"-11,10 0,896-7,-435 18,-540 0,-1-1,1-2,-1-2,0-1,45-17,-38 13,0 1,0 2,1 3,46-2,186 8,-134 3,-74-2,-32 1,1-2,0-1,-1-1,0-3,1 0,40-14,-45 11,0 2,0 1,0 1,1 2,-1 1,45 5,-4-2,-47-2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9:46.57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10,'2855'0,"-2809"-4,-26-1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9:58.2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1,'93'18,"76"6,-91-11,149 5,551-20,-722 6,0 1,0 4,64 16,-12-1,-62-15,33 7,0-3,149 5,-143-19,-28 3,0-4,0-1,-1-3,58-14,-104 17,17-4,1 0,-1-2,-1-1,48-26,-73 36,-1 0,1 0,0-1,0 1,-1 0,1-1,0 1,0-1,-1 1,1-1,-1 1,1-1,0 0,-1 1,1-1,-1 1,1-1,-1 0,0 0,1 1,-1-1,0 0,1 0,-1 0,0 1,0-1,0 0,0 0,1 0,-1 1,0-1,-1-2,0 2,0 0,0 0,-1-1,1 1,-1 0,1 0,0 0,-1 0,0 1,1-1,-1 0,0 1,1-1,-3 0,-64-9,-601 9,311 4,-1179-3,1513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0:07.8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1,'3408'0,"-3388"0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0:11.13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0 123,'1169'-37,"-977"17,375-21,-433 29,-2 1,-6 10,214 4,-132 26,-103-10,-8 3,-74-15,1-1,1-1,45 3,-60-7,0 0,-1 1,1 0,0 1,0 0,14 7,-13-5,0-1,1 0,-1-1,21 3,204-2,-173-5,-133-3,-83-15,-51-4,-628 18,436 8,-955-3,1327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7:18.78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1,'11'25,"-2"0,0 1,9 54,0 0,-17-77,0 0,0 0,0 0,1 0,0 0,0 0,-1 0,2 0,-1-1,0 1,0-1,1 0,-1 1,1-1,0 0,0 0,0-1,0 1,0-1,0 1,6 0,6 2,-1-1,1 0,26 0,-22-2,432 3,3-38,-332 23,51-3,1 7,0 9,206 27,-115 12,-78-9,301 12,-462-45,-1-2,45-9,-43 7,0 1,28-2,-46 7,1-2,0 0,0 0,-1 0,1-1,-1-1,1 0,13-6,-18 6,1 0,-1-1,-1 0,1 0,-1 0,1 0,-1-1,0 0,-1 0,1 0,-1 0,0 0,0-1,3-10,-3 10,-1 1,0-1,0 0,-1 0,0 0,0 0,0 0,-1 0,0 0,-1-10,0 13,1 1,-1 0,0 0,0-1,0 1,0 0,0 0,-1 0,1 0,-1 0,1 1,-1-1,0 0,0 1,0-1,0 1,0-1,0 1,0 0,0 0,0 0,0 0,-1 0,1 1,0-1,-1 1,1-1,0 1,-4 0,-84-6,-116 8,70 2,-4-4,-406 8,7 33,367-17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7:21.67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0 214,'1'1,"-1"1,1 0,-1-1,1 1,0-1,-1 0,1 1,0-1,0 1,0-1,0 0,0 0,1 0,-1 0,0 0,0 0,1 0,-1 0,1 0,-1 0,1-1,-1 1,3 0,40 12,-42-12,68 16,2 1,0-3,94 8,-19-15,510 50,-517-35,1 3,272 12,1367-40,-488-1,467 3,-1571-14,-53 0,1002-5,23-2,-1061 11,164-39,-227 41,0 2,1 2,0 1,0 2,43 4,-782-50,-7 45,387 4,-5511-1,5663-6,-329-53,-161-87,630 140,-1 1,0 1,0 2,-60 5,54-2,1-1,-71-7,-256-53,328 54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5.721"/>
    </inkml:context>
    <inkml:brush xml:id="br0">
      <inkml:brushProperty name="width" value="0.025" units="cm"/>
      <inkml:brushProperty name="height" value="0.025" units="cm"/>
      <inkml:brushProperty name="color" value="#AB008B"/>
    </inkml:brush>
  </inkml:definitions>
  <inkml:trace contextRef="#ctx0" brushRef="#br0">0 50 24575,'1'-1'0,"-1"0"0,0 1 0,1-1 0,-1 0 0,1 0 0,-1 0 0,1 0 0,-1 0 0,1 0 0,-1 1 0,1-1 0,0 0 0,-1 1 0,1-1 0,0 0 0,0 1 0,0-1 0,-1 1 0,1-1 0,0 1 0,0-1 0,0 1 0,0 0 0,0-1 0,0 1 0,0 0 0,0 0 0,2 0 0,37-5 0,-28 5 0,1090-28 0,-836 29 0,11909 0-2303,-11872-1 3985,-302 0-1662,1 1 0,-1-1-1,0 0 1,1 0 0,-1 1 0,0-1 0,0 1-1,1-1 1,-1 1 0,0-1 0,0 1-1,0 0 1,0-1 0,0 1 0,1 0 0,-1 0-1,-1 0 1,1 0 0,0 0 0,0 0-1,0 0 1,0 0 0,-1 1 0,1-1-1,0 2 1,10 39 88,-7-24-109,18 86 1,-13-54 0,30 91 0,-31-115 0,0 0 0,-2 1 0,-1-1 0,4 52 0,-10 109 0,-2-77 0,3 27-1365,0-105-5461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6.478"/>
    </inkml:context>
    <inkml:brush xml:id="br0">
      <inkml:brushProperty name="width" value="0.025" units="cm"/>
      <inkml:brushProperty name="height" value="0.025" units="cm"/>
      <inkml:brushProperty name="color" value="#AB008B"/>
    </inkml:brush>
  </inkml:definitions>
  <inkml:trace contextRef="#ctx0" brushRef="#br0">1 241 24575,'205'178'0,"-197"-172"0,-5-3 0,-1-1 0,1 0 0,0 1 0,0-1 0,0 0 0,0-1 0,1 1 0,-1 0 0,0-1 0,1 0 0,-1 0 0,1 0 0,-1 0 0,1-1 0,-1 1 0,1-1 0,0 0 0,-1 0 0,1 0 0,0 0 0,-1-1 0,1 1 0,-1-1 0,5-2 0,-2 0 0,1-1 0,-1 0 0,0-1 0,0 1 0,0-1 0,-1 0 0,0-1 0,0 0 0,0 1 0,7-14 0,20-33-53,-3-2 1,-3-2-1,21-61 0,-17 44-1101,-20 46-5672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32.547"/>
    </inkml:context>
    <inkml:brush xml:id="br0">
      <inkml:brushProperty name="width" value="0.025" units="cm"/>
      <inkml:brushProperty name="height" value="0.025" units="cm"/>
      <inkml:brushProperty name="color" value="#AB008B"/>
    </inkml:brush>
  </inkml:definitions>
  <inkml:trace contextRef="#ctx0" brushRef="#br0">0 1 24575,'0'4'0,"4"6"0,6 5 0,5 5 0,1 2 0,1-2 0,2-4 0,2-5 0,1-5 0,2-3 0,1-2 0,4-5 0,-3-7 0,3-5 0,1 0 0,-1-2 0,-6-1 0,-6 2-8191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8.591"/>
    </inkml:context>
    <inkml:brush xml:id="br0">
      <inkml:brushProperty name="width" value="0.025" units="cm"/>
      <inkml:brushProperty name="height" value="0.025" units="cm"/>
      <inkml:brushProperty name="color" value="#AB008B"/>
    </inkml:brush>
  </inkml:definitions>
  <inkml:trace contextRef="#ctx0" brushRef="#br0">247 1 24575,'0'0'0,"1"0"0,-1 0 0,0 0 0,1 0 0,-1 0 0,0 0 0,1 0 0,-1 0 0,0 0 0,0 0 0,1 0 0,-1 0 0,0 0 0,1 0 0,-1 0 0,0 0 0,1 1 0,-1-1 0,0 0 0,0 0 0,1 0 0,-1 0 0,0 1 0,0-1 0,1 0 0,-1 0 0,0 0 0,0 1 0,1-1 0,-1 0 0,0 1 0,0-1 0,0 0 0,0 0 0,0 1 0,1-1 0,-1 0 0,0 1 0,0-1 0,0 0 0,0 1 0,-8 14 0,-17 10 0,-13 5 0,25-20 0,0 0 0,1 1 0,1 0 0,-21 24 0,7-2 0,13-19 0,1 1 0,-18 31 0,19-27 0,7-15 0,1 0 0,-1 0 0,1 0 0,0 1 0,1-1 0,-1 0 0,-1 8 0,3-10 0,0 0 0,1 0 0,-1 0 0,0 0 0,1 0 0,-1 0 0,1 0 0,-1 0 0,1 0 0,0-1 0,0 1 0,0 0 0,0 0 0,0-1 0,0 1 0,1-1 0,-1 1 0,0-1 0,1 0 0,-1 1 0,1-1 0,2 2 0,28 17 0,0-1 0,2-1 0,55 20 0,-37-16 0,72 27 0,41 20 0,-20-15-1365,-125-45-5461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8:21.38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0 198,'46'-2,"61"-11,10 0,896-7,-435 18,-540 0,-1-1,1-2,-1-2,0-1,45-17,-38 13,0 1,0 2,1 3,46-2,186 8,-134 3,-74-2,-32 1,1-2,0-1,-1-1,0-3,1 0,40-14,-45 11,0 2,0 1,0 1,1 2,-1 1,45 5,-4-2,-47-2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7:18.78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1,'11'25,"-2"0,0 1,9 54,0 0,-17-77,0 0,0 0,0 0,1 0,0 0,0 0,-1 0,2 0,-1-1,0 1,0-1,1 0,-1 1,1-1,0 0,0 0,0-1,0 1,0-1,0 1,6 0,6 2,-1-1,1 0,26 0,-22-2,432 3,3-38,-332 23,51-3,1 7,0 9,206 27,-115 12,-78-9,301 12,-462-45,-1-2,45-9,-43 7,0 1,28-2,-46 7,1-2,0 0,0 0,-1 0,1-1,-1-1,1 0,13-6,-18 6,1 0,-1-1,-1 0,1 0,-1 0,1 0,-1-1,0 0,-1 0,1 0,-1 0,0 0,0-1,3-10,-3 10,-1 1,0-1,0 0,-1 0,0 0,0 0,0 0,-1 0,0 0,-1-10,0 13,1 1,-1 0,0 0,0-1,0 1,0 0,0 0,-1 0,1 0,-1 0,1 1,-1-1,0 0,0 1,0-1,0 1,0-1,0 1,0 0,0 0,0 0,0 0,-1 0,1 1,0-1,-1 1,1-1,0 1,-4 0,-84-6,-116 8,70 2,-4-4,-406 8,7 33,367-17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5.721"/>
    </inkml:context>
    <inkml:brush xml:id="br0">
      <inkml:brushProperty name="width" value="0.025" units="cm"/>
      <inkml:brushProperty name="height" value="0.025" units="cm"/>
      <inkml:brushProperty name="color" value="#AB008B"/>
    </inkml:brush>
  </inkml:definitions>
  <inkml:trace contextRef="#ctx0" brushRef="#br0">1 50 24575,'0'-1'0,"0"0"0,1 1 0,-1-1 0,0 0 0,1 0 0,-1 0 0,1 0 0,0 0 0,-1 0 0,1 1 0,0-1 0,0 0 0,-1 1 0,1-1 0,0 0 0,0 1 0,0-1 0,0 1 0,0-1 0,0 1 0,0-1 0,0 1 0,0 0 0,0-1 0,0 1 0,0 0 0,1 0 0,1 0 0,42-5 0,-32 5 0,1236-28 0,-948 29 0,13480 0-2303,-13438-1 3985,-342 0-1662,1 1 0,-1-1-1,1 0 1,-1 0 0,1 1 0,-1-1 0,1 1-1,-1-1 1,1 1 0,-1-1 0,0 1-1,1 0 1,-1-1 0,0 1 0,0 0 0,0 0-1,0 0 1,0 0 0,0 0 0,0 0-1,0 0 1,0 0 0,0 1 0,-1-1-1,2 2 1,11 39 88,-9-24-109,20 86 1,-13-54 0,33 91 0,-35-115 0,0 0 0,-2 1 0,-1-1 0,3 52 0,-10 109 0,-2-77 0,3 27-1365,0-105-5461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6.478"/>
    </inkml:context>
    <inkml:brush xml:id="br0">
      <inkml:brushProperty name="width" value="0.025" units="cm"/>
      <inkml:brushProperty name="height" value="0.025" units="cm"/>
      <inkml:brushProperty name="color" value="#AB008B"/>
    </inkml:brush>
  </inkml:definitions>
  <inkml:trace contextRef="#ctx0" brushRef="#br0">1 241 24575,'232'178'0,"-223"-172"0,-6-3 0,0-1 0,0 0 0,1 1 0,-1-1 0,1 0 0,-1-1 0,1 1 0,0 0 0,-1-1 0,1 0 0,0 0 0,0 0 0,0 0 0,0-1 0,0 1 0,1-1 0,-1 0 0,0 0 0,0 0 0,0 0 0,0-1 0,0 1 0,0-1 0,5-2 0,-2 0 0,0-1 0,0 0 0,0-1 0,0 1 0,-1-1 0,1 0 0,-2-1 0,1 0 0,-1 1 0,9-14 0,22-33-53,-3-2 1,-3-2-1,23-61 0,-20 44-1101,-21 46-5672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8.591"/>
    </inkml:context>
    <inkml:brush xml:id="br0">
      <inkml:brushProperty name="width" value="0.025" units="cm"/>
      <inkml:brushProperty name="height" value="0.025" units="cm"/>
      <inkml:brushProperty name="color" value="#AB008B"/>
    </inkml:brush>
  </inkml:definitions>
  <inkml:trace contextRef="#ctx0" brushRef="#br0">280 1 24575,'0'0'0,"0"0"0,1 0 0,-1 0 0,0 0 0,1 0 0,-1 0 0,0 0 0,1 0 0,-1 0 0,1 0 0,-1 0 0,0 0 0,1 0 0,-1 0 0,0 0 0,1 0 0,-1 1 0,0-1 0,1 0 0,-1 0 0,0 0 0,1 0 0,-1 1 0,0-1 0,0 0 0,1 0 0,-1 0 0,0 1 0,0-1 0,0 0 0,1 1 0,-1-1 0,0 0 0,0 0 0,0 1 0,0-1 0,1 0 0,-1 1 0,0-1 0,0 0 0,0 1 0,-9 14 0,-19 10 0,-16 5 0,30-20 0,-1 0 0,2 1 0,0 0 0,-23 24 0,7-2 0,16-19 0,1 1 0,-21 31 0,21-27 0,9-15 0,0 0 0,1 0 0,-1 0 0,1 1 0,0-1 0,1 0 0,-3 8 0,4-10 0,1 0 0,-1 0 0,0 0 0,0 0 0,1 0 0,-1 0 0,1 0 0,0 0 0,0 0 0,0-1 0,0 1 0,0 0 0,0 0 0,0-1 0,1 1 0,-1-1 0,1 1 0,-1-1 0,1 0 0,0 1 0,-1-1 0,4 2 0,31 17 0,1-1 0,1-1 0,62 20 0,-41-16 0,82 27 0,46 20 0,-23-15-1365,-141-45-5461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9:47.7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1,'97'4,"117"21,-6 0,691-7,-855-19,53 5,156 26,-85-7,-91-15,-18-3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9:49.13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0,'2350'0,"-2330"0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9:54.8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1,'167'9,"-24"1,1381-2,-884-11,-213 3,-407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9:58.0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10,'3764'0,"-3708"-4,-30-1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35.458"/>
    </inkml:context>
    <inkml:brush xml:id="br0">
      <inkml:brushProperty name="width" value="0.025" units="cm"/>
      <inkml:brushProperty name="height" value="0.025" units="cm"/>
      <inkml:brushProperty name="color" value="#AB008B"/>
    </inkml:brush>
  </inkml:definitions>
  <inkml:trace contextRef="#ctx0" brushRef="#br0">0 1 24575,'9'1'0,"0"0"0,0 1 0,-1 0 0,1 1 0,-1 0 0,12 5 0,27 9 0,18-10 0,-52-7 0,0 1 0,1 1 0,-1 0 0,18 5 0,-29-6 0,0 1 0,1-1 0,-1 1 0,0-1 0,0 1 0,0 0 0,0 0 0,0 0 0,0 0 0,-1 0 0,1 0 0,-1 0 0,1 0 0,-1 1 0,0-1 0,0 1 0,0-1 0,0 1 0,0-1 0,-1 1 0,1-1 0,-1 1 0,1 0 0,-1 3 0,1 11 0,-1-1 0,-4 32 0,2-21 0,0 23-1365,2-28-5461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30:04.64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1 121,'214'-2,"275"6,-335 4,176 32,-286-36,0-1,0-2,0-2,0-2,52-10,102-6,56 22,143-5,-238-9,90-2,-91 1,-9 0,-134 12,-1 0,1-1,-1 0,1-1,-1-1,0 0,1-1,20-9,-20 7,1 2,0 0,1 1,-1 0,1 1,-1 1,23 1,-14 0,-1-1,32-5,6-11,22-3,-65 18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30:08.30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0,'3129'0,"-3113"0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38:03.020"/>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1 281,'857'13,"-76"-1,-653-12,646 9,-12 41,-669-40,656 43,-328-53,237-4,-487-14,-17 1,1008 1,-810 19,175-2,-377-12,-30 1,-58 8,-12 2,0-2,0-3,0-2,54-14,-67 11,-20 6,0 0,-1-1,23-11,-38 16,0-1,0 1,0-1,0 1,0-1,0 0,0 1,-1-1,1 0,0 0,0 1,0-1,-1 0,1 0,0 0,-1 0,1 0,-1 0,1 0,0-2,-2 2,1 1,0-1,0 0,0 0,-1 0,1 0,0 1,-1-1,1 0,0 0,-1 1,1-1,-1 0,0 1,1-1,-1 0,1 1,-1-1,0 1,-1-1,-49-22,40 19,-66-21,-1 4,-92-14,30 7,-86-16,-363-23,-235 68,483 30,-113 4,-550-34,481-4,295 22,56-1,-1170-3,798-19,255 4,266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6:44.4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1,'401'22,"-95"-2,635-13,-569-8,-344 0,52-10,-63 8,10-1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6:46.66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0 196,'15'6,"0"-1,0-1,0 0,0-1,18 1,26 6,439 83,-301-59,-97-21,0-3,139-5,-154-4,-24 0,1-3,86-12,-83 6,0 3,124 6,-64 2,-93-3,8 0,45-4,-75 2,1 1,-1-1,0 0,0-1,0 0,-1-1,1 0,-1-1,15-9,-22 13,0 0,0 0,0-1,0 1,0-1,-1 1,1-1,-1 0,1 1,-1-1,1 0,-1 0,0 0,0 0,0 0,0 0,0-1,-1 1,1 0,-1 0,1-1,-1 1,0 0,0-1,0 1,0 0,0 0,0-1,-1 1,1 0,-1-1,0 1,1 0,-1 0,0 0,0 0,0 0,-1 0,1 0,-1 0,1 0,-1 1,1-1,-1 0,0 1,-3-3,-6-4,0 0,0 0,-1 1,0 1,0 0,-20-7,-250-57,102 31,87 18,0 5,-156-7,-192 22,228 4,207-3,-88-1,0 5,-105 17,103-5,61-11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8:21.38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0 198,'46'-2,"61"-11,10 0,896-7,-435 18,-540 0,-1-1,1-2,-1-2,0-1,45-17,-38 13,0 1,0 2,1 3,46-2,186 8,-134 3,-74-2,-32 1,1-2,0-1,-1-1,0-3,1 0,40-14,-45 11,0 2,0 1,0 1,1 2,-1 1,45 5,-4-2,-47-2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9:46.57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10,'2855'0,"-2809"-4,-26-1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9:58.2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1,'93'18,"76"6,-91-11,149 5,551-20,-722 6,0 1,0 4,64 16,-12-1,-62-15,33 7,0-3,149 5,-143-19,-28 3,0-4,0-1,-1-3,58-14,-104 17,17-4,1 0,-1-2,-1-1,48-26,-73 36,-1 0,1 0,0-1,0 1,-1 0,1-1,0 1,0-1,-1 1,1-1,-1 1,1-1,0 0,-1 1,1-1,-1 1,1-1,-1 0,0 0,1 1,-1-1,0 0,1 0,-1 0,0 1,0-1,0 0,0 0,1 0,-1 1,0-1,-1-2,0 2,0 0,0 0,-1-1,1 1,-1 0,1 0,0 0,-1 0,0 1,1-1,-1 0,0 1,1-1,-3 0,-64-9,-601 9,311 4,-1179-3,1513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0:07.8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1,'3408'0,"-3388"0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00:11.13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0 123,'1169'-37,"-977"17,375-21,-433 29,-2 1,-6 10,214 4,-132 26,-103-10,-8 3,-74-15,1-1,1-1,45 3,-60-7,0 0,-1 1,1 0,0 1,0 0,14 7,-13-5,0-1,1 0,-1-1,21 3,204-2,-173-5,-133-3,-83-15,-51-4,-628 18,436 8,-955-3,1327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6:17:36.237"/>
    </inkml:context>
    <inkml:brush xml:id="br0">
      <inkml:brushProperty name="width" value="0.025" units="cm"/>
      <inkml:brushProperty name="height" value="0.025" units="cm"/>
      <inkml:brushProperty name="color" value="#AB008B"/>
    </inkml:brush>
  </inkml:definitions>
  <inkml:trace contextRef="#ctx0" brushRef="#br0">0 1 24575,'0'4'0,"4"2"0,6 3 0,5 5 0,0 4 0,2-1 0,2-3 0,2-4 0,1-4 0,2-3 0,-3-6 0,2-3 0,-2-4 0,0-1 0,0 2 0,1-2 0,0 1 0,-2 2-8191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7:18.78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1,'11'25,"-2"0,0 1,9 54,0 0,-17-77,0 0,0 0,0 0,1 0,0 0,0 0,-1 0,2 0,-1-1,0 1,0-1,1 0,-1 1,1-1,0 0,0 0,0-1,0 1,0-1,0 1,6 0,6 2,-1-1,1 0,26 0,-22-2,432 3,3-38,-332 23,51-3,1 7,0 9,206 27,-115 12,-78-9,301 12,-462-45,-1-2,45-9,-43 7,0 1,28-2,-46 7,1-2,0 0,0 0,-1 0,1-1,-1-1,1 0,13-6,-18 6,1 0,-1-1,-1 0,1 0,-1 0,1 0,-1-1,0 0,-1 0,1 0,-1 0,0 0,0-1,3-10,-3 10,-1 1,0-1,0 0,-1 0,0 0,0 0,0 0,-1 0,0 0,-1-10,0 13,1 1,-1 0,0 0,0-1,0 1,0 0,0 0,-1 0,1 0,-1 0,1 1,-1-1,0 0,0 1,0-1,0 1,0-1,0 1,0 0,0 0,0 0,0 0,-1 0,1 1,0-1,-1 1,1-1,0 1,-4 0,-84-6,-116 8,70 2,-4-4,-406 8,7 33,367-17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27:21.67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0 214,'1'1,"-1"1,1 0,-1-1,1 1,0-1,-1 0,1 1,0-1,0 1,0-1,0 0,0 0,1 0,-1 0,0 0,0 0,1 0,-1 0,1 0,-1 0,1-1,-1 1,3 0,40 12,-42-12,68 16,2 1,0-3,94 8,-19-15,510 50,-517-35,1 3,272 12,1367-40,-488-1,467 3,-1571-14,-53 0,1002-5,23-2,-1061 11,164-39,-227 41,0 2,1 2,0 1,0 2,43 4,-782-50,-7 45,387 4,-5511-1,5663-6,-329-53,-161-87,630 140,-1 1,0 1,0 2,-60 5,54-2,1-1,-71-7,-256-53,328 54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5.721"/>
    </inkml:context>
    <inkml:brush xml:id="br0">
      <inkml:brushProperty name="width" value="0.025" units="cm"/>
      <inkml:brushProperty name="height" value="0.025" units="cm"/>
      <inkml:brushProperty name="color" value="#AB008B"/>
    </inkml:brush>
  </inkml:definitions>
  <inkml:trace contextRef="#ctx0" brushRef="#br0">1 50 24575,'0'-1'0,"0"0"0,1 1 0,-1-1 0,0 0 0,1 0 0,-1 0 0,1 0 0,0 0 0,-1 0 0,1 1 0,0-1 0,0 0 0,-1 1 0,1-1 0,0 0 0,0 1 0,0-1 0,0 1 0,0-1 0,0 1 0,0-1 0,0 1 0,0 0 0,0-1 0,0 1 0,0 0 0,0 0 0,3 0 0,41-5 0,-32 5 0,1232-28 0,-945 29 0,13443 0-2303,-13402-1 3985,-339 0-1662,-1 1 0,1-1-1,-1 0 1,1 0 0,-1 1 0,0-1 0,1 1-1,-1-1 1,1 1 0,-1-1 0,0 1-1,1 0 1,-1-1 0,0 1 0,0 0 0,0 0-1,0 0 1,0 0 0,0 0 0,0 0-1,0 0 1,0 0 0,0 1 0,-1-1-1,2 2 1,11 39 88,-9-24-109,20 86 1,-13-54 0,33 91 0,-35-115 0,0 0 0,-2 1 0,-1-1 0,3 52 0,-10 109 0,-2-77 0,3 27-1365,0-105-5461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6.478"/>
    </inkml:context>
    <inkml:brush xml:id="br0">
      <inkml:brushProperty name="width" value="0.025" units="cm"/>
      <inkml:brushProperty name="height" value="0.025" units="cm"/>
      <inkml:brushProperty name="color" value="#AB008B"/>
    </inkml:brush>
  </inkml:definitions>
  <inkml:trace contextRef="#ctx0" brushRef="#br0">1 241 24575,'232'178'0,"-223"-172"0,-6-3 0,0-1 0,0 0 0,0 1 0,0-1 0,1 0 0,-1-1 0,1 1 0,0 0 0,0-1 0,0 0 0,-1 0 0,1 0 0,0 0 0,0-1 0,1 1 0,-1-1 0,0 0 0,0 0 0,0 0 0,0 0 0,0-1 0,0 1 0,0-1 0,5-2 0,-2 0 0,0-1 0,0 0 0,0-1 0,0 1 0,-1-1 0,0 0 0,0-1 0,0 0 0,-1 1 0,9-14 0,21-33-53,-2-2 1,-3-2-1,23-61 0,-20 44-1101,-21 46-5672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18:27:28.591"/>
    </inkml:context>
    <inkml:brush xml:id="br0">
      <inkml:brushProperty name="width" value="0.025" units="cm"/>
      <inkml:brushProperty name="height" value="0.025" units="cm"/>
      <inkml:brushProperty name="color" value="#AB008B"/>
    </inkml:brush>
  </inkml:definitions>
  <inkml:trace contextRef="#ctx0" brushRef="#br0">279 1 24575,'0'0'0,"1"0"0,-1 0 0,0 0 0,1 0 0,-1 0 0,0 0 0,1 0 0,-1 0 0,0 0 0,1 0 0,-1 0 0,0 0 0,1 0 0,-1 0 0,0 0 0,1 0 0,-1 1 0,0-1 0,1 0 0,-1 0 0,0 0 0,1 0 0,-1 1 0,0-1 0,1 0 0,-1 0 0,0 0 0,0 1 0,0-1 0,1 0 0,-1 1 0,0-1 0,0 0 0,0 0 0,0 1 0,1-1 0,-1 0 0,0 1 0,0-1 0,0 0 0,0 1 0,-9 14 0,-19 10 0,-15 5 0,28-20 0,1 0 0,0 1 0,1 0 0,-22 24 0,6-2 0,16-19 0,0 1 0,-19 31 0,20-27 0,9-15 0,0 0 0,1 0 0,-1 0 0,1 1 0,0-1 0,1 0 0,-3 8 0,4-10 0,1 0 0,-1 0 0,0 0 0,0 0 0,1 0 0,-1 0 0,1 0 0,0 0 0,0 0 0,0-1 0,0 1 0,0 0 0,0 0 0,0-1 0,1 1 0,-1-1 0,1 1 0,-1-1 0,1 0 0,0 1 0,-1-1 0,4 2 0,31 17 0,1-1 0,0-1 0,64 20 0,-42-16 0,81 27 0,46 20 0,-22-15-1365,-141-45-5461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41:00.70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70 121,'-59'0,"48"0,40 0,33 1,1-3,-1-3,0-2,0-3,61-19,-84 21,0 1,1 1,-1 3,1 1,70 6,-10-2,-1-2,-1-4,142-25,-182 21,1 3,100 3,-96 2,-39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41:02.6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1 149,'1890'0,"-1824"0,-1-4,81-14,-120 13,236-35,-242 39,-13 1,0 0,0-1,0 0,0 0,0 0,0-1,-1 1,1-2,0 1,6-4,-13 6,1-1,-1 1,0 0,1 0,-1-1,1 1,-1 0,0-1,1 1,-1 0,0-1,1 1,-1 0,0-1,0 1,1-1,-1 1,0-1,0 1,0 0,0-1,0 1,1-1,-1 1,0-1,0 1,0-1,0 1,0-1,0 1,-1-1,1 1,0-1,0 1,0-1,0 1,0 0,-1-1,1 1,0-1,0 1,-1 0,1-1,0 1,-1 0,1-1,0 1,-1 0,1-1,-1 1,1 0,0 0,-1-1,1 1,-1 0,1 0,-1 0,1 0,-1 0,0-1,-35-11,31 11,-29-8,-1 2,0 2,-48-1,-112 7,84 2,-156-5,-210 5,384 5,-93 20,110-14,-1-3,-120 2,175-14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41:54.76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1 390,'111'-1,"0"4,0 6,138 28,-242-36,6 3,0-2,0 1,18-1,-30-1,-1-1,1 0,-1 0,1 0,-1-1,1 1,0 0,-1 0,1 0,-1 0,1 0,-1-1,1 1,-1 0,1 0,-1-1,1 1,-1 0,0-1,1 1,-1 0,1-1,-1 1,0-1,1 1,-1-1,0 1,0-1,1 1,-1-1,0 1,0-1,0 1,0-1,0 1,0-1,1 1,-1-1,0 0,0 1,-1-1,1 1,0-1,0 1,0-1,0 1,0-1,-1 1,1-1,0 1,0-1,-1 1,1-1,0 1,-1-1,1 1,-1 0,1-1,0 1,-2-1,-28-37,22 30,-45-52,-95-84,140 136,0 0,1 0,0-1,1 0,0-1,-9-17,-18-27,30 50,-1 0,0 0,0 1,-1 0,1 0,-1 0,1 1,-1-1,0 1,0 0,0 0,0 1,0-1,0 1,-8 0,-12-1,1 0,-27 3,28 0,-16 0,6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8:42:05.26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1 780,'50'0,"484"-8,-2-43,-502 46,177-29,225-9,585 37,-559 9,-424-2,59 12,-29-3,-9 2,-44-9,1 0,0-1,0 0,0-1,16 0,-27-1,0 0,0 0,0 0,0-1,0 1,0 0,0 0,0-1,0 1,0 0,0-1,0 1,0-1,0 1,-1-1,1 1,0-1,0 0,-1 1,1-1,0 0,-1 0,1 0,0 1,-1-1,0 0,1 0,-1 0,1 0,-1-1,0-1,1 0,-1 0,0 0,-1 0,1 0,0 1,-1-1,0 0,1 0,-3-4,-3-7,-1 0,-15-24,21 37,-82-107,57 79,2-2,-25-42,45 64,0 1,1-1,0 1,1-1,0 0,0 0,1 0,0 0,1 0,1-18,-1-2,-1 26,1 0,-1 0,0 0,1 0,-2 0,1 0,0 0,0 0,-1 0,0 1,1-1,-1 0,0 1,0 0,-1-1,1 1,0 0,-1 0,1 0,-1 1,-3-2,-8-5,0 0,-30-9,26 10,-25-9,0 1,0 3,-1 1,-70-7,85 14,4-1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11T17:56:44.4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1,'401'22,"-95"-2,635-13,-569-8,-344 0,52-10,-63 8,10-1</inkml:trace>
</inkml:ink>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bwMode="gray">
          <a:xfrm>
            <a:off x="107140" y="8757395"/>
            <a:ext cx="347445" cy="238400"/>
          </a:xfrm>
          <a:prstGeom prst="rect">
            <a:avLst/>
          </a:prstGeom>
          <a:noFill/>
        </p:spPr>
        <p:txBody>
          <a:bodyPr wrap="none" lIns="95610" tIns="47805" rIns="95610" bIns="47805" rtlCol="0">
            <a:spAutoFit/>
          </a:bodyPr>
          <a:lstStyle/>
          <a:p>
            <a:pPr algn="r"/>
            <a:fld id="{2B7AF141-2B95-496E-A444-1A6308939B01}" type="slidenum">
              <a:rPr lang="en-US" sz="900">
                <a:solidFill>
                  <a:schemeClr val="accent3"/>
                </a:solidFill>
              </a:rPr>
              <a:pPr algn="r"/>
              <a:t>‹#›</a:t>
            </a:fld>
            <a:endParaRPr lang="en-US" sz="900">
              <a:solidFill>
                <a:schemeClr val="accent3"/>
              </a:solidFill>
            </a:endParaRPr>
          </a:p>
        </p:txBody>
      </p:sp>
      <p:sp>
        <p:nvSpPr>
          <p:cNvPr id="9" name="TextBox 8"/>
          <p:cNvSpPr txBox="1"/>
          <p:nvPr/>
        </p:nvSpPr>
        <p:spPr bwMode="gray">
          <a:xfrm>
            <a:off x="378553" y="8757395"/>
            <a:ext cx="3851140" cy="235043"/>
          </a:xfrm>
          <a:prstGeom prst="rect">
            <a:avLst/>
          </a:prstGeom>
          <a:noFill/>
        </p:spPr>
        <p:txBody>
          <a:bodyPr wrap="none" lIns="95610" tIns="47805" rIns="95610" bIns="47805" rtlCol="0">
            <a:spAutoFit/>
          </a:bodyPr>
          <a:lstStyle/>
          <a:p>
            <a:pPr>
              <a:defRPr/>
            </a:pPr>
            <a:r>
              <a:rPr lang="en-US" sz="900">
                <a:solidFill>
                  <a:schemeClr val="bg1">
                    <a:lumMod val="75000"/>
                  </a:schemeClr>
                </a:solidFill>
              </a:rPr>
              <a:t>© 2019 Cadence Design Systems, Inc. Cadence confidential.  Internal use only.</a:t>
            </a:r>
          </a:p>
        </p:txBody>
      </p:sp>
      <p:pic>
        <p:nvPicPr>
          <p:cNvPr id="10" name="Picture 9"/>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5428713" y="8718965"/>
            <a:ext cx="1234884" cy="226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5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www.cadence.com/go/trademarks" TargetMode="External"/><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Presenter Name and Title</a:t>
            </a:r>
          </a:p>
          <a:p>
            <a:pPr lvl="0"/>
            <a:r>
              <a:rPr lang="en-US"/>
              <a:t>Date</a:t>
            </a:r>
          </a:p>
        </p:txBody>
      </p:sp>
      <p:pic>
        <p:nvPicPr>
          <p:cNvPr id="11" name="Picture 10"/>
          <p:cNvPicPr>
            <a:picLocks noChangeAspect="1" noChangeArrowheads="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0190389" y="6221413"/>
            <a:ext cx="1638074" cy="310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Graphic 12">
            <a:extLst>
              <a:ext uri="{FF2B5EF4-FFF2-40B4-BE49-F238E27FC236}">
                <a16:creationId xmlns:a16="http://schemas.microsoft.com/office/drawing/2014/main" id="{E8CF044C-A8C1-4FD8-9439-9B7589E21E1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3711" y="4449020"/>
            <a:ext cx="322627" cy="86034"/>
          </a:xfrm>
          <a:prstGeom prst="rect">
            <a:avLst/>
          </a:prstGeom>
        </p:spPr>
      </p:pic>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
        <p:nvSpPr>
          <p:cNvPr id="7" name="TextBox 6">
            <a:extLst>
              <a:ext uri="{FF2B5EF4-FFF2-40B4-BE49-F238E27FC236}">
                <a16:creationId xmlns:a16="http://schemas.microsoft.com/office/drawing/2014/main" id="{E75BAE5C-2CF3-43E3-BFF7-5E24E5AFA231}"/>
              </a:ext>
            </a:extLst>
          </p:cNvPr>
          <p:cNvSpPr txBox="1"/>
          <p:nvPr userDrawn="1"/>
        </p:nvSpPr>
        <p:spPr>
          <a:xfrm>
            <a:off x="10106231" y="271858"/>
            <a:ext cx="1770035" cy="338554"/>
          </a:xfrm>
          <a:prstGeom prst="rect">
            <a:avLst/>
          </a:prstGeom>
          <a:noFill/>
        </p:spPr>
        <p:txBody>
          <a:bodyPr wrap="none" rtlCol="0">
            <a:spAutoFit/>
          </a:bodyPr>
          <a:lstStyle/>
          <a:p>
            <a:pPr algn="r"/>
            <a:r>
              <a:rPr lang="en-US" sz="1600">
                <a:solidFill>
                  <a:schemeClr val="bg1"/>
                </a:solidFill>
              </a:rPr>
              <a:t>Internal Use Only</a:t>
            </a:r>
          </a:p>
        </p:txBody>
      </p:sp>
    </p:spTree>
    <p:extLst>
      <p:ext uri="{BB962C8B-B14F-4D97-AF65-F5344CB8AC3E}">
        <p14:creationId xmlns:p14="http://schemas.microsoft.com/office/powerpoint/2010/main" val="320357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gue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a:t>Click to edit Segue title style</a:t>
            </a:r>
          </a:p>
        </p:txBody>
      </p:sp>
      <p:pic>
        <p:nvPicPr>
          <p:cNvPr id="7" name="Picture 15">
            <a:extLst>
              <a:ext uri="{FF2B5EF4-FFF2-40B4-BE49-F238E27FC236}">
                <a16:creationId xmlns:a16="http://schemas.microsoft.com/office/drawing/2014/main" id="{7C6F4BE9-C360-464C-BE24-BEA22214003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D0324130-A4CC-4480-B3E5-E8052135BCBE}"/>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2025 Cadence Design Systems, Inc. Cadence confidential. Internal use only.</a:t>
            </a:r>
          </a:p>
        </p:txBody>
      </p:sp>
      <p:sp>
        <p:nvSpPr>
          <p:cNvPr id="9" name="TextBox 8">
            <a:extLst>
              <a:ext uri="{FF2B5EF4-FFF2-40B4-BE49-F238E27FC236}">
                <a16:creationId xmlns:a16="http://schemas.microsoft.com/office/drawing/2014/main" id="{4BC35269-6A8A-4483-9D10-09B51732AE86}"/>
              </a:ext>
            </a:extLst>
          </p:cNvPr>
          <p:cNvSpPr txBox="1"/>
          <p:nvPr userDrawn="1"/>
        </p:nvSpPr>
        <p:spPr>
          <a:xfrm>
            <a:off x="371583" y="6517423"/>
            <a:ext cx="456364" cy="20005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fld id="{E9C6F3DA-F5B5-479A-BC2D-A29C88AE9940}" type="slidenum">
              <a:rPr kumimoji="0" lang="en-US" sz="700" b="0" i="0" u="none" strike="noStrike" kern="0" cap="none" spc="0" normalizeH="0" baseline="0" noProof="0" smtClean="0">
                <a:ln>
                  <a:noFill/>
                </a:ln>
                <a:solidFill>
                  <a:srgbClr val="FFFFFF">
                    <a:lumMod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a:t>
            </a:fld>
            <a:endParaRPr kumimoji="0" lang="en-US" sz="700" b="0" i="0" u="none" strike="noStrike" kern="0" cap="none" spc="0" normalizeH="0" baseline="0" noProof="0">
              <a:ln>
                <a:noFill/>
              </a:ln>
              <a:solidFill>
                <a:srgbClr val="FFFFFF">
                  <a:lumMod val="75000"/>
                </a:srgbClr>
              </a:solidFill>
              <a:effectLst/>
              <a:uLnTx/>
              <a:uFillTx/>
            </a:endParaRP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subtitle style</a:t>
            </a:r>
          </a:p>
        </p:txBody>
      </p:sp>
    </p:spTree>
    <p:extLst>
      <p:ext uri="{BB962C8B-B14F-4D97-AF65-F5344CB8AC3E}">
        <p14:creationId xmlns:p14="http://schemas.microsoft.com/office/powerpoint/2010/main" val="95624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572805" y="5693163"/>
            <a:ext cx="1077147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dirty="0">
                <a:solidFill>
                  <a:srgbClr val="BFBFBF"/>
                </a:solidFill>
                <a:effectLst/>
                <a:latin typeface="+mn-lt"/>
                <a:ea typeface="+mn-ea"/>
                <a:cs typeface="+mn-cs"/>
              </a:rPr>
              <a:t>© 2025 Cadence Design Systems, Inc. All rights reserved worldwide. Cadence, the Cadence logo, and the other Cadence marks found at </a:t>
            </a:r>
            <a:r>
              <a:rPr lang="en-US" sz="800" i="1" kern="1200" dirty="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https://</a:t>
            </a:r>
            <a:r>
              <a:rPr lang="en-US" sz="800" i="1" u="sng" kern="1200" dirty="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www.cadence.com/go/trademarks</a:t>
            </a:r>
            <a:r>
              <a:rPr lang="en-US" sz="800" i="1" kern="1200" dirty="0">
                <a:solidFill>
                  <a:srgbClr val="BFBFBF"/>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US" sz="800" i="1" kern="1200" dirty="0">
                <a:solidFill>
                  <a:srgbClr val="BFBFBF"/>
                </a:solidFill>
                <a:effectLst/>
                <a:latin typeface="+mn-lt"/>
                <a:ea typeface="+mn-ea"/>
                <a:cs typeface="+mn-cs"/>
              </a:rPr>
              <a:t>are trademarks or registered trademarks of </a:t>
            </a:r>
            <a:br>
              <a:rPr lang="en-US" sz="800" i="1" kern="1200" dirty="0">
                <a:solidFill>
                  <a:srgbClr val="BFBFBF"/>
                </a:solidFill>
                <a:effectLst/>
                <a:latin typeface="+mn-lt"/>
                <a:ea typeface="+mn-ea"/>
                <a:cs typeface="+mn-cs"/>
              </a:rPr>
            </a:br>
            <a:r>
              <a:rPr lang="en-US" sz="800" i="1" kern="1200" dirty="0">
                <a:solidFill>
                  <a:srgbClr val="BFBFBF"/>
                </a:solidFill>
                <a:effectLst/>
                <a:latin typeface="+mn-lt"/>
                <a:ea typeface="+mn-ea"/>
                <a:cs typeface="+mn-cs"/>
              </a:rPr>
              <a:t>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dirty="0">
              <a:solidFill>
                <a:srgbClr val="BFBFBF"/>
              </a:solidFill>
              <a:effectLst/>
            </a:endParaRPr>
          </a:p>
        </p:txBody>
      </p:sp>
      <p:pic>
        <p:nvPicPr>
          <p:cNvPr id="5" name="Graphic 4">
            <a:extLst>
              <a:ext uri="{FF2B5EF4-FFF2-40B4-BE49-F238E27FC236}">
                <a16:creationId xmlns:a16="http://schemas.microsoft.com/office/drawing/2014/main" id="{5B4FD8CC-F52C-45BA-9409-3279606FB3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23808" y="2679232"/>
            <a:ext cx="4353025" cy="822960"/>
          </a:xfrm>
          <a:prstGeom prst="rect">
            <a:avLst/>
          </a:prstGeom>
        </p:spPr>
      </p:pic>
      <p:grpSp>
        <p:nvGrpSpPr>
          <p:cNvPr id="6" name="Group 5">
            <a:extLst>
              <a:ext uri="{FF2B5EF4-FFF2-40B4-BE49-F238E27FC236}">
                <a16:creationId xmlns:a16="http://schemas.microsoft.com/office/drawing/2014/main" id="{C355CB13-4131-493A-B637-837BC74B3818}"/>
              </a:ext>
            </a:extLst>
          </p:cNvPr>
          <p:cNvGrpSpPr/>
          <p:nvPr userDrawn="1"/>
        </p:nvGrpSpPr>
        <p:grpSpPr>
          <a:xfrm>
            <a:off x="0" y="368"/>
            <a:ext cx="12192000" cy="43178"/>
            <a:chOff x="0" y="368"/>
            <a:chExt cx="12192000" cy="43178"/>
          </a:xfrm>
        </p:grpSpPr>
        <p:sp>
          <p:nvSpPr>
            <p:cNvPr id="7" name="Rectangle 6">
              <a:extLst>
                <a:ext uri="{FF2B5EF4-FFF2-40B4-BE49-F238E27FC236}">
                  <a16:creationId xmlns:a16="http://schemas.microsoft.com/office/drawing/2014/main" id="{F9BA40B7-FB75-4C9A-85CD-0AF3ED79AF6A}"/>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62FE18-D2FC-45E3-898B-224F9DAA381A}"/>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87D51E-0340-46EE-9382-8E2F29A794B2}"/>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98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nd Title with Tighter Content L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30" y="1188720"/>
            <a:ext cx="11255827" cy="5146766"/>
          </a:xfrm>
          <a:prstGeom prst="rect">
            <a:avLst/>
          </a:prstGeom>
        </p:spPr>
        <p:txBody>
          <a:bodyPr vert="horz" lIns="0" tIns="45720" rIns="91440" bIns="45720" rtlCol="0">
            <a:noAutofit/>
          </a:bodyPr>
          <a:lstStyle>
            <a:lvl1pPr>
              <a:defRPr lang="en-US" dirty="0"/>
            </a:lvl1pPr>
            <a:lvl2pPr>
              <a:spcBef>
                <a:spcPts val="400"/>
              </a:spcBef>
              <a:spcAft>
                <a:spcPts val="0"/>
              </a:spcAft>
              <a:defRPr lang="en-US" dirty="0"/>
            </a:lvl2pPr>
            <a:lvl3pPr>
              <a:spcBef>
                <a:spcPts val="400"/>
              </a:spcBef>
              <a:spcAft>
                <a:spcPts val="0"/>
              </a:spcAft>
              <a:defRPr lang="en-US" dirty="0"/>
            </a:lvl3pPr>
            <a:lvl4pPr>
              <a:defRPr lang="en-US" dirty="0"/>
            </a:lvl4pPr>
          </a:lstStyle>
          <a:p>
            <a:pPr lvl="0"/>
            <a:r>
              <a:rPr lang="en-US"/>
              <a:t>Click to edit Master text styles</a:t>
            </a:r>
          </a:p>
          <a:p>
            <a:pPr lvl="1"/>
            <a:r>
              <a:rPr lang="en-US"/>
              <a:t>Second level</a:t>
            </a:r>
          </a:p>
          <a:p>
            <a:pPr lvl="2"/>
            <a:r>
              <a:rPr lang="en-US"/>
              <a:t>Third level</a:t>
            </a:r>
          </a:p>
        </p:txBody>
      </p:sp>
      <p:sp>
        <p:nvSpPr>
          <p:cNvPr id="6" name="Title 1">
            <a:extLst>
              <a:ext uri="{FF2B5EF4-FFF2-40B4-BE49-F238E27FC236}">
                <a16:creationId xmlns:a16="http://schemas.microsoft.com/office/drawing/2014/main" id="{15ACACC4-4AF0-4A8A-B447-116F2CD731D9}"/>
              </a:ext>
            </a:extLst>
          </p:cNvPr>
          <p:cNvSpPr>
            <a:spLocks noGrp="1"/>
          </p:cNvSpPr>
          <p:nvPr>
            <p:ph type="title"/>
          </p:nvPr>
        </p:nvSpPr>
        <p:spPr>
          <a:xfrm>
            <a:off x="446313" y="365125"/>
            <a:ext cx="11612880" cy="565150"/>
          </a:xfrm>
        </p:spPr>
        <p:txBody>
          <a:bodyPr/>
          <a:lstStyle/>
          <a:p>
            <a:r>
              <a:rPr lang="en-US"/>
              <a:t>Click to edit Master title style</a:t>
            </a:r>
          </a:p>
        </p:txBody>
      </p:sp>
    </p:spTree>
    <p:extLst>
      <p:ext uri="{BB962C8B-B14F-4D97-AF65-F5344CB8AC3E}">
        <p14:creationId xmlns:p14="http://schemas.microsoft.com/office/powerpoint/2010/main" val="415168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493439"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11335784"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300"/>
              </a:spcBef>
              <a:spcAft>
                <a:spcPts val="400"/>
              </a:spcAft>
              <a:defRPr lang="en-US" sz="1600" dirty="0"/>
            </a:lvl2pPr>
            <a:lvl3pPr>
              <a:spcBef>
                <a:spcPts val="3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397227410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Column Heavy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defRPr lang="en-US" sz="2000" dirty="0"/>
            </a:lvl1pPr>
            <a:lvl2pPr>
              <a:defRPr lang="en-US" sz="1600" dirty="0"/>
            </a:lvl2pPr>
            <a:lvl3pPr>
              <a:defRPr lang="en-US" sz="1200" dirty="0"/>
            </a:lvl3pPr>
            <a:lvl4pPr>
              <a:defRPr lang="en-US" dirty="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2">
            <a:extLst>
              <a:ext uri="{FF2B5EF4-FFF2-40B4-BE49-F238E27FC236}">
                <a16:creationId xmlns:a16="http://schemas.microsoft.com/office/drawing/2014/main" id="{32C4F24A-B06A-4364-928C-62F9F1DDE508}"/>
              </a:ext>
            </a:extLst>
          </p:cNvPr>
          <p:cNvSpPr>
            <a:spLocks noGrp="1"/>
          </p:cNvSpPr>
          <p:nvPr>
            <p:ph idx="15"/>
          </p:nvPr>
        </p:nvSpPr>
        <p:spPr>
          <a:xfrm>
            <a:off x="6095998" y="1591056"/>
            <a:ext cx="5660571" cy="4688363"/>
          </a:xfrm>
          <a:prstGeom prst="rect">
            <a:avLst/>
          </a:prstGeom>
        </p:spPr>
        <p:txBody>
          <a:bodyPr vert="horz" lIns="0" tIns="45720" rIns="91440" bIns="45720" rtlCol="0">
            <a:noAutofit/>
          </a:bodyPr>
          <a:lstStyle>
            <a:lvl1pPr>
              <a:defRPr lang="en-US" sz="2000" smtClean="0"/>
            </a:lvl1pPr>
            <a:lvl2pPr>
              <a:defRPr lang="en-US" sz="1600" smtClean="0"/>
            </a:lvl2pPr>
            <a:lvl3pPr>
              <a:defRPr lang="en-US" sz="1200" smtClean="0"/>
            </a:lvl3pPr>
            <a:lvl4pPr marL="1652588" indent="-280988">
              <a:buClr>
                <a:schemeClr val="bg2"/>
              </a:buClr>
              <a:buSzPct val="100000"/>
              <a:buFont typeface="Arial" panose="020B0604020202020204" pitchFamily="34" charset="0"/>
              <a:buChar char="•"/>
              <a:defRPr lang="en-US" sz="1200" smtClean="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57177365"/>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Content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3CA47B-D942-47BA-BDF5-2703D6AC814F}"/>
              </a:ext>
            </a:extLst>
          </p:cNvPr>
          <p:cNvSpPr>
            <a:spLocks noGrp="1"/>
          </p:cNvSpPr>
          <p:nvPr>
            <p:ph type="pic" sz="quarter" idx="16"/>
          </p:nvPr>
        </p:nvSpPr>
        <p:spPr>
          <a:xfrm>
            <a:off x="6096000" y="1587500"/>
            <a:ext cx="5654675" cy="4708525"/>
          </a:xfrm>
          <a:ln w="25400">
            <a:gradFill>
              <a:gsLst>
                <a:gs pos="0">
                  <a:srgbClr val="9EDA12"/>
                </a:gs>
                <a:gs pos="65000">
                  <a:srgbClr val="EECB1A"/>
                </a:gs>
                <a:gs pos="35000">
                  <a:srgbClr val="C8D616"/>
                </a:gs>
                <a:gs pos="100000">
                  <a:srgbClr val="FFB91C"/>
                </a:gs>
              </a:gsLst>
              <a:lin ang="5400000" scaled="1"/>
            </a:gradFill>
          </a:ln>
        </p:spPr>
        <p:txBody>
          <a:bodyPr/>
          <a:lstStyle/>
          <a:p>
            <a:r>
              <a:rPr lang="en-US"/>
              <a:t>Click icon to add picture</a:t>
            </a:r>
          </a:p>
        </p:txBody>
      </p:sp>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215422085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Column- Right Graphic-Char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643118-ABF9-4BD2-9A31-197F242B8F4E}"/>
              </a:ext>
            </a:extLst>
          </p:cNvPr>
          <p:cNvSpPr>
            <a:spLocks noGrp="1"/>
          </p:cNvSpPr>
          <p:nvPr>
            <p:ph type="title"/>
          </p:nvPr>
        </p:nvSpPr>
        <p:spPr>
          <a:xfrm>
            <a:off x="446313" y="365125"/>
            <a:ext cx="11310257" cy="430849"/>
          </a:xfrm>
        </p:spPr>
        <p:txBody>
          <a:bodyPr>
            <a:noAutofit/>
          </a:bodyPr>
          <a:lstStyle>
            <a:lvl1pPr>
              <a:defRPr>
                <a:solidFill>
                  <a:schemeClr val="tx1"/>
                </a:solidFill>
              </a:defRPr>
            </a:lvl1pPr>
          </a:lstStyle>
          <a:p>
            <a:r>
              <a:rPr lang="en-US"/>
              <a:t>Click to edit Master title style</a:t>
            </a:r>
          </a:p>
        </p:txBody>
      </p:sp>
      <p:sp>
        <p:nvSpPr>
          <p:cNvPr id="5" name="Text Placeholder 4">
            <a:extLst>
              <a:ext uri="{FF2B5EF4-FFF2-40B4-BE49-F238E27FC236}">
                <a16:creationId xmlns:a16="http://schemas.microsoft.com/office/drawing/2014/main" id="{E46CA9FA-08E0-5E48-A52C-09623E7AA4CB}"/>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
        <p:nvSpPr>
          <p:cNvPr id="7" name="Content Placeholder 2">
            <a:extLst>
              <a:ext uri="{FF2B5EF4-FFF2-40B4-BE49-F238E27FC236}">
                <a16:creationId xmlns:a16="http://schemas.microsoft.com/office/drawing/2014/main" id="{0A18622F-FFFB-4753-BBB2-156957187B43}"/>
              </a:ext>
            </a:extLst>
          </p:cNvPr>
          <p:cNvSpPr>
            <a:spLocks noGrp="1"/>
          </p:cNvSpPr>
          <p:nvPr>
            <p:ph idx="13"/>
          </p:nvPr>
        </p:nvSpPr>
        <p:spPr>
          <a:xfrm>
            <a:off x="446313" y="1591056"/>
            <a:ext cx="5528441" cy="4688363"/>
          </a:xfrm>
          <a:prstGeom prst="rect">
            <a:avLst/>
          </a:prstGeom>
        </p:spPr>
        <p:txBody>
          <a:bodyPr vert="horz" lIns="0" tIns="45720" rIns="91440" bIns="45720" rtlCol="0">
            <a:noAutofit/>
          </a:bodyPr>
          <a:lstStyle>
            <a:lvl1pPr>
              <a:spcBef>
                <a:spcPts val="1000"/>
              </a:spcBef>
              <a:spcAft>
                <a:spcPts val="0"/>
              </a:spcAft>
              <a:defRPr lang="en-US" sz="2000" dirty="0"/>
            </a:lvl1pPr>
            <a:lvl2pPr>
              <a:spcBef>
                <a:spcPts val="500"/>
              </a:spcBef>
              <a:spcAft>
                <a:spcPts val="400"/>
              </a:spcAft>
              <a:defRPr lang="en-US" sz="1600" dirty="0"/>
            </a:lvl2pPr>
            <a:lvl3pPr>
              <a:spcBef>
                <a:spcPts val="500"/>
              </a:spcBef>
              <a:spcAft>
                <a:spcPts val="400"/>
              </a:spcAft>
              <a:defRPr lang="en-US" sz="1200" dirty="0"/>
            </a:lvl3pPr>
            <a:lvl4pPr marL="1652588" indent="-280988">
              <a:buClr>
                <a:schemeClr val="bg2"/>
              </a:buClr>
              <a:buSzPct val="100000"/>
              <a:buFont typeface="Arial" panose="020B0604020202020204" pitchFamily="34" charset="0"/>
              <a:buChar char="•"/>
              <a:defRPr sz="1200">
                <a:solidFill>
                  <a:schemeClr val="tx1"/>
                </a:solidFill>
              </a:defRPr>
            </a:lvl4pPr>
          </a:lstStyle>
          <a:p>
            <a:pPr lvl="0">
              <a:spcAft>
                <a:spcPts val="300"/>
              </a:spcAft>
            </a:pPr>
            <a:r>
              <a:rPr lang="en-US"/>
              <a:t>Click to edit Master text styles</a:t>
            </a:r>
          </a:p>
          <a:p>
            <a:pPr lvl="1">
              <a:spcAft>
                <a:spcPts val="300"/>
              </a:spcAft>
            </a:pPr>
            <a:r>
              <a:rPr lang="en-US"/>
              <a:t>Second level</a:t>
            </a:r>
          </a:p>
          <a:p>
            <a:pPr lvl="2">
              <a:spcAft>
                <a:spcPts val="300"/>
              </a:spcAft>
            </a:pPr>
            <a:r>
              <a:rPr lang="en-US"/>
              <a:t>Third level</a:t>
            </a:r>
          </a:p>
          <a:p>
            <a:pPr lvl="3">
              <a:spcAft>
                <a:spcPts val="300"/>
              </a:spcAft>
            </a:pPr>
            <a:r>
              <a:rPr lang="en-US"/>
              <a:t>Fourth level</a:t>
            </a:r>
          </a:p>
        </p:txBody>
      </p:sp>
    </p:spTree>
    <p:extLst>
      <p:ext uri="{BB962C8B-B14F-4D97-AF65-F5344CB8AC3E}">
        <p14:creationId xmlns:p14="http://schemas.microsoft.com/office/powerpoint/2010/main" val="199829632"/>
      </p:ext>
    </p:extLst>
  </p:cSld>
  <p:clrMapOvr>
    <a:masterClrMapping/>
  </p:clrMapOvr>
  <p:extLst>
    <p:ext uri="{DCECCB84-F9BA-43D5-87BE-67443E8EF086}">
      <p15:sldGuideLst xmlns:p15="http://schemas.microsoft.com/office/powerpoint/2012/main">
        <p15:guide id="1" orient="horz" pos="40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6"/>
            <a:ext cx="11310257" cy="580806"/>
          </a:xfrm>
        </p:spPr>
        <p:txBody>
          <a:bodyPr/>
          <a:lstStyle>
            <a:lvl1pPr>
              <a:defRPr>
                <a:solidFill>
                  <a:srgbClr val="262626"/>
                </a:solidFill>
              </a:defRPr>
            </a:lvl1pPr>
          </a:lstStyle>
          <a:p>
            <a:r>
              <a:rPr lang="en-US"/>
              <a:t>Click to edit Master title style</a:t>
            </a:r>
          </a:p>
        </p:txBody>
      </p:sp>
    </p:spTree>
    <p:extLst>
      <p:ext uri="{BB962C8B-B14F-4D97-AF65-F5344CB8AC3E}">
        <p14:creationId xmlns:p14="http://schemas.microsoft.com/office/powerpoint/2010/main" val="251049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6313" y="365125"/>
            <a:ext cx="11612880" cy="454682"/>
          </a:xfrm>
        </p:spPr>
        <p:txBody>
          <a:bodyPr/>
          <a:lstStyle/>
          <a:p>
            <a:r>
              <a:rPr lang="en-US"/>
              <a:t>Click to edit Master title style</a:t>
            </a:r>
          </a:p>
        </p:txBody>
      </p:sp>
      <p:sp>
        <p:nvSpPr>
          <p:cNvPr id="4" name="Text Placeholder 4">
            <a:extLst>
              <a:ext uri="{FF2B5EF4-FFF2-40B4-BE49-F238E27FC236}">
                <a16:creationId xmlns:a16="http://schemas.microsoft.com/office/drawing/2014/main" id="{4F47D3DE-0C27-4D0B-95F1-32219C097A72}"/>
              </a:ext>
            </a:extLst>
          </p:cNvPr>
          <p:cNvSpPr>
            <a:spLocks noGrp="1"/>
          </p:cNvSpPr>
          <p:nvPr>
            <p:ph type="body" sz="quarter" idx="12" hasCustomPrompt="1"/>
          </p:nvPr>
        </p:nvSpPr>
        <p:spPr>
          <a:xfrm>
            <a:off x="446314" y="795974"/>
            <a:ext cx="11310712" cy="565150"/>
          </a:xfrm>
          <a:prstGeom prst="rect">
            <a:avLst/>
          </a:prstGeom>
        </p:spPr>
        <p:txBody>
          <a:bodyPr lIns="45720">
            <a:noAutofit/>
          </a:bodyPr>
          <a:lstStyle>
            <a:lvl1pPr marL="0" indent="0">
              <a:spcBef>
                <a:spcPts val="0"/>
              </a:spcBef>
              <a:buNone/>
              <a:defRPr sz="2400">
                <a:solidFill>
                  <a:srgbClr val="5C5C5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Subhead style</a:t>
            </a:r>
          </a:p>
        </p:txBody>
      </p:sp>
    </p:spTree>
    <p:extLst>
      <p:ext uri="{BB962C8B-B14F-4D97-AF65-F5344CB8AC3E}">
        <p14:creationId xmlns:p14="http://schemas.microsoft.com/office/powerpoint/2010/main" val="17743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5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16" descr="A picture containing shape&#10;&#10;Description automatically generated">
            <a:extLst>
              <a:ext uri="{FF2B5EF4-FFF2-40B4-BE49-F238E27FC236}">
                <a16:creationId xmlns:a16="http://schemas.microsoft.com/office/drawing/2014/main" id="{712250CC-5D72-458B-8B32-C9C5EF24038A}"/>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81412" t="-4167"/>
          <a:stretch/>
        </p:blipFill>
        <p:spPr>
          <a:xfrm>
            <a:off x="10016358" y="0"/>
            <a:ext cx="2175641" cy="6858000"/>
          </a:xfrm>
          <a:prstGeom prst="rect">
            <a:avLst/>
          </a:prstGeom>
        </p:spPr>
      </p:pic>
      <p:sp>
        <p:nvSpPr>
          <p:cNvPr id="2" name="Title Placeholder 1">
            <a:extLst>
              <a:ext uri="{FF2B5EF4-FFF2-40B4-BE49-F238E27FC236}">
                <a16:creationId xmlns:a16="http://schemas.microsoft.com/office/drawing/2014/main" id="{452829E3-42AA-4ECB-90DB-F36F704F4837}"/>
              </a:ext>
            </a:extLst>
          </p:cNvPr>
          <p:cNvSpPr>
            <a:spLocks noGrp="1"/>
          </p:cNvSpPr>
          <p:nvPr>
            <p:ph type="title"/>
          </p:nvPr>
        </p:nvSpPr>
        <p:spPr>
          <a:xfrm>
            <a:off x="446313" y="365125"/>
            <a:ext cx="11310257" cy="666871"/>
          </a:xfrm>
          <a:prstGeom prst="rect">
            <a:avLst/>
          </a:prstGeom>
        </p:spPr>
        <p:txBody>
          <a:bodyPr vert="horz" lIns="4572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2F5B3634-BE53-4DAC-8B5E-4015CDEC9CF1}"/>
              </a:ext>
            </a:extLst>
          </p:cNvPr>
          <p:cNvSpPr>
            <a:spLocks noGrp="1"/>
          </p:cNvSpPr>
          <p:nvPr>
            <p:ph type="body" idx="1"/>
          </p:nvPr>
        </p:nvSpPr>
        <p:spPr>
          <a:xfrm>
            <a:off x="446313" y="1825625"/>
            <a:ext cx="11310257" cy="4351338"/>
          </a:xfrm>
          <a:prstGeom prst="rect">
            <a:avLst/>
          </a:prstGeom>
        </p:spPr>
        <p:txBody>
          <a:bodyPr vert="horz" lIns="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pic>
        <p:nvPicPr>
          <p:cNvPr id="183" name="Picture 15">
            <a:extLst>
              <a:ext uri="{FF2B5EF4-FFF2-40B4-BE49-F238E27FC236}">
                <a16:creationId xmlns:a16="http://schemas.microsoft.com/office/drawing/2014/main" id="{D6EA127D-FF02-4206-AAB0-6F7BA3DB9F11}"/>
              </a:ext>
            </a:extLst>
          </p:cNvPr>
          <p:cNvPicPr>
            <a:picLocks noChangeAspect="1" noChangeArrowheads="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bwMode="auto">
          <a:xfrm>
            <a:off x="10950729" y="6507729"/>
            <a:ext cx="96734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C6238415-51E2-4B57-8686-3A7BE463A002}"/>
              </a:ext>
            </a:extLst>
          </p:cNvPr>
          <p:cNvSpPr/>
          <p:nvPr userDrawn="1"/>
        </p:nvSpPr>
        <p:spPr>
          <a:xfrm>
            <a:off x="757609" y="6517423"/>
            <a:ext cx="6096000" cy="200055"/>
          </a:xfrm>
          <a:prstGeom prst="rect">
            <a:avLst/>
          </a:prstGeom>
        </p:spPr>
        <p:txBody>
          <a:bodyPr>
            <a:spAutoFit/>
          </a:bodyPr>
          <a:lstStyle/>
          <a:p>
            <a:r>
              <a:rPr lang="en-US" sz="700" dirty="0">
                <a:solidFill>
                  <a:srgbClr val="BFBFBF"/>
                </a:solidFill>
                <a:latin typeface="Arial" panose="020B0604020202020204" pitchFamily="34" charset="0"/>
                <a:cs typeface="Arial" panose="020B0604020202020204" pitchFamily="34" charset="0"/>
              </a:rPr>
              <a:t>© 2025 Cadence Design Systems, Inc. Cadence confidential. Internal use only.</a:t>
            </a:r>
          </a:p>
        </p:txBody>
      </p:sp>
      <p:sp>
        <p:nvSpPr>
          <p:cNvPr id="11" name="TextBox 10">
            <a:extLst>
              <a:ext uri="{FF2B5EF4-FFF2-40B4-BE49-F238E27FC236}">
                <a16:creationId xmlns:a16="http://schemas.microsoft.com/office/drawing/2014/main" id="{2C55A0A3-C444-42C3-B99D-6C7C3F66445E}"/>
              </a:ext>
            </a:extLst>
          </p:cNvPr>
          <p:cNvSpPr txBox="1"/>
          <p:nvPr userDrawn="1"/>
        </p:nvSpPr>
        <p:spPr>
          <a:xfrm>
            <a:off x="371583" y="6517423"/>
            <a:ext cx="456364" cy="200055"/>
          </a:xfrm>
          <a:prstGeom prst="rect">
            <a:avLst/>
          </a:prstGeom>
          <a:noFill/>
        </p:spPr>
        <p:txBody>
          <a:bodyPr wrap="square" rtlCol="0">
            <a:spAutoFit/>
          </a:bodyPr>
          <a:lstStyle/>
          <a:p>
            <a:fld id="{E9C6F3DA-F5B5-479A-BC2D-A29C88AE9940}" type="slidenum">
              <a:rPr lang="en-US" sz="700" smtClean="0">
                <a:solidFill>
                  <a:schemeClr val="bg1">
                    <a:lumMod val="75000"/>
                  </a:schemeClr>
                </a:solidFill>
                <a:latin typeface="Arial" panose="020B0604020202020204" pitchFamily="34" charset="0"/>
              </a:rPr>
              <a:pPr/>
              <a:t>‹#›</a:t>
            </a:fld>
            <a:endParaRPr lang="en-US" sz="700">
              <a:solidFill>
                <a:schemeClr val="bg1">
                  <a:lumMod val="75000"/>
                </a:schemeClr>
              </a:solidFill>
              <a:latin typeface="Arial" panose="020B0604020202020204" pitchFamily="34" charset="0"/>
            </a:endParaRPr>
          </a:p>
        </p:txBody>
      </p:sp>
      <p:grpSp>
        <p:nvGrpSpPr>
          <p:cNvPr id="4" name="Group 3">
            <a:extLst>
              <a:ext uri="{FF2B5EF4-FFF2-40B4-BE49-F238E27FC236}">
                <a16:creationId xmlns:a16="http://schemas.microsoft.com/office/drawing/2014/main" id="{97759A8F-77E8-4D40-9CCB-2B62D203A2C0}"/>
              </a:ext>
            </a:extLst>
          </p:cNvPr>
          <p:cNvGrpSpPr/>
          <p:nvPr userDrawn="1"/>
        </p:nvGrpSpPr>
        <p:grpSpPr>
          <a:xfrm>
            <a:off x="0" y="368"/>
            <a:ext cx="12192000" cy="43178"/>
            <a:chOff x="0" y="368"/>
            <a:chExt cx="12192000" cy="43178"/>
          </a:xfrm>
        </p:grpSpPr>
        <p:sp>
          <p:nvSpPr>
            <p:cNvPr id="14" name="Rectangle 13">
              <a:extLst>
                <a:ext uri="{FF2B5EF4-FFF2-40B4-BE49-F238E27FC236}">
                  <a16:creationId xmlns:a16="http://schemas.microsoft.com/office/drawing/2014/main" id="{CAE802DC-8993-41C3-8D5A-890FF501742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CBE109-0F11-4D87-8D5D-63B1E2F7E26D}"/>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69C7D2E-BEB6-4F0E-96C2-5A7B3776B7FE}"/>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0205924"/>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72" r:id="rId3"/>
    <p:sldLayoutId id="2147483670" r:id="rId4"/>
    <p:sldLayoutId id="2147483673" r:id="rId5"/>
    <p:sldLayoutId id="2147483676" r:id="rId6"/>
    <p:sldLayoutId id="2147483654" r:id="rId7"/>
    <p:sldLayoutId id="2147483665" r:id="rId8"/>
    <p:sldLayoutId id="2147483671" r:id="rId9"/>
    <p:sldLayoutId id="2147483661" r:id="rId10"/>
    <p:sldLayoutId id="2147483657" r:id="rId11"/>
  </p:sldLayoutIdLst>
  <p:hf hdr="0" ftr="0" dt="0"/>
  <p:txStyles>
    <p:title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p:titleStyle>
    <p:body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sz="2400" kern="120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500"/>
        </a:spcBef>
        <a:spcAft>
          <a:spcPts val="300"/>
        </a:spcAft>
        <a:buClr>
          <a:schemeClr val="bg2"/>
        </a:buClr>
        <a:buSzPct val="60000"/>
        <a:buFont typeface="Courier New" panose="02070309020205020404" pitchFamily="49" charset="0"/>
        <a:buChar char="o"/>
        <a:tabLst/>
        <a:defRPr sz="2000" kern="120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500"/>
        </a:spcBef>
        <a:spcAft>
          <a:spcPts val="300"/>
        </a:spcAft>
        <a:buClr>
          <a:schemeClr val="bg2"/>
        </a:buClr>
        <a:buSzPct val="100000"/>
        <a:buFont typeface="Rubik Light" panose="00000400000000000000" pitchFamily="2" charset="-79"/>
        <a:buChar char="–"/>
        <a:tabLst/>
        <a:defRPr sz="1600" kern="120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sz="1200" kern="120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customXml" Target="../ink/ink32.xml"/><Relationship Id="rId7" Type="http://schemas.openxmlformats.org/officeDocument/2006/relationships/customXml" Target="../ink/ink34.xml"/><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customXml" Target="../ink/ink33.xml"/><Relationship Id="rId10" Type="http://schemas.openxmlformats.org/officeDocument/2006/relationships/image" Target="../media/image50.png"/><Relationship Id="rId4" Type="http://schemas.openxmlformats.org/officeDocument/2006/relationships/image" Target="../media/image47.png"/><Relationship Id="rId9" Type="http://schemas.openxmlformats.org/officeDocument/2006/relationships/customXml" Target="../ink/ink35.xml"/></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customXml" Target="../ink/ink36.xml"/></Relationships>
</file>

<file path=ppt/slides/_rels/slide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5.xml"/><Relationship Id="rId6" Type="http://schemas.openxmlformats.org/officeDocument/2006/relationships/image" Target="../media/image56.png"/><Relationship Id="rId11" Type="http://schemas.openxmlformats.org/officeDocument/2006/relationships/customXml" Target="../ink/ink41.xml"/><Relationship Id="rId5" Type="http://schemas.openxmlformats.org/officeDocument/2006/relationships/customXml" Target="../ink/ink38.xml"/><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customXml" Target="../ink/ink40.xml"/></Relationships>
</file>

<file path=ppt/slides/_rels/slide14.xml.rels><?xml version="1.0" encoding="UTF-8" standalone="yes"?>
<Relationships xmlns="http://schemas.openxmlformats.org/package/2006/relationships"><Relationship Id="rId13" Type="http://schemas.openxmlformats.org/officeDocument/2006/relationships/image" Target="../media/image66.png"/><Relationship Id="rId18" Type="http://schemas.openxmlformats.org/officeDocument/2006/relationships/customXml" Target="../ink/ink49.xml"/><Relationship Id="rId26" Type="http://schemas.openxmlformats.org/officeDocument/2006/relationships/customXml" Target="../ink/ink53.xml"/><Relationship Id="rId21" Type="http://schemas.openxmlformats.org/officeDocument/2006/relationships/image" Target="../media/image70.png"/><Relationship Id="rId34" Type="http://schemas.openxmlformats.org/officeDocument/2006/relationships/customXml" Target="../ink/ink57.xml"/><Relationship Id="rId7" Type="http://schemas.openxmlformats.org/officeDocument/2006/relationships/image" Target="../media/image63.png"/><Relationship Id="rId12" Type="http://schemas.openxmlformats.org/officeDocument/2006/relationships/customXml" Target="../ink/ink46.xml"/><Relationship Id="rId17" Type="http://schemas.openxmlformats.org/officeDocument/2006/relationships/image" Target="../media/image68.png"/><Relationship Id="rId25" Type="http://schemas.openxmlformats.org/officeDocument/2006/relationships/image" Target="../media/image72.png"/><Relationship Id="rId33" Type="http://schemas.openxmlformats.org/officeDocument/2006/relationships/image" Target="../media/image76.png"/><Relationship Id="rId2" Type="http://schemas.openxmlformats.org/officeDocument/2006/relationships/customXml" Target="../ink/ink42.xml"/><Relationship Id="rId16" Type="http://schemas.openxmlformats.org/officeDocument/2006/relationships/customXml" Target="../ink/ink48.xml"/><Relationship Id="rId20" Type="http://schemas.openxmlformats.org/officeDocument/2006/relationships/customXml" Target="../ink/ink50.xml"/><Relationship Id="rId29" Type="http://schemas.openxmlformats.org/officeDocument/2006/relationships/image" Target="../media/image74.png"/><Relationship Id="rId1" Type="http://schemas.openxmlformats.org/officeDocument/2006/relationships/slideLayout" Target="../slideLayouts/slideLayout5.xml"/><Relationship Id="rId6" Type="http://schemas.openxmlformats.org/officeDocument/2006/relationships/image" Target="../media/image62.png"/><Relationship Id="rId11" Type="http://schemas.openxmlformats.org/officeDocument/2006/relationships/image" Target="../media/image65.png"/><Relationship Id="rId24" Type="http://schemas.openxmlformats.org/officeDocument/2006/relationships/customXml" Target="../ink/ink52.xml"/><Relationship Id="rId32" Type="http://schemas.openxmlformats.org/officeDocument/2006/relationships/customXml" Target="../ink/ink56.xml"/><Relationship Id="rId37" Type="http://schemas.openxmlformats.org/officeDocument/2006/relationships/image" Target="../media/image78.png"/><Relationship Id="rId5" Type="http://schemas.openxmlformats.org/officeDocument/2006/relationships/image" Target="../media/image61.png"/><Relationship Id="rId15" Type="http://schemas.openxmlformats.org/officeDocument/2006/relationships/image" Target="../media/image67.png"/><Relationship Id="rId23" Type="http://schemas.openxmlformats.org/officeDocument/2006/relationships/image" Target="../media/image71.png"/><Relationship Id="rId28" Type="http://schemas.openxmlformats.org/officeDocument/2006/relationships/customXml" Target="../ink/ink54.xml"/><Relationship Id="rId36" Type="http://schemas.openxmlformats.org/officeDocument/2006/relationships/customXml" Target="../ink/ink58.xml"/><Relationship Id="rId10" Type="http://schemas.openxmlformats.org/officeDocument/2006/relationships/customXml" Target="../ink/ink45.xml"/><Relationship Id="rId19" Type="http://schemas.openxmlformats.org/officeDocument/2006/relationships/image" Target="../media/image69.png"/><Relationship Id="rId31" Type="http://schemas.openxmlformats.org/officeDocument/2006/relationships/image" Target="../media/image75.png"/><Relationship Id="rId4" Type="http://schemas.openxmlformats.org/officeDocument/2006/relationships/customXml" Target="../ink/ink43.xml"/><Relationship Id="rId9" Type="http://schemas.openxmlformats.org/officeDocument/2006/relationships/image" Target="../media/image64.png"/><Relationship Id="rId14" Type="http://schemas.openxmlformats.org/officeDocument/2006/relationships/customXml" Target="../ink/ink47.xml"/><Relationship Id="rId22" Type="http://schemas.openxmlformats.org/officeDocument/2006/relationships/customXml" Target="../ink/ink51.xml"/><Relationship Id="rId27" Type="http://schemas.openxmlformats.org/officeDocument/2006/relationships/image" Target="../media/image73.png"/><Relationship Id="rId30" Type="http://schemas.openxmlformats.org/officeDocument/2006/relationships/customXml" Target="../ink/ink55.xml"/><Relationship Id="rId35" Type="http://schemas.openxmlformats.org/officeDocument/2006/relationships/image" Target="../media/image77.png"/><Relationship Id="rId8" Type="http://schemas.openxmlformats.org/officeDocument/2006/relationships/customXml" Target="../ink/ink44.xml"/><Relationship Id="rId3"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customXml" Target="../ink/ink64.xml"/><Relationship Id="rId18" Type="http://schemas.openxmlformats.org/officeDocument/2006/relationships/customXml" Target="../ink/ink66.xml"/><Relationship Id="rId26" Type="http://schemas.openxmlformats.org/officeDocument/2006/relationships/customXml" Target="../ink/ink70.xml"/><Relationship Id="rId3" Type="http://schemas.openxmlformats.org/officeDocument/2006/relationships/customXml" Target="../ink/ink59.xml"/><Relationship Id="rId21" Type="http://schemas.openxmlformats.org/officeDocument/2006/relationships/image" Target="../media/image89.png"/><Relationship Id="rId7" Type="http://schemas.openxmlformats.org/officeDocument/2006/relationships/customXml" Target="../ink/ink61.xml"/><Relationship Id="rId12" Type="http://schemas.openxmlformats.org/officeDocument/2006/relationships/image" Target="../media/image84.png"/><Relationship Id="rId17" Type="http://schemas.openxmlformats.org/officeDocument/2006/relationships/image" Target="../media/image87.png"/><Relationship Id="rId25" Type="http://schemas.openxmlformats.org/officeDocument/2006/relationships/image" Target="../media/image91.png"/><Relationship Id="rId2" Type="http://schemas.openxmlformats.org/officeDocument/2006/relationships/image" Target="../media/image79.png"/><Relationship Id="rId16" Type="http://schemas.openxmlformats.org/officeDocument/2006/relationships/image" Target="../media/image86.png"/><Relationship Id="rId20" Type="http://schemas.openxmlformats.org/officeDocument/2006/relationships/customXml" Target="../ink/ink67.xml"/><Relationship Id="rId1" Type="http://schemas.openxmlformats.org/officeDocument/2006/relationships/slideLayout" Target="../slideLayouts/slideLayout5.xml"/><Relationship Id="rId6" Type="http://schemas.openxmlformats.org/officeDocument/2006/relationships/image" Target="../media/image81.png"/><Relationship Id="rId11" Type="http://schemas.openxmlformats.org/officeDocument/2006/relationships/customXml" Target="../ink/ink63.xml"/><Relationship Id="rId24" Type="http://schemas.openxmlformats.org/officeDocument/2006/relationships/customXml" Target="../ink/ink69.xml"/><Relationship Id="rId5" Type="http://schemas.openxmlformats.org/officeDocument/2006/relationships/customXml" Target="../ink/ink60.xml"/><Relationship Id="rId15" Type="http://schemas.openxmlformats.org/officeDocument/2006/relationships/customXml" Target="../ink/ink65.xml"/><Relationship Id="rId23" Type="http://schemas.openxmlformats.org/officeDocument/2006/relationships/image" Target="../media/image90.png"/><Relationship Id="rId10" Type="http://schemas.openxmlformats.org/officeDocument/2006/relationships/image" Target="../media/image83.png"/><Relationship Id="rId19" Type="http://schemas.openxmlformats.org/officeDocument/2006/relationships/image" Target="../media/image88.png"/><Relationship Id="rId4" Type="http://schemas.openxmlformats.org/officeDocument/2006/relationships/image" Target="../media/image80.png"/><Relationship Id="rId9" Type="http://schemas.openxmlformats.org/officeDocument/2006/relationships/customXml" Target="../ink/ink62.xml"/><Relationship Id="rId14" Type="http://schemas.openxmlformats.org/officeDocument/2006/relationships/image" Target="../media/image85.png"/><Relationship Id="rId22" Type="http://schemas.openxmlformats.org/officeDocument/2006/relationships/customXml" Target="../ink/ink68.xml"/><Relationship Id="rId27" Type="http://schemas.openxmlformats.org/officeDocument/2006/relationships/image" Target="../media/image92.png"/></Relationships>
</file>

<file path=ppt/slides/_rels/slide16.xml.rels><?xml version="1.0" encoding="UTF-8" standalone="yes"?>
<Relationships xmlns="http://schemas.openxmlformats.org/package/2006/relationships"><Relationship Id="rId8" Type="http://schemas.openxmlformats.org/officeDocument/2006/relationships/customXml" Target="../ink/ink73.xml"/><Relationship Id="rId13" Type="http://schemas.openxmlformats.org/officeDocument/2006/relationships/image" Target="../media/image97.png"/><Relationship Id="rId18" Type="http://schemas.openxmlformats.org/officeDocument/2006/relationships/customXml" Target="../ink/ink78.xml"/><Relationship Id="rId26" Type="http://schemas.openxmlformats.org/officeDocument/2006/relationships/customXml" Target="../ink/ink82.xml"/><Relationship Id="rId3" Type="http://schemas.openxmlformats.org/officeDocument/2006/relationships/image" Target="../media/image94.png"/><Relationship Id="rId21" Type="http://schemas.openxmlformats.org/officeDocument/2006/relationships/image" Target="../media/image101.png"/><Relationship Id="rId7" Type="http://schemas.openxmlformats.org/officeDocument/2006/relationships/image" Target="../media/image88.png"/><Relationship Id="rId12" Type="http://schemas.openxmlformats.org/officeDocument/2006/relationships/customXml" Target="../ink/ink75.xml"/><Relationship Id="rId17" Type="http://schemas.openxmlformats.org/officeDocument/2006/relationships/image" Target="../media/image99.png"/><Relationship Id="rId25" Type="http://schemas.openxmlformats.org/officeDocument/2006/relationships/image" Target="../media/image103.png"/><Relationship Id="rId2" Type="http://schemas.openxmlformats.org/officeDocument/2006/relationships/image" Target="../media/image93.png"/><Relationship Id="rId16" Type="http://schemas.openxmlformats.org/officeDocument/2006/relationships/customXml" Target="../ink/ink77.xml"/><Relationship Id="rId20" Type="http://schemas.openxmlformats.org/officeDocument/2006/relationships/customXml" Target="../ink/ink79.xml"/><Relationship Id="rId1" Type="http://schemas.openxmlformats.org/officeDocument/2006/relationships/slideLayout" Target="../slideLayouts/slideLayout5.xml"/><Relationship Id="rId6" Type="http://schemas.openxmlformats.org/officeDocument/2006/relationships/customXml" Target="../ink/ink72.xml"/><Relationship Id="rId11" Type="http://schemas.openxmlformats.org/officeDocument/2006/relationships/image" Target="../media/image96.png"/><Relationship Id="rId24" Type="http://schemas.openxmlformats.org/officeDocument/2006/relationships/customXml" Target="../ink/ink81.xml"/><Relationship Id="rId5" Type="http://schemas.openxmlformats.org/officeDocument/2006/relationships/image" Target="../media/image82.png"/><Relationship Id="rId15" Type="http://schemas.openxmlformats.org/officeDocument/2006/relationships/image" Target="../media/image98.png"/><Relationship Id="rId23" Type="http://schemas.openxmlformats.org/officeDocument/2006/relationships/image" Target="../media/image102.png"/><Relationship Id="rId10" Type="http://schemas.openxmlformats.org/officeDocument/2006/relationships/customXml" Target="../ink/ink74.xml"/><Relationship Id="rId19" Type="http://schemas.openxmlformats.org/officeDocument/2006/relationships/image" Target="../media/image100.png"/><Relationship Id="rId4" Type="http://schemas.openxmlformats.org/officeDocument/2006/relationships/customXml" Target="../ink/ink71.xml"/><Relationship Id="rId9" Type="http://schemas.openxmlformats.org/officeDocument/2006/relationships/image" Target="../media/image95.png"/><Relationship Id="rId14" Type="http://schemas.openxmlformats.org/officeDocument/2006/relationships/customXml" Target="../ink/ink76.xml"/><Relationship Id="rId22" Type="http://schemas.openxmlformats.org/officeDocument/2006/relationships/customXml" Target="../ink/ink80.xml"/><Relationship Id="rId27" Type="http://schemas.openxmlformats.org/officeDocument/2006/relationships/image" Target="../media/image104.png"/></Relationships>
</file>

<file path=ppt/slides/_rels/slide17.xml.rels><?xml version="1.0" encoding="UTF-8" standalone="yes"?>
<Relationships xmlns="http://schemas.openxmlformats.org/package/2006/relationships"><Relationship Id="rId13" Type="http://schemas.openxmlformats.org/officeDocument/2006/relationships/image" Target="../media/image84.png"/><Relationship Id="rId18" Type="http://schemas.openxmlformats.org/officeDocument/2006/relationships/customXml" Target="../ink/ink90.xml"/><Relationship Id="rId26" Type="http://schemas.openxmlformats.org/officeDocument/2006/relationships/customXml" Target="../ink/ink94.xml"/><Relationship Id="rId3" Type="http://schemas.openxmlformats.org/officeDocument/2006/relationships/image" Target="../media/image106.png"/><Relationship Id="rId21" Type="http://schemas.openxmlformats.org/officeDocument/2006/relationships/image" Target="../media/image89.png"/><Relationship Id="rId34" Type="http://schemas.openxmlformats.org/officeDocument/2006/relationships/customXml" Target="../ink/ink98.xml"/><Relationship Id="rId7" Type="http://schemas.openxmlformats.org/officeDocument/2006/relationships/image" Target="../media/image81.png"/><Relationship Id="rId12" Type="http://schemas.openxmlformats.org/officeDocument/2006/relationships/customXml" Target="../ink/ink87.xml"/><Relationship Id="rId17" Type="http://schemas.openxmlformats.org/officeDocument/2006/relationships/image" Target="../media/image86.png"/><Relationship Id="rId25" Type="http://schemas.openxmlformats.org/officeDocument/2006/relationships/image" Target="../media/image108.png"/><Relationship Id="rId33" Type="http://schemas.openxmlformats.org/officeDocument/2006/relationships/image" Target="../media/image112.png"/><Relationship Id="rId2" Type="http://schemas.openxmlformats.org/officeDocument/2006/relationships/image" Target="../media/image105.png"/><Relationship Id="rId16" Type="http://schemas.openxmlformats.org/officeDocument/2006/relationships/customXml" Target="../ink/ink89.xml"/><Relationship Id="rId20" Type="http://schemas.openxmlformats.org/officeDocument/2006/relationships/customXml" Target="../ink/ink91.xml"/><Relationship Id="rId29" Type="http://schemas.openxmlformats.org/officeDocument/2006/relationships/image" Target="../media/image110.png"/><Relationship Id="rId1" Type="http://schemas.openxmlformats.org/officeDocument/2006/relationships/slideLayout" Target="../slideLayouts/slideLayout5.xml"/><Relationship Id="rId6" Type="http://schemas.openxmlformats.org/officeDocument/2006/relationships/customXml" Target="../ink/ink84.xml"/><Relationship Id="rId11" Type="http://schemas.openxmlformats.org/officeDocument/2006/relationships/image" Target="../media/image83.png"/><Relationship Id="rId24" Type="http://schemas.openxmlformats.org/officeDocument/2006/relationships/customXml" Target="../ink/ink93.xml"/><Relationship Id="rId32" Type="http://schemas.openxmlformats.org/officeDocument/2006/relationships/customXml" Target="../ink/ink97.xml"/><Relationship Id="rId5" Type="http://schemas.openxmlformats.org/officeDocument/2006/relationships/image" Target="../media/image80.png"/><Relationship Id="rId15" Type="http://schemas.openxmlformats.org/officeDocument/2006/relationships/image" Target="../media/image85.png"/><Relationship Id="rId23" Type="http://schemas.openxmlformats.org/officeDocument/2006/relationships/image" Target="../media/image107.png"/><Relationship Id="rId28" Type="http://schemas.openxmlformats.org/officeDocument/2006/relationships/customXml" Target="../ink/ink95.xml"/><Relationship Id="rId10" Type="http://schemas.openxmlformats.org/officeDocument/2006/relationships/customXml" Target="../ink/ink86.xml"/><Relationship Id="rId19" Type="http://schemas.openxmlformats.org/officeDocument/2006/relationships/image" Target="../media/image88.png"/><Relationship Id="rId31" Type="http://schemas.openxmlformats.org/officeDocument/2006/relationships/image" Target="../media/image111.png"/><Relationship Id="rId4" Type="http://schemas.openxmlformats.org/officeDocument/2006/relationships/customXml" Target="../ink/ink83.xml"/><Relationship Id="rId9" Type="http://schemas.openxmlformats.org/officeDocument/2006/relationships/image" Target="../media/image82.png"/><Relationship Id="rId14" Type="http://schemas.openxmlformats.org/officeDocument/2006/relationships/customXml" Target="../ink/ink88.xml"/><Relationship Id="rId22" Type="http://schemas.openxmlformats.org/officeDocument/2006/relationships/customXml" Target="../ink/ink92.xml"/><Relationship Id="rId27" Type="http://schemas.openxmlformats.org/officeDocument/2006/relationships/image" Target="../media/image109.png"/><Relationship Id="rId30" Type="http://schemas.openxmlformats.org/officeDocument/2006/relationships/customXml" Target="../ink/ink96.xml"/><Relationship Id="rId35" Type="http://schemas.openxmlformats.org/officeDocument/2006/relationships/image" Target="../media/image113.png"/><Relationship Id="rId8" Type="http://schemas.openxmlformats.org/officeDocument/2006/relationships/customXml" Target="../ink/ink85.xml"/></Relationships>
</file>

<file path=ppt/slides/_rels/slide18.xml.rels><?xml version="1.0" encoding="UTF-8" standalone="yes"?>
<Relationships xmlns="http://schemas.openxmlformats.org/package/2006/relationships"><Relationship Id="rId13" Type="http://schemas.openxmlformats.org/officeDocument/2006/relationships/customXml" Target="../ink/ink104.xml"/><Relationship Id="rId18" Type="http://schemas.openxmlformats.org/officeDocument/2006/relationships/image" Target="../media/image91.png"/><Relationship Id="rId26" Type="http://schemas.openxmlformats.org/officeDocument/2006/relationships/image" Target="../media/image117.png"/><Relationship Id="rId3" Type="http://schemas.openxmlformats.org/officeDocument/2006/relationships/customXml" Target="../ink/ink99.xml"/><Relationship Id="rId21" Type="http://schemas.openxmlformats.org/officeDocument/2006/relationships/customXml" Target="../ink/ink108.xml"/><Relationship Id="rId7" Type="http://schemas.openxmlformats.org/officeDocument/2006/relationships/customXml" Target="../ink/ink101.xml"/><Relationship Id="rId12" Type="http://schemas.openxmlformats.org/officeDocument/2006/relationships/image" Target="../media/image85.png"/><Relationship Id="rId17" Type="http://schemas.openxmlformats.org/officeDocument/2006/relationships/customXml" Target="../ink/ink106.xml"/><Relationship Id="rId25" Type="http://schemas.openxmlformats.org/officeDocument/2006/relationships/customXml" Target="../ink/ink110.xml"/><Relationship Id="rId33" Type="http://schemas.openxmlformats.org/officeDocument/2006/relationships/image" Target="../media/image121.png"/><Relationship Id="rId2" Type="http://schemas.openxmlformats.org/officeDocument/2006/relationships/image" Target="../media/image114.png"/><Relationship Id="rId16" Type="http://schemas.openxmlformats.org/officeDocument/2006/relationships/image" Target="../media/image90.png"/><Relationship Id="rId20" Type="http://schemas.openxmlformats.org/officeDocument/2006/relationships/image" Target="../media/image92.png"/><Relationship Id="rId29" Type="http://schemas.openxmlformats.org/officeDocument/2006/relationships/image" Target="../media/image119.png"/><Relationship Id="rId1" Type="http://schemas.openxmlformats.org/officeDocument/2006/relationships/slideLayout" Target="../slideLayouts/slideLayout5.xml"/><Relationship Id="rId6" Type="http://schemas.openxmlformats.org/officeDocument/2006/relationships/image" Target="../media/image81.png"/><Relationship Id="rId11" Type="http://schemas.openxmlformats.org/officeDocument/2006/relationships/customXml" Target="../ink/ink103.xml"/><Relationship Id="rId24" Type="http://schemas.openxmlformats.org/officeDocument/2006/relationships/image" Target="../media/image116.png"/><Relationship Id="rId32" Type="http://schemas.openxmlformats.org/officeDocument/2006/relationships/customXml" Target="../ink/ink113.xml"/><Relationship Id="rId5" Type="http://schemas.openxmlformats.org/officeDocument/2006/relationships/customXml" Target="../ink/ink100.xml"/><Relationship Id="rId15" Type="http://schemas.openxmlformats.org/officeDocument/2006/relationships/customXml" Target="../ink/ink105.xml"/><Relationship Id="rId23" Type="http://schemas.openxmlformats.org/officeDocument/2006/relationships/customXml" Target="../ink/ink109.xml"/><Relationship Id="rId28" Type="http://schemas.openxmlformats.org/officeDocument/2006/relationships/customXml" Target="../ink/ink111.xml"/><Relationship Id="rId10" Type="http://schemas.openxmlformats.org/officeDocument/2006/relationships/image" Target="../media/image83.png"/><Relationship Id="rId19" Type="http://schemas.openxmlformats.org/officeDocument/2006/relationships/customXml" Target="../ink/ink107.xml"/><Relationship Id="rId31" Type="http://schemas.openxmlformats.org/officeDocument/2006/relationships/image" Target="../media/image120.png"/><Relationship Id="rId4" Type="http://schemas.openxmlformats.org/officeDocument/2006/relationships/image" Target="../media/image80.png"/><Relationship Id="rId9" Type="http://schemas.openxmlformats.org/officeDocument/2006/relationships/customXml" Target="../ink/ink102.xml"/><Relationship Id="rId14" Type="http://schemas.openxmlformats.org/officeDocument/2006/relationships/image" Target="../media/image89.png"/><Relationship Id="rId22" Type="http://schemas.openxmlformats.org/officeDocument/2006/relationships/image" Target="../media/image115.png"/><Relationship Id="rId27" Type="http://schemas.openxmlformats.org/officeDocument/2006/relationships/image" Target="../media/image118.png"/><Relationship Id="rId30" Type="http://schemas.openxmlformats.org/officeDocument/2006/relationships/customXml" Target="../ink/ink112.xml"/><Relationship Id="rId8" Type="http://schemas.openxmlformats.org/officeDocument/2006/relationships/image" Target="../media/image82.png"/></Relationships>
</file>

<file path=ppt/slides/_rels/slide19.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customXml" Target="../ink/ink119.xml"/><Relationship Id="rId18" Type="http://schemas.openxmlformats.org/officeDocument/2006/relationships/image" Target="../media/image102.png"/><Relationship Id="rId26" Type="http://schemas.openxmlformats.org/officeDocument/2006/relationships/customXml" Target="../ink/ink125.xml"/><Relationship Id="rId3" Type="http://schemas.openxmlformats.org/officeDocument/2006/relationships/customXml" Target="../ink/ink114.xml"/><Relationship Id="rId21" Type="http://schemas.openxmlformats.org/officeDocument/2006/relationships/customXml" Target="../ink/ink123.xml"/><Relationship Id="rId7" Type="http://schemas.openxmlformats.org/officeDocument/2006/relationships/customXml" Target="../ink/ink116.xml"/><Relationship Id="rId12" Type="http://schemas.openxmlformats.org/officeDocument/2006/relationships/image" Target="../media/image98.png"/><Relationship Id="rId17" Type="http://schemas.openxmlformats.org/officeDocument/2006/relationships/customXml" Target="../ink/ink121.xml"/><Relationship Id="rId25" Type="http://schemas.openxmlformats.org/officeDocument/2006/relationships/image" Target="../media/image127.png"/><Relationship Id="rId2" Type="http://schemas.openxmlformats.org/officeDocument/2006/relationships/image" Target="../media/image122.png"/><Relationship Id="rId16" Type="http://schemas.openxmlformats.org/officeDocument/2006/relationships/image" Target="../media/image100.png"/><Relationship Id="rId20" Type="http://schemas.openxmlformats.org/officeDocument/2006/relationships/image" Target="../media/image103.png"/><Relationship Id="rId1" Type="http://schemas.openxmlformats.org/officeDocument/2006/relationships/slideLayout" Target="../slideLayouts/slideLayout5.xml"/><Relationship Id="rId6" Type="http://schemas.openxmlformats.org/officeDocument/2006/relationships/image" Target="../media/image123.png"/><Relationship Id="rId11" Type="http://schemas.openxmlformats.org/officeDocument/2006/relationships/customXml" Target="../ink/ink118.xml"/><Relationship Id="rId24" Type="http://schemas.openxmlformats.org/officeDocument/2006/relationships/customXml" Target="../ink/ink124.xml"/><Relationship Id="rId5" Type="http://schemas.openxmlformats.org/officeDocument/2006/relationships/customXml" Target="../ink/ink115.xml"/><Relationship Id="rId15" Type="http://schemas.openxmlformats.org/officeDocument/2006/relationships/customXml" Target="../ink/ink120.xml"/><Relationship Id="rId23" Type="http://schemas.openxmlformats.org/officeDocument/2006/relationships/image" Target="../media/image126.png"/><Relationship Id="rId10" Type="http://schemas.openxmlformats.org/officeDocument/2006/relationships/image" Target="../media/image125.png"/><Relationship Id="rId19" Type="http://schemas.openxmlformats.org/officeDocument/2006/relationships/customXml" Target="../ink/ink122.xml"/><Relationship Id="rId4" Type="http://schemas.openxmlformats.org/officeDocument/2006/relationships/image" Target="../media/image82.png"/><Relationship Id="rId9" Type="http://schemas.openxmlformats.org/officeDocument/2006/relationships/customXml" Target="../ink/ink117.xml"/><Relationship Id="rId14" Type="http://schemas.openxmlformats.org/officeDocument/2006/relationships/image" Target="../media/image99.png"/><Relationship Id="rId22" Type="http://schemas.openxmlformats.org/officeDocument/2006/relationships/image" Target="../media/image104.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customXml" Target="../ink/ink131.xml"/><Relationship Id="rId18" Type="http://schemas.openxmlformats.org/officeDocument/2006/relationships/image" Target="../media/image129.png"/><Relationship Id="rId26" Type="http://schemas.openxmlformats.org/officeDocument/2006/relationships/image" Target="../media/image111.png"/><Relationship Id="rId3" Type="http://schemas.openxmlformats.org/officeDocument/2006/relationships/customXml" Target="../ink/ink126.xml"/><Relationship Id="rId21" Type="http://schemas.openxmlformats.org/officeDocument/2006/relationships/customXml" Target="../ink/ink135.xml"/><Relationship Id="rId7" Type="http://schemas.openxmlformats.org/officeDocument/2006/relationships/customXml" Target="../ink/ink128.xml"/><Relationship Id="rId12" Type="http://schemas.openxmlformats.org/officeDocument/2006/relationships/image" Target="../media/image85.png"/><Relationship Id="rId17" Type="http://schemas.openxmlformats.org/officeDocument/2006/relationships/customXml" Target="../ink/ink133.xml"/><Relationship Id="rId25" Type="http://schemas.openxmlformats.org/officeDocument/2006/relationships/customXml" Target="../ink/ink137.xml"/><Relationship Id="rId2" Type="http://schemas.openxmlformats.org/officeDocument/2006/relationships/image" Target="../media/image128.png"/><Relationship Id="rId16" Type="http://schemas.openxmlformats.org/officeDocument/2006/relationships/image" Target="../media/image89.png"/><Relationship Id="rId20" Type="http://schemas.openxmlformats.org/officeDocument/2006/relationships/image" Target="../media/image130.png"/><Relationship Id="rId29" Type="http://schemas.openxmlformats.org/officeDocument/2006/relationships/image" Target="../media/image132.png"/><Relationship Id="rId1" Type="http://schemas.openxmlformats.org/officeDocument/2006/relationships/slideLayout" Target="../slideLayouts/slideLayout5.xml"/><Relationship Id="rId6" Type="http://schemas.openxmlformats.org/officeDocument/2006/relationships/image" Target="../media/image81.png"/><Relationship Id="rId11" Type="http://schemas.openxmlformats.org/officeDocument/2006/relationships/customXml" Target="../ink/ink130.xml"/><Relationship Id="rId24" Type="http://schemas.openxmlformats.org/officeDocument/2006/relationships/image" Target="../media/image110.png"/><Relationship Id="rId32" Type="http://schemas.openxmlformats.org/officeDocument/2006/relationships/customXml" Target="../ink/ink140.xml"/><Relationship Id="rId5" Type="http://schemas.openxmlformats.org/officeDocument/2006/relationships/customXml" Target="../ink/ink127.xml"/><Relationship Id="rId15" Type="http://schemas.openxmlformats.org/officeDocument/2006/relationships/customXml" Target="../ink/ink132.xml"/><Relationship Id="rId23" Type="http://schemas.openxmlformats.org/officeDocument/2006/relationships/customXml" Target="../ink/ink136.xml"/><Relationship Id="rId28" Type="http://schemas.openxmlformats.org/officeDocument/2006/relationships/image" Target="../media/image112.png"/><Relationship Id="rId10" Type="http://schemas.openxmlformats.org/officeDocument/2006/relationships/image" Target="../media/image83.png"/><Relationship Id="rId19" Type="http://schemas.openxmlformats.org/officeDocument/2006/relationships/customXml" Target="../ink/ink134.xml"/><Relationship Id="rId31" Type="http://schemas.openxmlformats.org/officeDocument/2006/relationships/image" Target="../media/image88.png"/><Relationship Id="rId4" Type="http://schemas.openxmlformats.org/officeDocument/2006/relationships/image" Target="../media/image80.png"/><Relationship Id="rId9" Type="http://schemas.openxmlformats.org/officeDocument/2006/relationships/customXml" Target="../ink/ink129.xml"/><Relationship Id="rId14" Type="http://schemas.openxmlformats.org/officeDocument/2006/relationships/image" Target="../media/image86.png"/><Relationship Id="rId22" Type="http://schemas.openxmlformats.org/officeDocument/2006/relationships/image" Target="../media/image131.png"/><Relationship Id="rId27" Type="http://schemas.openxmlformats.org/officeDocument/2006/relationships/customXml" Target="../ink/ink138.xml"/><Relationship Id="rId30" Type="http://schemas.openxmlformats.org/officeDocument/2006/relationships/customXml" Target="../ink/ink139.xml"/></Relationships>
</file>

<file path=ppt/slides/_rels/slide21.xml.rels><?xml version="1.0" encoding="UTF-8" standalone="yes"?>
<Relationships xmlns="http://schemas.openxmlformats.org/package/2006/relationships"><Relationship Id="rId3" Type="http://schemas.openxmlformats.org/officeDocument/2006/relationships/customXml" Target="../ink/ink141.xml"/><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134.png"/><Relationship Id="rId5" Type="http://schemas.openxmlformats.org/officeDocument/2006/relationships/customXml" Target="../ink/ink142.xml"/><Relationship Id="rId4" Type="http://schemas.openxmlformats.org/officeDocument/2006/relationships/image" Target="../media/image133.png"/></Relationships>
</file>

<file path=ppt/slides/_rels/slide22.xml.rels><?xml version="1.0" encoding="UTF-8" standalone="yes"?>
<Relationships xmlns="http://schemas.openxmlformats.org/package/2006/relationships"><Relationship Id="rId3" Type="http://schemas.openxmlformats.org/officeDocument/2006/relationships/customXml" Target="../ink/ink143.xml"/><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136.png"/><Relationship Id="rId5" Type="http://schemas.openxmlformats.org/officeDocument/2006/relationships/customXml" Target="../ink/ink144.xml"/><Relationship Id="rId4" Type="http://schemas.openxmlformats.org/officeDocument/2006/relationships/image" Target="../media/image1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21.png"/><Relationship Id="rId26" Type="http://schemas.openxmlformats.org/officeDocument/2006/relationships/image" Target="../media/image25.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29.png"/><Relationship Id="rId7" Type="http://schemas.openxmlformats.org/officeDocument/2006/relationships/customXml" Target="../ink/ink3.xml"/><Relationship Id="rId12" Type="http://schemas.openxmlformats.org/officeDocument/2006/relationships/image" Target="../media/image18.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image" Target="../media/image13.png"/><Relationship Id="rId16" Type="http://schemas.openxmlformats.org/officeDocument/2006/relationships/image" Target="../media/image20.png"/><Relationship Id="rId20" Type="http://schemas.openxmlformats.org/officeDocument/2006/relationships/image" Target="../media/image22.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5.xml"/><Relationship Id="rId24" Type="http://schemas.openxmlformats.org/officeDocument/2006/relationships/image" Target="../media/image24.png"/><Relationship Id="rId32" Type="http://schemas.openxmlformats.org/officeDocument/2006/relationships/image" Target="../media/image28.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6.png"/><Relationship Id="rId10" Type="http://schemas.openxmlformats.org/officeDocument/2006/relationships/image" Target="../media/image17.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14.png"/><Relationship Id="rId9" Type="http://schemas.openxmlformats.org/officeDocument/2006/relationships/customXml" Target="../ink/ink4.xml"/><Relationship Id="rId14" Type="http://schemas.openxmlformats.org/officeDocument/2006/relationships/image" Target="../media/image19.png"/><Relationship Id="rId22" Type="http://schemas.openxmlformats.org/officeDocument/2006/relationships/image" Target="../media/image23.png"/><Relationship Id="rId27" Type="http://schemas.openxmlformats.org/officeDocument/2006/relationships/customXml" Target="../ink/ink13.xml"/><Relationship Id="rId30" Type="http://schemas.openxmlformats.org/officeDocument/2006/relationships/image" Target="../media/image27.png"/><Relationship Id="rId8"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customXml" Target="../ink/ink18.xml"/><Relationship Id="rId5" Type="http://schemas.openxmlformats.org/officeDocument/2006/relationships/image" Target="../media/image33.png"/><Relationship Id="rId4" Type="http://schemas.openxmlformats.org/officeDocument/2006/relationships/customXml" Target="../ink/ink17.xml"/></Relationships>
</file>

<file path=ppt/slides/_rels/slide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customXml" Target="../ink/ink20.xm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customXml" Target="../ink/ink25.xml"/><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customXml" Target="../ink/ink22.xml"/><Relationship Id="rId11" Type="http://schemas.openxmlformats.org/officeDocument/2006/relationships/image" Target="../media/image41.png"/><Relationship Id="rId5" Type="http://schemas.openxmlformats.org/officeDocument/2006/relationships/image" Target="../media/image38.png"/><Relationship Id="rId10" Type="http://schemas.openxmlformats.org/officeDocument/2006/relationships/customXml" Target="../ink/ink24.xml"/><Relationship Id="rId4" Type="http://schemas.openxmlformats.org/officeDocument/2006/relationships/customXml" Target="../ink/ink21.xml"/><Relationship Id="rId9"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customXml" Target="../ink/ink28.xml"/><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customXml" Target="../ink/ink27.xml"/><Relationship Id="rId11"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customXml" Target="../ink/ink29.xml"/><Relationship Id="rId4" Type="http://schemas.openxmlformats.org/officeDocument/2006/relationships/customXml" Target="../ink/ink26.xml"/><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customXml" Target="../ink/ink31.xml"/><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EF4953-66E6-4427-BE1A-74A417DC81FC}"/>
              </a:ext>
            </a:extLst>
          </p:cNvPr>
          <p:cNvSpPr>
            <a:spLocks noGrp="1"/>
          </p:cNvSpPr>
          <p:nvPr>
            <p:ph type="title"/>
          </p:nvPr>
        </p:nvSpPr>
        <p:spPr>
          <a:xfrm>
            <a:off x="425956" y="4755280"/>
            <a:ext cx="8355735" cy="1123929"/>
          </a:xfrm>
        </p:spPr>
        <p:txBody>
          <a:bodyPr/>
          <a:lstStyle/>
          <a:p>
            <a:r>
              <a:rPr lang="en-US" dirty="0"/>
              <a:t>Cross-Verification of Power Results: Manual Calculations vs. </a:t>
            </a:r>
            <a:r>
              <a:rPr lang="en-US" dirty="0" err="1"/>
              <a:t>Voltus</a:t>
            </a:r>
            <a:r>
              <a:rPr lang="en-US" dirty="0"/>
              <a:t> Output</a:t>
            </a:r>
          </a:p>
        </p:txBody>
      </p:sp>
      <p:sp>
        <p:nvSpPr>
          <p:cNvPr id="9" name="Text Placeholder 8">
            <a:extLst>
              <a:ext uri="{FF2B5EF4-FFF2-40B4-BE49-F238E27FC236}">
                <a16:creationId xmlns:a16="http://schemas.microsoft.com/office/drawing/2014/main" id="{4ACDBFCD-AF67-435B-9A24-C0AC58E6020D}"/>
              </a:ext>
            </a:extLst>
          </p:cNvPr>
          <p:cNvSpPr>
            <a:spLocks noGrp="1"/>
          </p:cNvSpPr>
          <p:nvPr>
            <p:ph type="body" idx="11"/>
          </p:nvPr>
        </p:nvSpPr>
        <p:spPr/>
        <p:txBody>
          <a:bodyPr/>
          <a:lstStyle/>
          <a:p>
            <a:r>
              <a:rPr lang="en-US" dirty="0"/>
              <a:t>Ishaan Singhal		</a:t>
            </a:r>
          </a:p>
          <a:p>
            <a:r>
              <a:rPr lang="en-US" dirty="0"/>
              <a:t>11/7/2025</a:t>
            </a:r>
          </a:p>
        </p:txBody>
      </p:sp>
    </p:spTree>
    <p:extLst>
      <p:ext uri="{BB962C8B-B14F-4D97-AF65-F5344CB8AC3E}">
        <p14:creationId xmlns:p14="http://schemas.microsoft.com/office/powerpoint/2010/main" val="278096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58E8-8489-10BE-0769-E8A61BFEDB81}"/>
              </a:ext>
            </a:extLst>
          </p:cNvPr>
          <p:cNvSpPr>
            <a:spLocks noGrp="1"/>
          </p:cNvSpPr>
          <p:nvPr>
            <p:ph type="title"/>
          </p:nvPr>
        </p:nvSpPr>
        <p:spPr/>
        <p:txBody>
          <a:bodyPr/>
          <a:lstStyle/>
          <a:p>
            <a:r>
              <a:rPr lang="en-IN" dirty="0"/>
              <a:t>Slew Normalisation</a:t>
            </a:r>
          </a:p>
        </p:txBody>
      </p:sp>
      <p:pic>
        <p:nvPicPr>
          <p:cNvPr id="5" name="Content Placeholder 4">
            <a:extLst>
              <a:ext uri="{FF2B5EF4-FFF2-40B4-BE49-F238E27FC236}">
                <a16:creationId xmlns:a16="http://schemas.microsoft.com/office/drawing/2014/main" id="{AC7C7C4A-4F8E-FF98-1A7E-FAA82BD67BB0}"/>
              </a:ext>
            </a:extLst>
          </p:cNvPr>
          <p:cNvPicPr>
            <a:picLocks noGrp="1" noChangeAspect="1"/>
          </p:cNvPicPr>
          <p:nvPr>
            <p:ph idx="13"/>
          </p:nvPr>
        </p:nvPicPr>
        <p:blipFill>
          <a:blip r:embed="rId2">
            <a:extLst>
              <a:ext uri="{28A0092B-C50C-407E-A947-70E740481C1C}">
                <a14:useLocalDpi xmlns:a14="http://schemas.microsoft.com/office/drawing/2010/main" val="0"/>
              </a:ext>
            </a:extLst>
          </a:blip>
          <a:srcRect r="8174"/>
          <a:stretch>
            <a:fillRect/>
          </a:stretch>
        </p:blipFill>
        <p:spPr>
          <a:xfrm>
            <a:off x="446313" y="1035171"/>
            <a:ext cx="10485473" cy="4392500"/>
          </a:xfrm>
        </p:spPr>
      </p:pic>
      <p:sp>
        <p:nvSpPr>
          <p:cNvPr id="6" name="Rectangle 5">
            <a:extLst>
              <a:ext uri="{FF2B5EF4-FFF2-40B4-BE49-F238E27FC236}">
                <a16:creationId xmlns:a16="http://schemas.microsoft.com/office/drawing/2014/main" id="{6812DF2B-4945-2936-2590-03A1C6AF8679}"/>
              </a:ext>
            </a:extLst>
          </p:cNvPr>
          <p:cNvSpPr/>
          <p:nvPr/>
        </p:nvSpPr>
        <p:spPr>
          <a:xfrm>
            <a:off x="4951562" y="2398143"/>
            <a:ext cx="1820174" cy="78500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A007DCA6-704F-1F2C-397F-92C173DD9EFA}"/>
              </a:ext>
            </a:extLst>
          </p:cNvPr>
          <p:cNvGrpSpPr/>
          <p:nvPr/>
        </p:nvGrpSpPr>
        <p:grpSpPr>
          <a:xfrm>
            <a:off x="5172385" y="3208897"/>
            <a:ext cx="178560" cy="203400"/>
            <a:chOff x="5172385" y="3208897"/>
            <a:chExt cx="178560" cy="20340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E34275A-09D2-64CA-6A32-52226FE1DCC3}"/>
                    </a:ext>
                  </a:extLst>
                </p14:cNvPr>
                <p14:cNvContentPartPr/>
                <p14:nvPr/>
              </p14:nvContentPartPr>
              <p14:xfrm>
                <a:off x="5253385" y="3208897"/>
                <a:ext cx="360" cy="163800"/>
              </p14:xfrm>
            </p:contentPart>
          </mc:Choice>
          <mc:Fallback xmlns="">
            <p:pic>
              <p:nvPicPr>
                <p:cNvPr id="8" name="Ink 7">
                  <a:extLst>
                    <a:ext uri="{FF2B5EF4-FFF2-40B4-BE49-F238E27FC236}">
                      <a16:creationId xmlns:a16="http://schemas.microsoft.com/office/drawing/2014/main" id="{1E34275A-09D2-64CA-6A32-52226FE1DCC3}"/>
                    </a:ext>
                  </a:extLst>
                </p:cNvPr>
                <p:cNvPicPr/>
                <p:nvPr/>
              </p:nvPicPr>
              <p:blipFill>
                <a:blip r:embed="rId4"/>
                <a:stretch>
                  <a:fillRect/>
                </a:stretch>
              </p:blipFill>
              <p:spPr>
                <a:xfrm>
                  <a:off x="5249065" y="3204577"/>
                  <a:ext cx="90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1DB9B21-E922-4F22-2B05-B2DAE20E4A29}"/>
                    </a:ext>
                  </a:extLst>
                </p14:cNvPr>
                <p14:cNvContentPartPr/>
                <p14:nvPr/>
              </p14:nvContentPartPr>
              <p14:xfrm>
                <a:off x="5172385" y="3298897"/>
                <a:ext cx="178560" cy="113400"/>
              </p14:xfrm>
            </p:contentPart>
          </mc:Choice>
          <mc:Fallback xmlns="">
            <p:pic>
              <p:nvPicPr>
                <p:cNvPr id="9" name="Ink 8">
                  <a:extLst>
                    <a:ext uri="{FF2B5EF4-FFF2-40B4-BE49-F238E27FC236}">
                      <a16:creationId xmlns:a16="http://schemas.microsoft.com/office/drawing/2014/main" id="{C1DB9B21-E922-4F22-2B05-B2DAE20E4A29}"/>
                    </a:ext>
                  </a:extLst>
                </p:cNvPr>
                <p:cNvPicPr/>
                <p:nvPr/>
              </p:nvPicPr>
              <p:blipFill>
                <a:blip r:embed="rId6"/>
                <a:stretch>
                  <a:fillRect/>
                </a:stretch>
              </p:blipFill>
              <p:spPr>
                <a:xfrm>
                  <a:off x="5168065" y="3294577"/>
                  <a:ext cx="187200" cy="122040"/>
                </a:xfrm>
                <a:prstGeom prst="rect">
                  <a:avLst/>
                </a:prstGeom>
              </p:spPr>
            </p:pic>
          </mc:Fallback>
        </mc:AlternateContent>
      </p:grpSp>
      <p:grpSp>
        <p:nvGrpSpPr>
          <p:cNvPr id="13" name="Group 12">
            <a:extLst>
              <a:ext uri="{FF2B5EF4-FFF2-40B4-BE49-F238E27FC236}">
                <a16:creationId xmlns:a16="http://schemas.microsoft.com/office/drawing/2014/main" id="{11E30D70-D932-B26F-7C59-57CB4A6B9521}"/>
              </a:ext>
            </a:extLst>
          </p:cNvPr>
          <p:cNvGrpSpPr/>
          <p:nvPr/>
        </p:nvGrpSpPr>
        <p:grpSpPr>
          <a:xfrm>
            <a:off x="6340225" y="3217537"/>
            <a:ext cx="197280" cy="224640"/>
            <a:chOff x="6340225" y="3217537"/>
            <a:chExt cx="197280" cy="224640"/>
          </a:xfrm>
        </p:grpSpPr>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2F3E1839-B43A-BC06-537E-D37B08EA8AE2}"/>
                    </a:ext>
                  </a:extLst>
                </p14:cNvPr>
                <p14:cNvContentPartPr/>
                <p14:nvPr/>
              </p14:nvContentPartPr>
              <p14:xfrm>
                <a:off x="6400705" y="3217537"/>
                <a:ext cx="18000" cy="197640"/>
              </p14:xfrm>
            </p:contentPart>
          </mc:Choice>
          <mc:Fallback xmlns="">
            <p:pic>
              <p:nvPicPr>
                <p:cNvPr id="11" name="Ink 10">
                  <a:extLst>
                    <a:ext uri="{FF2B5EF4-FFF2-40B4-BE49-F238E27FC236}">
                      <a16:creationId xmlns:a16="http://schemas.microsoft.com/office/drawing/2014/main" id="{2F3E1839-B43A-BC06-537E-D37B08EA8AE2}"/>
                    </a:ext>
                  </a:extLst>
                </p:cNvPr>
                <p:cNvPicPr/>
                <p:nvPr/>
              </p:nvPicPr>
              <p:blipFill>
                <a:blip r:embed="rId8"/>
                <a:stretch>
                  <a:fillRect/>
                </a:stretch>
              </p:blipFill>
              <p:spPr>
                <a:xfrm>
                  <a:off x="6396385" y="3213217"/>
                  <a:ext cx="266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25BE2D5F-6253-8D1B-F8E4-48F453B6B721}"/>
                    </a:ext>
                  </a:extLst>
                </p14:cNvPr>
                <p14:cNvContentPartPr/>
                <p14:nvPr/>
              </p14:nvContentPartPr>
              <p14:xfrm>
                <a:off x="6340225" y="3323017"/>
                <a:ext cx="197280" cy="119160"/>
              </p14:xfrm>
            </p:contentPart>
          </mc:Choice>
          <mc:Fallback xmlns="">
            <p:pic>
              <p:nvPicPr>
                <p:cNvPr id="12" name="Ink 11">
                  <a:extLst>
                    <a:ext uri="{FF2B5EF4-FFF2-40B4-BE49-F238E27FC236}">
                      <a16:creationId xmlns:a16="http://schemas.microsoft.com/office/drawing/2014/main" id="{25BE2D5F-6253-8D1B-F8E4-48F453B6B721}"/>
                    </a:ext>
                  </a:extLst>
                </p:cNvPr>
                <p:cNvPicPr/>
                <p:nvPr/>
              </p:nvPicPr>
              <p:blipFill>
                <a:blip r:embed="rId10"/>
                <a:stretch>
                  <a:fillRect/>
                </a:stretch>
              </p:blipFill>
              <p:spPr>
                <a:xfrm>
                  <a:off x="6335905" y="3318697"/>
                  <a:ext cx="205920" cy="127800"/>
                </a:xfrm>
                <a:prstGeom prst="rect">
                  <a:avLst/>
                </a:prstGeom>
              </p:spPr>
            </p:pic>
          </mc:Fallback>
        </mc:AlternateContent>
      </p:grpSp>
      <p:sp>
        <p:nvSpPr>
          <p:cNvPr id="17" name="TextBox 16">
            <a:extLst>
              <a:ext uri="{FF2B5EF4-FFF2-40B4-BE49-F238E27FC236}">
                <a16:creationId xmlns:a16="http://schemas.microsoft.com/office/drawing/2014/main" id="{940FB63B-D92D-36E5-6249-9A513F4245C2}"/>
              </a:ext>
            </a:extLst>
          </p:cNvPr>
          <p:cNvSpPr txBox="1"/>
          <p:nvPr/>
        </p:nvSpPr>
        <p:spPr>
          <a:xfrm>
            <a:off x="4770946" y="3384099"/>
            <a:ext cx="964877" cy="307777"/>
          </a:xfrm>
          <a:prstGeom prst="rect">
            <a:avLst/>
          </a:prstGeom>
          <a:noFill/>
        </p:spPr>
        <p:txBody>
          <a:bodyPr wrap="square" rtlCol="0">
            <a:spAutoFit/>
          </a:bodyPr>
          <a:lstStyle/>
          <a:p>
            <a:r>
              <a:rPr lang="en-IN" sz="1400" dirty="0"/>
              <a:t>Rise slew</a:t>
            </a:r>
          </a:p>
        </p:txBody>
      </p:sp>
      <p:sp>
        <p:nvSpPr>
          <p:cNvPr id="18" name="TextBox 17">
            <a:extLst>
              <a:ext uri="{FF2B5EF4-FFF2-40B4-BE49-F238E27FC236}">
                <a16:creationId xmlns:a16="http://schemas.microsoft.com/office/drawing/2014/main" id="{4D2AB000-A6E7-67E5-C1D2-9D095B579C63}"/>
              </a:ext>
            </a:extLst>
          </p:cNvPr>
          <p:cNvSpPr txBox="1"/>
          <p:nvPr/>
        </p:nvSpPr>
        <p:spPr>
          <a:xfrm>
            <a:off x="5899150" y="3401158"/>
            <a:ext cx="964877" cy="307777"/>
          </a:xfrm>
          <a:prstGeom prst="rect">
            <a:avLst/>
          </a:prstGeom>
          <a:noFill/>
        </p:spPr>
        <p:txBody>
          <a:bodyPr wrap="square" rtlCol="0">
            <a:spAutoFit/>
          </a:bodyPr>
          <a:lstStyle/>
          <a:p>
            <a:r>
              <a:rPr lang="en-IN" sz="1400" dirty="0"/>
              <a:t>Fall slew</a:t>
            </a:r>
          </a:p>
        </p:txBody>
      </p:sp>
    </p:spTree>
    <p:extLst>
      <p:ext uri="{BB962C8B-B14F-4D97-AF65-F5344CB8AC3E}">
        <p14:creationId xmlns:p14="http://schemas.microsoft.com/office/powerpoint/2010/main" val="151293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0FC2D-4C37-85D0-3A55-E96600FB8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610576-0CDF-5342-CF23-975EAEB0A9CD}"/>
              </a:ext>
            </a:extLst>
          </p:cNvPr>
          <p:cNvSpPr>
            <a:spLocks noGrp="1"/>
          </p:cNvSpPr>
          <p:nvPr>
            <p:ph type="title"/>
          </p:nvPr>
        </p:nvSpPr>
        <p:spPr/>
        <p:txBody>
          <a:bodyPr/>
          <a:lstStyle/>
          <a:p>
            <a:r>
              <a:rPr lang="en-IN" dirty="0"/>
              <a:t>Slew Normalisation</a:t>
            </a:r>
          </a:p>
        </p:txBody>
      </p:sp>
      <p:sp>
        <p:nvSpPr>
          <p:cNvPr id="4" name="Content Placeholder 3">
            <a:extLst>
              <a:ext uri="{FF2B5EF4-FFF2-40B4-BE49-F238E27FC236}">
                <a16:creationId xmlns:a16="http://schemas.microsoft.com/office/drawing/2014/main" id="{3090BE29-441E-6839-1CD5-0922FD9CF780}"/>
              </a:ext>
            </a:extLst>
          </p:cNvPr>
          <p:cNvSpPr>
            <a:spLocks noGrp="1"/>
          </p:cNvSpPr>
          <p:nvPr>
            <p:ph idx="13"/>
          </p:nvPr>
        </p:nvSpPr>
        <p:spPr>
          <a:xfrm>
            <a:off x="325544" y="1011415"/>
            <a:ext cx="11432260" cy="1107149"/>
          </a:xfrm>
        </p:spPr>
        <p:txBody>
          <a:bodyPr/>
          <a:lstStyle/>
          <a:p>
            <a:r>
              <a:rPr lang="en-IN" dirty="0"/>
              <a:t>Slew normalisation is given by </a:t>
            </a:r>
          </a:p>
        </p:txBody>
      </p:sp>
      <p:pic>
        <p:nvPicPr>
          <p:cNvPr id="14" name="Picture 13">
            <a:extLst>
              <a:ext uri="{FF2B5EF4-FFF2-40B4-BE49-F238E27FC236}">
                <a16:creationId xmlns:a16="http://schemas.microsoft.com/office/drawing/2014/main" id="{86E104DD-522D-C451-D55D-70D5CC30C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338" y="2904631"/>
            <a:ext cx="4065743" cy="2941954"/>
          </a:xfrm>
          <a:prstGeom prst="rect">
            <a:avLst/>
          </a:prstGeom>
        </p:spPr>
      </p:pic>
      <p:pic>
        <p:nvPicPr>
          <p:cNvPr id="23" name="Picture 22">
            <a:extLst>
              <a:ext uri="{FF2B5EF4-FFF2-40B4-BE49-F238E27FC236}">
                <a16:creationId xmlns:a16="http://schemas.microsoft.com/office/drawing/2014/main" id="{EB6C4575-FC58-6F56-1016-E2E65A5F266B}"/>
              </a:ext>
            </a:extLst>
          </p:cNvPr>
          <p:cNvPicPr>
            <a:picLocks noChangeAspect="1"/>
          </p:cNvPicPr>
          <p:nvPr/>
        </p:nvPicPr>
        <p:blipFill>
          <a:blip r:embed="rId3"/>
          <a:stretch>
            <a:fillRect/>
          </a:stretch>
        </p:blipFill>
        <p:spPr>
          <a:xfrm>
            <a:off x="632603" y="1390265"/>
            <a:ext cx="8353245" cy="918612"/>
          </a:xfrm>
          <a:prstGeom prst="rect">
            <a:avLst/>
          </a:prstGeom>
        </p:spPr>
      </p:pic>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C963C926-ED46-AEFB-D011-559C11B5C2EB}"/>
                  </a:ext>
                </a:extLst>
              </p14:cNvPr>
              <p14:cNvContentPartPr/>
              <p14:nvPr/>
            </p14:nvContentPartPr>
            <p14:xfrm>
              <a:off x="877225" y="3105217"/>
              <a:ext cx="3486600" cy="190800"/>
            </p14:xfrm>
          </p:contentPart>
        </mc:Choice>
        <mc:Fallback xmlns="">
          <p:pic>
            <p:nvPicPr>
              <p:cNvPr id="24" name="Ink 23">
                <a:extLst>
                  <a:ext uri="{FF2B5EF4-FFF2-40B4-BE49-F238E27FC236}">
                    <a16:creationId xmlns:a16="http://schemas.microsoft.com/office/drawing/2014/main" id="{C963C926-ED46-AEFB-D011-559C11B5C2EB}"/>
                  </a:ext>
                </a:extLst>
              </p:cNvPr>
              <p:cNvPicPr/>
              <p:nvPr/>
            </p:nvPicPr>
            <p:blipFill>
              <a:blip r:embed="rId5"/>
              <a:stretch>
                <a:fillRect/>
              </a:stretch>
            </p:blipFill>
            <p:spPr>
              <a:xfrm>
                <a:off x="823585" y="2997217"/>
                <a:ext cx="3594240" cy="406440"/>
              </a:xfrm>
              <a:prstGeom prst="rect">
                <a:avLst/>
              </a:prstGeom>
            </p:spPr>
          </p:pic>
        </mc:Fallback>
      </mc:AlternateContent>
    </p:spTree>
    <p:extLst>
      <p:ext uri="{BB962C8B-B14F-4D97-AF65-F5344CB8AC3E}">
        <p14:creationId xmlns:p14="http://schemas.microsoft.com/office/powerpoint/2010/main" val="62868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ADD53-5826-28C9-BD6D-E78F50A684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83CACF-6BEA-7D68-A532-CD9B6EF6895F}"/>
              </a:ext>
            </a:extLst>
          </p:cNvPr>
          <p:cNvSpPr>
            <a:spLocks noGrp="1"/>
          </p:cNvSpPr>
          <p:nvPr>
            <p:ph type="title"/>
          </p:nvPr>
        </p:nvSpPr>
        <p:spPr>
          <a:xfrm>
            <a:off x="446313" y="356499"/>
            <a:ext cx="11493439" cy="430849"/>
          </a:xfrm>
        </p:spPr>
        <p:txBody>
          <a:bodyPr/>
          <a:lstStyle/>
          <a:p>
            <a:r>
              <a:rPr lang="en-IN" dirty="0"/>
              <a:t>Slew Normalisation</a:t>
            </a:r>
          </a:p>
        </p:txBody>
      </p:sp>
      <p:pic>
        <p:nvPicPr>
          <p:cNvPr id="23" name="Picture 22">
            <a:extLst>
              <a:ext uri="{FF2B5EF4-FFF2-40B4-BE49-F238E27FC236}">
                <a16:creationId xmlns:a16="http://schemas.microsoft.com/office/drawing/2014/main" id="{8E0A8C0E-FE99-E64B-A959-6ECDC81EA860}"/>
              </a:ext>
            </a:extLst>
          </p:cNvPr>
          <p:cNvPicPr>
            <a:picLocks noChangeAspect="1"/>
          </p:cNvPicPr>
          <p:nvPr/>
        </p:nvPicPr>
        <p:blipFill>
          <a:blip r:embed="rId2"/>
          <a:stretch>
            <a:fillRect/>
          </a:stretch>
        </p:blipFill>
        <p:spPr>
          <a:xfrm>
            <a:off x="446313" y="1676848"/>
            <a:ext cx="8353245" cy="918612"/>
          </a:xfrm>
          <a:prstGeom prst="rect">
            <a:avLst/>
          </a:prstGeom>
        </p:spPr>
      </p:pic>
      <p:sp>
        <p:nvSpPr>
          <p:cNvPr id="25" name="TextBox 24">
            <a:extLst>
              <a:ext uri="{FF2B5EF4-FFF2-40B4-BE49-F238E27FC236}">
                <a16:creationId xmlns:a16="http://schemas.microsoft.com/office/drawing/2014/main" id="{B7A9C823-5A44-F465-16F3-3B76781DD866}"/>
              </a:ext>
            </a:extLst>
          </p:cNvPr>
          <p:cNvSpPr txBox="1"/>
          <p:nvPr/>
        </p:nvSpPr>
        <p:spPr>
          <a:xfrm>
            <a:off x="9169880" y="1812988"/>
            <a:ext cx="2411906" cy="646331"/>
          </a:xfrm>
          <a:prstGeom prst="rect">
            <a:avLst/>
          </a:prstGeom>
          <a:noFill/>
        </p:spPr>
        <p:txBody>
          <a:bodyPr wrap="square" rtlCol="0">
            <a:spAutoFit/>
          </a:bodyPr>
          <a:lstStyle/>
          <a:p>
            <a:r>
              <a:rPr lang="en-IN" dirty="0"/>
              <a:t>Upper value =  80</a:t>
            </a:r>
          </a:p>
          <a:p>
            <a:r>
              <a:rPr lang="en-IN" dirty="0"/>
              <a:t>Lower value = 20</a:t>
            </a:r>
          </a:p>
        </p:txBody>
      </p:sp>
      <p:graphicFrame>
        <p:nvGraphicFramePr>
          <p:cNvPr id="5" name="Content Placeholder 4">
            <a:extLst>
              <a:ext uri="{FF2B5EF4-FFF2-40B4-BE49-F238E27FC236}">
                <a16:creationId xmlns:a16="http://schemas.microsoft.com/office/drawing/2014/main" id="{3E235FED-D7C4-7993-61F9-B6CA2E8D8293}"/>
              </a:ext>
            </a:extLst>
          </p:cNvPr>
          <p:cNvGraphicFramePr>
            <a:graphicFrameLocks noGrp="1"/>
          </p:cNvGraphicFramePr>
          <p:nvPr>
            <p:ph idx="13"/>
            <p:extLst>
              <p:ext uri="{D42A27DB-BD31-4B8C-83A1-F6EECF244321}">
                <p14:modId xmlns:p14="http://schemas.microsoft.com/office/powerpoint/2010/main" val="2182940106"/>
              </p:ext>
            </p:extLst>
          </p:nvPr>
        </p:nvGraphicFramePr>
        <p:xfrm>
          <a:off x="446313" y="3301402"/>
          <a:ext cx="11310936" cy="2194560"/>
        </p:xfrm>
        <a:graphic>
          <a:graphicData uri="http://schemas.openxmlformats.org/drawingml/2006/table">
            <a:tbl>
              <a:tblPr/>
              <a:tblGrid>
                <a:gridCol w="2827734">
                  <a:extLst>
                    <a:ext uri="{9D8B030D-6E8A-4147-A177-3AD203B41FA5}">
                      <a16:colId xmlns:a16="http://schemas.microsoft.com/office/drawing/2014/main" val="4189657664"/>
                    </a:ext>
                  </a:extLst>
                </a:gridCol>
                <a:gridCol w="2827734">
                  <a:extLst>
                    <a:ext uri="{9D8B030D-6E8A-4147-A177-3AD203B41FA5}">
                      <a16:colId xmlns:a16="http://schemas.microsoft.com/office/drawing/2014/main" val="3124694047"/>
                    </a:ext>
                  </a:extLst>
                </a:gridCol>
                <a:gridCol w="2827734">
                  <a:extLst>
                    <a:ext uri="{9D8B030D-6E8A-4147-A177-3AD203B41FA5}">
                      <a16:colId xmlns:a16="http://schemas.microsoft.com/office/drawing/2014/main" val="1287858678"/>
                    </a:ext>
                  </a:extLst>
                </a:gridCol>
                <a:gridCol w="2827734">
                  <a:extLst>
                    <a:ext uri="{9D8B030D-6E8A-4147-A177-3AD203B41FA5}">
                      <a16:colId xmlns:a16="http://schemas.microsoft.com/office/drawing/2014/main" val="3494802738"/>
                    </a:ext>
                  </a:extLst>
                </a:gridCol>
              </a:tblGrid>
              <a:tr h="0">
                <a:tc>
                  <a:txBody>
                    <a:bodyPr/>
                    <a:lstStyle/>
                    <a:p>
                      <a:pPr>
                        <a:buNone/>
                      </a:pPr>
                      <a:r>
                        <a:rPr lang="en-IN" b="1" dirty="0"/>
                        <a:t>Rise Slew</a:t>
                      </a:r>
                      <a:endParaRPr lang="en-IN" dirty="0"/>
                    </a:p>
                  </a:txBody>
                  <a:tcPr anchor="ctr">
                    <a:lnL>
                      <a:noFill/>
                    </a:lnL>
                    <a:lnR>
                      <a:noFill/>
                    </a:lnR>
                    <a:lnT>
                      <a:noFill/>
                    </a:lnT>
                    <a:lnB>
                      <a:noFill/>
                    </a:lnB>
                    <a:solidFill>
                      <a:schemeClr val="bg2">
                        <a:lumMod val="60000"/>
                        <a:lumOff val="40000"/>
                        <a:alpha val="67000"/>
                      </a:schemeClr>
                    </a:solidFill>
                  </a:tcPr>
                </a:tc>
                <a:tc>
                  <a:txBody>
                    <a:bodyPr/>
                    <a:lstStyle/>
                    <a:p>
                      <a:pPr>
                        <a:buNone/>
                      </a:pPr>
                      <a:r>
                        <a:rPr lang="en-IN" b="1" dirty="0"/>
                        <a:t>Fall Slew</a:t>
                      </a:r>
                      <a:endParaRPr lang="en-IN"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Normalized Rise Slew</a:t>
                      </a:r>
                      <a:endParaRPr lang="en-IN"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Normalized Fall Slew</a:t>
                      </a:r>
                      <a:endParaRPr lang="en-IN" dirty="0"/>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1886412075"/>
                  </a:ext>
                </a:extLst>
              </a:tr>
              <a:tr h="0">
                <a:tc>
                  <a:txBody>
                    <a:bodyPr/>
                    <a:lstStyle/>
                    <a:p>
                      <a:pPr>
                        <a:buNone/>
                      </a:pPr>
                      <a:r>
                        <a:rPr lang="en-IN" dirty="0"/>
                        <a:t>0.16853331</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dirty="0"/>
                        <a:t>0.13266666</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dirty="0"/>
                        <a:t>0.28088885</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dirty="0"/>
                        <a:t>0.22111110</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2043117295"/>
                  </a:ext>
                </a:extLst>
              </a:tr>
              <a:tr h="0">
                <a:tc>
                  <a:txBody>
                    <a:bodyPr/>
                    <a:lstStyle/>
                    <a:p>
                      <a:pPr>
                        <a:buNone/>
                      </a:pPr>
                      <a:r>
                        <a:rPr lang="en-IN" dirty="0"/>
                        <a:t>0.17493332</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a:t>0.13799999</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a:t>0.29155553</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dirty="0"/>
                        <a:t>0.22999998</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439070270"/>
                  </a:ext>
                </a:extLst>
              </a:tr>
              <a:tr h="0">
                <a:tc>
                  <a:txBody>
                    <a:bodyPr/>
                    <a:lstStyle/>
                    <a:p>
                      <a:pPr>
                        <a:buNone/>
                      </a:pPr>
                      <a:r>
                        <a:rPr lang="en-IN" dirty="0"/>
                        <a:t>0.15680000</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a:t>0.15026666</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a:t>0.26133333</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dirty="0"/>
                        <a:t>0.25044443</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3627317157"/>
                  </a:ext>
                </a:extLst>
              </a:tr>
              <a:tr h="0">
                <a:tc>
                  <a:txBody>
                    <a:bodyPr/>
                    <a:lstStyle/>
                    <a:p>
                      <a:pPr>
                        <a:buNone/>
                      </a:pPr>
                      <a:r>
                        <a:rPr lang="en-IN"/>
                        <a:t>0.16786666</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a:t>0.15986667</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a:t>0.27977777</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a:t>0.26644445</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759260540"/>
                  </a:ext>
                </a:extLst>
              </a:tr>
              <a:tr h="0">
                <a:tc>
                  <a:txBody>
                    <a:bodyPr/>
                    <a:lstStyle/>
                    <a:p>
                      <a:pPr>
                        <a:buNone/>
                      </a:pPr>
                      <a:r>
                        <a:rPr lang="en-IN"/>
                        <a:t>0.12906666</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a:t>0.12253332</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a:t>0.21511110</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dirty="0"/>
                        <a:t>0.20422220</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3152260667"/>
                  </a:ext>
                </a:extLst>
              </a:tr>
            </a:tbl>
          </a:graphicData>
        </a:graphic>
      </p:graphicFrame>
    </p:spTree>
    <p:extLst>
      <p:ext uri="{BB962C8B-B14F-4D97-AF65-F5344CB8AC3E}">
        <p14:creationId xmlns:p14="http://schemas.microsoft.com/office/powerpoint/2010/main" val="102117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5C0F4-CD83-A5E1-F0D6-F07354F04B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0E847D-17FB-9D2B-0846-F1A2776BB608}"/>
              </a:ext>
            </a:extLst>
          </p:cNvPr>
          <p:cNvSpPr>
            <a:spLocks noGrp="1"/>
          </p:cNvSpPr>
          <p:nvPr>
            <p:ph type="title"/>
          </p:nvPr>
        </p:nvSpPr>
        <p:spPr>
          <a:xfrm>
            <a:off x="440871" y="608073"/>
            <a:ext cx="11310257" cy="430849"/>
          </a:xfrm>
        </p:spPr>
        <p:txBody>
          <a:bodyPr/>
          <a:lstStyle/>
          <a:p>
            <a:r>
              <a:rPr lang="en-IN" sz="3600" dirty="0"/>
              <a:t>What index_1 and index_2 means</a:t>
            </a:r>
          </a:p>
        </p:txBody>
      </p:sp>
      <p:pic>
        <p:nvPicPr>
          <p:cNvPr id="5" name="Picture Placeholder 4">
            <a:extLst>
              <a:ext uri="{FF2B5EF4-FFF2-40B4-BE49-F238E27FC236}">
                <a16:creationId xmlns:a16="http://schemas.microsoft.com/office/drawing/2014/main" id="{BB918383-D601-6A5A-0E68-A419152AB65D}"/>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3612" t="-13104" r="1203" b="-11146"/>
          <a:stretch>
            <a:fillRect/>
          </a:stretch>
        </p:blipFill>
        <p:spPr>
          <a:xfrm>
            <a:off x="362885" y="2467155"/>
            <a:ext cx="11636457" cy="1923690"/>
          </a:xfr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B0D811A-5694-F680-72F3-2E409051BE78}"/>
                  </a:ext>
                </a:extLst>
              </p14:cNvPr>
              <p14:cNvContentPartPr/>
              <p14:nvPr/>
            </p14:nvContentPartPr>
            <p14:xfrm>
              <a:off x="1143625" y="3389257"/>
              <a:ext cx="1409760" cy="44640"/>
            </p14:xfrm>
          </p:contentPart>
        </mc:Choice>
        <mc:Fallback xmlns="">
          <p:pic>
            <p:nvPicPr>
              <p:cNvPr id="8" name="Ink 7">
                <a:extLst>
                  <a:ext uri="{FF2B5EF4-FFF2-40B4-BE49-F238E27FC236}">
                    <a16:creationId xmlns:a16="http://schemas.microsoft.com/office/drawing/2014/main" id="{6B0D811A-5694-F680-72F3-2E409051BE78}"/>
                  </a:ext>
                </a:extLst>
              </p:cNvPr>
              <p:cNvPicPr/>
              <p:nvPr/>
            </p:nvPicPr>
            <p:blipFill>
              <a:blip r:embed="rId4"/>
              <a:stretch>
                <a:fillRect/>
              </a:stretch>
            </p:blipFill>
            <p:spPr>
              <a:xfrm>
                <a:off x="1089985" y="3281617"/>
                <a:ext cx="15174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2771371-190E-78C9-5EE4-1E856385BB4C}"/>
                  </a:ext>
                </a:extLst>
              </p14:cNvPr>
              <p14:cNvContentPartPr/>
              <p14:nvPr/>
            </p14:nvContentPartPr>
            <p14:xfrm>
              <a:off x="5278945" y="3372697"/>
              <a:ext cx="1506240" cy="44280"/>
            </p14:xfrm>
          </p:contentPart>
        </mc:Choice>
        <mc:Fallback xmlns="">
          <p:pic>
            <p:nvPicPr>
              <p:cNvPr id="9" name="Ink 8">
                <a:extLst>
                  <a:ext uri="{FF2B5EF4-FFF2-40B4-BE49-F238E27FC236}">
                    <a16:creationId xmlns:a16="http://schemas.microsoft.com/office/drawing/2014/main" id="{82771371-190E-78C9-5EE4-1E856385BB4C}"/>
                  </a:ext>
                </a:extLst>
              </p:cNvPr>
              <p:cNvPicPr/>
              <p:nvPr/>
            </p:nvPicPr>
            <p:blipFill>
              <a:blip r:embed="rId6"/>
              <a:stretch>
                <a:fillRect/>
              </a:stretch>
            </p:blipFill>
            <p:spPr>
              <a:xfrm>
                <a:off x="5225305" y="3265057"/>
                <a:ext cx="16138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547997DE-D031-FBA2-E77D-DED6CC6410A9}"/>
                  </a:ext>
                </a:extLst>
              </p14:cNvPr>
              <p14:cNvContentPartPr/>
              <p14:nvPr/>
            </p14:nvContentPartPr>
            <p14:xfrm>
              <a:off x="1190425" y="3157057"/>
              <a:ext cx="1337760" cy="9720"/>
            </p14:xfrm>
          </p:contentPart>
        </mc:Choice>
        <mc:Fallback xmlns="">
          <p:pic>
            <p:nvPicPr>
              <p:cNvPr id="11" name="Ink 10">
                <a:extLst>
                  <a:ext uri="{FF2B5EF4-FFF2-40B4-BE49-F238E27FC236}">
                    <a16:creationId xmlns:a16="http://schemas.microsoft.com/office/drawing/2014/main" id="{547997DE-D031-FBA2-E77D-DED6CC6410A9}"/>
                  </a:ext>
                </a:extLst>
              </p:cNvPr>
              <p:cNvPicPr/>
              <p:nvPr/>
            </p:nvPicPr>
            <p:blipFill>
              <a:blip r:embed="rId8"/>
              <a:stretch>
                <a:fillRect/>
              </a:stretch>
            </p:blipFill>
            <p:spPr>
              <a:xfrm>
                <a:off x="1136425" y="3049417"/>
                <a:ext cx="14454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5B3E4057-FE69-45CD-05F1-06AB450E5AC9}"/>
                  </a:ext>
                </a:extLst>
              </p14:cNvPr>
              <p14:cNvContentPartPr/>
              <p14:nvPr/>
            </p14:nvContentPartPr>
            <p14:xfrm>
              <a:off x="3010585" y="3165697"/>
              <a:ext cx="2741760" cy="360"/>
            </p14:xfrm>
          </p:contentPart>
        </mc:Choice>
        <mc:Fallback xmlns="">
          <p:pic>
            <p:nvPicPr>
              <p:cNvPr id="14" name="Ink 13">
                <a:extLst>
                  <a:ext uri="{FF2B5EF4-FFF2-40B4-BE49-F238E27FC236}">
                    <a16:creationId xmlns:a16="http://schemas.microsoft.com/office/drawing/2014/main" id="{5B3E4057-FE69-45CD-05F1-06AB450E5AC9}"/>
                  </a:ext>
                </a:extLst>
              </p:cNvPr>
              <p:cNvPicPr/>
              <p:nvPr/>
            </p:nvPicPr>
            <p:blipFill>
              <a:blip r:embed="rId10"/>
              <a:stretch>
                <a:fillRect/>
              </a:stretch>
            </p:blipFill>
            <p:spPr>
              <a:xfrm>
                <a:off x="2956585" y="3058057"/>
                <a:ext cx="2849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A87D5409-52B3-55D0-B589-8E4F45334C79}"/>
                  </a:ext>
                </a:extLst>
              </p14:cNvPr>
              <p14:cNvContentPartPr/>
              <p14:nvPr/>
            </p14:nvContentPartPr>
            <p14:xfrm>
              <a:off x="3053425" y="3355417"/>
              <a:ext cx="2184840" cy="78840"/>
            </p14:xfrm>
          </p:contentPart>
        </mc:Choice>
        <mc:Fallback xmlns="">
          <p:pic>
            <p:nvPicPr>
              <p:cNvPr id="17" name="Ink 16">
                <a:extLst>
                  <a:ext uri="{FF2B5EF4-FFF2-40B4-BE49-F238E27FC236}">
                    <a16:creationId xmlns:a16="http://schemas.microsoft.com/office/drawing/2014/main" id="{A87D5409-52B3-55D0-B589-8E4F45334C79}"/>
                  </a:ext>
                </a:extLst>
              </p:cNvPr>
              <p:cNvPicPr/>
              <p:nvPr/>
            </p:nvPicPr>
            <p:blipFill>
              <a:blip r:embed="rId12"/>
              <a:stretch>
                <a:fillRect/>
              </a:stretch>
            </p:blipFill>
            <p:spPr>
              <a:xfrm>
                <a:off x="2999785" y="3247777"/>
                <a:ext cx="2292480" cy="294480"/>
              </a:xfrm>
              <a:prstGeom prst="rect">
                <a:avLst/>
              </a:prstGeom>
            </p:spPr>
          </p:pic>
        </mc:Fallback>
      </mc:AlternateContent>
    </p:spTree>
    <p:extLst>
      <p:ext uri="{BB962C8B-B14F-4D97-AF65-F5344CB8AC3E}">
        <p14:creationId xmlns:p14="http://schemas.microsoft.com/office/powerpoint/2010/main" val="302822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43219-1D7B-2BD1-2806-90ACCEAAF6E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666D2C2-A154-4660-ABCE-33B453931E25}"/>
              </a:ext>
            </a:extLst>
          </p:cNvPr>
          <p:cNvSpPr>
            <a:spLocks noGrp="1"/>
          </p:cNvSpPr>
          <p:nvPr>
            <p:ph type="title"/>
          </p:nvPr>
        </p:nvSpPr>
        <p:spPr>
          <a:xfrm>
            <a:off x="362885" y="219884"/>
            <a:ext cx="11310257" cy="430849"/>
          </a:xfrm>
        </p:spPr>
        <p:txBody>
          <a:bodyPr/>
          <a:lstStyle/>
          <a:p>
            <a:r>
              <a:rPr lang="en-IN" sz="3600" dirty="0"/>
              <a:t>Internal Power Calculation</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8622D691-CBE1-DB96-8114-5973B81BF24F}"/>
                  </a:ext>
                </a:extLst>
              </p14:cNvPr>
              <p14:cNvContentPartPr/>
              <p14:nvPr/>
            </p14:nvContentPartPr>
            <p14:xfrm>
              <a:off x="551785" y="1854217"/>
              <a:ext cx="2769480" cy="9360"/>
            </p14:xfrm>
          </p:contentPart>
        </mc:Choice>
        <mc:Fallback xmlns="">
          <p:pic>
            <p:nvPicPr>
              <p:cNvPr id="16" name="Ink 15">
                <a:extLst>
                  <a:ext uri="{FF2B5EF4-FFF2-40B4-BE49-F238E27FC236}">
                    <a16:creationId xmlns:a16="http://schemas.microsoft.com/office/drawing/2014/main" id="{8622D691-CBE1-DB96-8114-5973B81BF24F}"/>
                  </a:ext>
                </a:extLst>
              </p:cNvPr>
              <p:cNvPicPr/>
              <p:nvPr/>
            </p:nvPicPr>
            <p:blipFill>
              <a:blip r:embed="rId3"/>
              <a:stretch>
                <a:fillRect/>
              </a:stretch>
            </p:blipFill>
            <p:spPr>
              <a:xfrm>
                <a:off x="515785" y="1782217"/>
                <a:ext cx="28411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FDAA7723-C597-070F-E25C-C55A0B79EBBD}"/>
                  </a:ext>
                </a:extLst>
              </p14:cNvPr>
              <p14:cNvContentPartPr/>
              <p14:nvPr/>
            </p14:nvContentPartPr>
            <p14:xfrm>
              <a:off x="3610345" y="1845937"/>
              <a:ext cx="1121040" cy="360"/>
            </p14:xfrm>
          </p:contentPart>
        </mc:Choice>
        <mc:Fallback xmlns="">
          <p:pic>
            <p:nvPicPr>
              <p:cNvPr id="20" name="Ink 19">
                <a:extLst>
                  <a:ext uri="{FF2B5EF4-FFF2-40B4-BE49-F238E27FC236}">
                    <a16:creationId xmlns:a16="http://schemas.microsoft.com/office/drawing/2014/main" id="{FDAA7723-C597-070F-E25C-C55A0B79EBBD}"/>
                  </a:ext>
                </a:extLst>
              </p:cNvPr>
              <p:cNvPicPr/>
              <p:nvPr/>
            </p:nvPicPr>
            <p:blipFill>
              <a:blip r:embed="rId5"/>
              <a:stretch>
                <a:fillRect/>
              </a:stretch>
            </p:blipFill>
            <p:spPr>
              <a:xfrm>
                <a:off x="3574705" y="1773937"/>
                <a:ext cx="1192680" cy="144000"/>
              </a:xfrm>
              <a:prstGeom prst="rect">
                <a:avLst/>
              </a:prstGeom>
            </p:spPr>
          </p:pic>
        </mc:Fallback>
      </mc:AlternateContent>
      <p:pic>
        <p:nvPicPr>
          <p:cNvPr id="23" name="Picture 22">
            <a:extLst>
              <a:ext uri="{FF2B5EF4-FFF2-40B4-BE49-F238E27FC236}">
                <a16:creationId xmlns:a16="http://schemas.microsoft.com/office/drawing/2014/main" id="{E68290CF-47AB-F90E-A907-92B3CC9C9A53}"/>
              </a:ext>
            </a:extLst>
          </p:cNvPr>
          <p:cNvPicPr>
            <a:picLocks noChangeAspect="1"/>
          </p:cNvPicPr>
          <p:nvPr/>
        </p:nvPicPr>
        <p:blipFill>
          <a:blip r:embed="rId6"/>
          <a:stretch>
            <a:fillRect/>
          </a:stretch>
        </p:blipFill>
        <p:spPr>
          <a:xfrm>
            <a:off x="394166" y="933431"/>
            <a:ext cx="10359749" cy="1676246"/>
          </a:xfrm>
          <a:prstGeom prst="rect">
            <a:avLst/>
          </a:prstGeom>
        </p:spPr>
      </p:pic>
      <p:sp>
        <p:nvSpPr>
          <p:cNvPr id="50" name="Rectangle 49">
            <a:extLst>
              <a:ext uri="{FF2B5EF4-FFF2-40B4-BE49-F238E27FC236}">
                <a16:creationId xmlns:a16="http://schemas.microsoft.com/office/drawing/2014/main" id="{2F1A6B49-BA1A-FE4B-FD88-DEAC05F1C287}"/>
              </a:ext>
            </a:extLst>
          </p:cNvPr>
          <p:cNvSpPr/>
          <p:nvPr/>
        </p:nvSpPr>
        <p:spPr>
          <a:xfrm>
            <a:off x="484411" y="1368505"/>
            <a:ext cx="2769480" cy="559050"/>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CDCDF238-7D7D-601F-E668-CF06CED1177E}"/>
              </a:ext>
            </a:extLst>
          </p:cNvPr>
          <p:cNvSpPr/>
          <p:nvPr/>
        </p:nvSpPr>
        <p:spPr>
          <a:xfrm>
            <a:off x="463045" y="1927555"/>
            <a:ext cx="975040" cy="605065"/>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DF11B96B-4A5F-B368-AE4B-F6F43DA3E54B}"/>
              </a:ext>
            </a:extLst>
          </p:cNvPr>
          <p:cNvSpPr txBox="1"/>
          <p:nvPr/>
        </p:nvSpPr>
        <p:spPr>
          <a:xfrm>
            <a:off x="394166" y="2715633"/>
            <a:ext cx="6622326" cy="646331"/>
          </a:xfrm>
          <a:prstGeom prst="rect">
            <a:avLst/>
          </a:prstGeom>
          <a:noFill/>
        </p:spPr>
        <p:txBody>
          <a:bodyPr wrap="none" rtlCol="0">
            <a:spAutoFit/>
          </a:bodyPr>
          <a:lstStyle/>
          <a:p>
            <a:r>
              <a:rPr lang="en-IN" dirty="0"/>
              <a:t>First three are for the output CO with their respected conditions</a:t>
            </a:r>
          </a:p>
          <a:p>
            <a:r>
              <a:rPr lang="en-IN" dirty="0"/>
              <a:t>Last three are for the output S</a:t>
            </a:r>
          </a:p>
        </p:txBody>
      </p:sp>
      <p:pic>
        <p:nvPicPr>
          <p:cNvPr id="54" name="Picture 53">
            <a:extLst>
              <a:ext uri="{FF2B5EF4-FFF2-40B4-BE49-F238E27FC236}">
                <a16:creationId xmlns:a16="http://schemas.microsoft.com/office/drawing/2014/main" id="{FC289EB9-265C-4755-464B-4638949D6E6C}"/>
              </a:ext>
            </a:extLst>
          </p:cNvPr>
          <p:cNvPicPr>
            <a:picLocks noChangeAspect="1"/>
          </p:cNvPicPr>
          <p:nvPr/>
        </p:nvPicPr>
        <p:blipFill>
          <a:blip r:embed="rId7"/>
          <a:stretch>
            <a:fillRect/>
          </a:stretch>
        </p:blipFill>
        <p:spPr>
          <a:xfrm>
            <a:off x="362885" y="3467920"/>
            <a:ext cx="11325225" cy="1343025"/>
          </a:xfrm>
          <a:prstGeom prst="rect">
            <a:avLst/>
          </a:prstGeom>
        </p:spPr>
      </p:pic>
      <mc:AlternateContent xmlns:mc="http://schemas.openxmlformats.org/markup-compatibility/2006" xmlns:p14="http://schemas.microsoft.com/office/powerpoint/2010/main">
        <mc:Choice Requires="p14">
          <p:contentPart p14:bwMode="auto" r:id="rId8">
            <p14:nvContentPartPr>
              <p14:cNvPr id="55" name="Ink 54">
                <a:extLst>
                  <a:ext uri="{FF2B5EF4-FFF2-40B4-BE49-F238E27FC236}">
                    <a16:creationId xmlns:a16="http://schemas.microsoft.com/office/drawing/2014/main" id="{946DCD52-9A25-BF68-333A-845E063C4AEA}"/>
                  </a:ext>
                </a:extLst>
              </p14:cNvPr>
              <p14:cNvContentPartPr/>
              <p14:nvPr/>
            </p14:nvContentPartPr>
            <p14:xfrm>
              <a:off x="4442665" y="4338937"/>
              <a:ext cx="878760" cy="10080"/>
            </p14:xfrm>
          </p:contentPart>
        </mc:Choice>
        <mc:Fallback xmlns="">
          <p:pic>
            <p:nvPicPr>
              <p:cNvPr id="55" name="Ink 54">
                <a:extLst>
                  <a:ext uri="{FF2B5EF4-FFF2-40B4-BE49-F238E27FC236}">
                    <a16:creationId xmlns:a16="http://schemas.microsoft.com/office/drawing/2014/main" id="{946DCD52-9A25-BF68-333A-845E063C4AEA}"/>
                  </a:ext>
                </a:extLst>
              </p:cNvPr>
              <p:cNvPicPr/>
              <p:nvPr/>
            </p:nvPicPr>
            <p:blipFill>
              <a:blip r:embed="rId9"/>
              <a:stretch>
                <a:fillRect/>
              </a:stretch>
            </p:blipFill>
            <p:spPr>
              <a:xfrm>
                <a:off x="4406665" y="4266937"/>
                <a:ext cx="9504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6" name="Ink 55">
                <a:extLst>
                  <a:ext uri="{FF2B5EF4-FFF2-40B4-BE49-F238E27FC236}">
                    <a16:creationId xmlns:a16="http://schemas.microsoft.com/office/drawing/2014/main" id="{B4E81A86-0243-02D1-FF17-248285F44D0D}"/>
                  </a:ext>
                </a:extLst>
              </p14:cNvPr>
              <p14:cNvContentPartPr/>
              <p14:nvPr/>
            </p14:nvContentPartPr>
            <p14:xfrm>
              <a:off x="4399105" y="4502737"/>
              <a:ext cx="897120" cy="26280"/>
            </p14:xfrm>
          </p:contentPart>
        </mc:Choice>
        <mc:Fallback xmlns="">
          <p:pic>
            <p:nvPicPr>
              <p:cNvPr id="56" name="Ink 55">
                <a:extLst>
                  <a:ext uri="{FF2B5EF4-FFF2-40B4-BE49-F238E27FC236}">
                    <a16:creationId xmlns:a16="http://schemas.microsoft.com/office/drawing/2014/main" id="{B4E81A86-0243-02D1-FF17-248285F44D0D}"/>
                  </a:ext>
                </a:extLst>
              </p:cNvPr>
              <p:cNvPicPr/>
              <p:nvPr/>
            </p:nvPicPr>
            <p:blipFill>
              <a:blip r:embed="rId11"/>
              <a:stretch>
                <a:fillRect/>
              </a:stretch>
            </p:blipFill>
            <p:spPr>
              <a:xfrm>
                <a:off x="4363465" y="4431097"/>
                <a:ext cx="968760" cy="169920"/>
              </a:xfrm>
              <a:prstGeom prst="rect">
                <a:avLst/>
              </a:prstGeom>
            </p:spPr>
          </p:pic>
        </mc:Fallback>
      </mc:AlternateContent>
      <p:sp>
        <p:nvSpPr>
          <p:cNvPr id="57" name="TextBox 56">
            <a:extLst>
              <a:ext uri="{FF2B5EF4-FFF2-40B4-BE49-F238E27FC236}">
                <a16:creationId xmlns:a16="http://schemas.microsoft.com/office/drawing/2014/main" id="{36BC2DCB-F7D6-E253-C8A2-94FAA7C089F2}"/>
              </a:ext>
            </a:extLst>
          </p:cNvPr>
          <p:cNvSpPr txBox="1"/>
          <p:nvPr/>
        </p:nvSpPr>
        <p:spPr>
          <a:xfrm>
            <a:off x="4442665" y="4718649"/>
            <a:ext cx="4416594" cy="369332"/>
          </a:xfrm>
          <a:prstGeom prst="rect">
            <a:avLst/>
          </a:prstGeom>
          <a:noFill/>
        </p:spPr>
        <p:txBody>
          <a:bodyPr wrap="none" rtlCol="0">
            <a:spAutoFit/>
          </a:bodyPr>
          <a:lstStyle/>
          <a:p>
            <a:r>
              <a:rPr lang="en-IN" dirty="0"/>
              <a:t>Capacitances used for respected outputs</a:t>
            </a:r>
          </a:p>
        </p:txBody>
      </p:sp>
      <mc:AlternateContent xmlns:mc="http://schemas.openxmlformats.org/markup-compatibility/2006" xmlns:p14="http://schemas.microsoft.com/office/powerpoint/2010/main">
        <mc:Choice Requires="p14">
          <p:contentPart p14:bwMode="auto" r:id="rId12">
            <p14:nvContentPartPr>
              <p14:cNvPr id="58" name="Ink 57">
                <a:extLst>
                  <a:ext uri="{FF2B5EF4-FFF2-40B4-BE49-F238E27FC236}">
                    <a16:creationId xmlns:a16="http://schemas.microsoft.com/office/drawing/2014/main" id="{0355B842-A51D-1B18-FB95-2BF088F35938}"/>
                  </a:ext>
                </a:extLst>
              </p14:cNvPr>
              <p14:cNvContentPartPr/>
              <p14:nvPr/>
            </p14:nvContentPartPr>
            <p14:xfrm>
              <a:off x="551785" y="4321657"/>
              <a:ext cx="603720" cy="10080"/>
            </p14:xfrm>
          </p:contentPart>
        </mc:Choice>
        <mc:Fallback xmlns="">
          <p:pic>
            <p:nvPicPr>
              <p:cNvPr id="58" name="Ink 57">
                <a:extLst>
                  <a:ext uri="{FF2B5EF4-FFF2-40B4-BE49-F238E27FC236}">
                    <a16:creationId xmlns:a16="http://schemas.microsoft.com/office/drawing/2014/main" id="{0355B842-A51D-1B18-FB95-2BF088F35938}"/>
                  </a:ext>
                </a:extLst>
              </p:cNvPr>
              <p:cNvPicPr/>
              <p:nvPr/>
            </p:nvPicPr>
            <p:blipFill>
              <a:blip r:embed="rId13"/>
              <a:stretch>
                <a:fillRect/>
              </a:stretch>
            </p:blipFill>
            <p:spPr>
              <a:xfrm>
                <a:off x="516145" y="4249657"/>
                <a:ext cx="6753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9" name="Ink 58">
                <a:extLst>
                  <a:ext uri="{FF2B5EF4-FFF2-40B4-BE49-F238E27FC236}">
                    <a16:creationId xmlns:a16="http://schemas.microsoft.com/office/drawing/2014/main" id="{B8535C2A-025E-E240-DF69-83E556F1903D}"/>
                  </a:ext>
                </a:extLst>
              </p14:cNvPr>
              <p14:cNvContentPartPr/>
              <p14:nvPr/>
            </p14:nvContentPartPr>
            <p14:xfrm>
              <a:off x="431185" y="4494457"/>
              <a:ext cx="641520" cy="360"/>
            </p14:xfrm>
          </p:contentPart>
        </mc:Choice>
        <mc:Fallback xmlns="">
          <p:pic>
            <p:nvPicPr>
              <p:cNvPr id="59" name="Ink 58">
                <a:extLst>
                  <a:ext uri="{FF2B5EF4-FFF2-40B4-BE49-F238E27FC236}">
                    <a16:creationId xmlns:a16="http://schemas.microsoft.com/office/drawing/2014/main" id="{B8535C2A-025E-E240-DF69-83E556F1903D}"/>
                  </a:ext>
                </a:extLst>
              </p:cNvPr>
              <p:cNvPicPr/>
              <p:nvPr/>
            </p:nvPicPr>
            <p:blipFill>
              <a:blip r:embed="rId15"/>
              <a:stretch>
                <a:fillRect/>
              </a:stretch>
            </p:blipFill>
            <p:spPr>
              <a:xfrm>
                <a:off x="395545" y="4422457"/>
                <a:ext cx="7131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0" name="Ink 59">
                <a:extLst>
                  <a:ext uri="{FF2B5EF4-FFF2-40B4-BE49-F238E27FC236}">
                    <a16:creationId xmlns:a16="http://schemas.microsoft.com/office/drawing/2014/main" id="{22EFF1C3-0EDE-C379-2D0E-C52470DAAF3C}"/>
                  </a:ext>
                </a:extLst>
              </p14:cNvPr>
              <p14:cNvContentPartPr/>
              <p14:nvPr/>
            </p14:nvContentPartPr>
            <p14:xfrm>
              <a:off x="10575985" y="4382137"/>
              <a:ext cx="443880" cy="360"/>
            </p14:xfrm>
          </p:contentPart>
        </mc:Choice>
        <mc:Fallback xmlns="">
          <p:pic>
            <p:nvPicPr>
              <p:cNvPr id="60" name="Ink 59">
                <a:extLst>
                  <a:ext uri="{FF2B5EF4-FFF2-40B4-BE49-F238E27FC236}">
                    <a16:creationId xmlns:a16="http://schemas.microsoft.com/office/drawing/2014/main" id="{22EFF1C3-0EDE-C379-2D0E-C52470DAAF3C}"/>
                  </a:ext>
                </a:extLst>
              </p:cNvPr>
              <p:cNvPicPr/>
              <p:nvPr/>
            </p:nvPicPr>
            <p:blipFill>
              <a:blip r:embed="rId17"/>
              <a:stretch>
                <a:fillRect/>
              </a:stretch>
            </p:blipFill>
            <p:spPr>
              <a:xfrm>
                <a:off x="10539985" y="4310497"/>
                <a:ext cx="515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1" name="Ink 60">
                <a:extLst>
                  <a:ext uri="{FF2B5EF4-FFF2-40B4-BE49-F238E27FC236}">
                    <a16:creationId xmlns:a16="http://schemas.microsoft.com/office/drawing/2014/main" id="{42C7362A-0AB3-7B80-DAB5-90D61185A3C9}"/>
                  </a:ext>
                </a:extLst>
              </p14:cNvPr>
              <p14:cNvContentPartPr/>
              <p14:nvPr/>
            </p14:nvContentPartPr>
            <p14:xfrm>
              <a:off x="10558705" y="4489057"/>
              <a:ext cx="377280" cy="5760"/>
            </p14:xfrm>
          </p:contentPart>
        </mc:Choice>
        <mc:Fallback xmlns="">
          <p:pic>
            <p:nvPicPr>
              <p:cNvPr id="61" name="Ink 60">
                <a:extLst>
                  <a:ext uri="{FF2B5EF4-FFF2-40B4-BE49-F238E27FC236}">
                    <a16:creationId xmlns:a16="http://schemas.microsoft.com/office/drawing/2014/main" id="{42C7362A-0AB3-7B80-DAB5-90D61185A3C9}"/>
                  </a:ext>
                </a:extLst>
              </p:cNvPr>
              <p:cNvPicPr/>
              <p:nvPr/>
            </p:nvPicPr>
            <p:blipFill>
              <a:blip r:embed="rId19"/>
              <a:stretch>
                <a:fillRect/>
              </a:stretch>
            </p:blipFill>
            <p:spPr>
              <a:xfrm>
                <a:off x="10522705" y="4417057"/>
                <a:ext cx="4489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2" name="Ink 61">
                <a:extLst>
                  <a:ext uri="{FF2B5EF4-FFF2-40B4-BE49-F238E27FC236}">
                    <a16:creationId xmlns:a16="http://schemas.microsoft.com/office/drawing/2014/main" id="{79AED622-B3B3-8E06-817F-35280E7D7DC2}"/>
                  </a:ext>
                </a:extLst>
              </p14:cNvPr>
              <p14:cNvContentPartPr/>
              <p14:nvPr/>
            </p14:nvContentPartPr>
            <p14:xfrm>
              <a:off x="10556545" y="4304377"/>
              <a:ext cx="297360" cy="243000"/>
            </p14:xfrm>
          </p:contentPart>
        </mc:Choice>
        <mc:Fallback xmlns="">
          <p:pic>
            <p:nvPicPr>
              <p:cNvPr id="62" name="Ink 61">
                <a:extLst>
                  <a:ext uri="{FF2B5EF4-FFF2-40B4-BE49-F238E27FC236}">
                    <a16:creationId xmlns:a16="http://schemas.microsoft.com/office/drawing/2014/main" id="{79AED622-B3B3-8E06-817F-35280E7D7DC2}"/>
                  </a:ext>
                </a:extLst>
              </p:cNvPr>
              <p:cNvPicPr/>
              <p:nvPr/>
            </p:nvPicPr>
            <p:blipFill>
              <a:blip r:embed="rId21"/>
              <a:stretch>
                <a:fillRect/>
              </a:stretch>
            </p:blipFill>
            <p:spPr>
              <a:xfrm>
                <a:off x="10520905" y="4232377"/>
                <a:ext cx="36900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4" name="Ink 63">
                <a:extLst>
                  <a:ext uri="{FF2B5EF4-FFF2-40B4-BE49-F238E27FC236}">
                    <a16:creationId xmlns:a16="http://schemas.microsoft.com/office/drawing/2014/main" id="{E2B83EBF-EEBE-27CA-5F83-E21BBEFE1928}"/>
                  </a:ext>
                </a:extLst>
              </p14:cNvPr>
              <p14:cNvContentPartPr/>
              <p14:nvPr/>
            </p14:nvContentPartPr>
            <p14:xfrm>
              <a:off x="3614305" y="1407817"/>
              <a:ext cx="875520" cy="268200"/>
            </p14:xfrm>
          </p:contentPart>
        </mc:Choice>
        <mc:Fallback xmlns="">
          <p:pic>
            <p:nvPicPr>
              <p:cNvPr id="64" name="Ink 63">
                <a:extLst>
                  <a:ext uri="{FF2B5EF4-FFF2-40B4-BE49-F238E27FC236}">
                    <a16:creationId xmlns:a16="http://schemas.microsoft.com/office/drawing/2014/main" id="{E2B83EBF-EEBE-27CA-5F83-E21BBEFE1928}"/>
                  </a:ext>
                </a:extLst>
              </p:cNvPr>
              <p:cNvPicPr/>
              <p:nvPr/>
            </p:nvPicPr>
            <p:blipFill>
              <a:blip r:embed="rId23"/>
              <a:stretch>
                <a:fillRect/>
              </a:stretch>
            </p:blipFill>
            <p:spPr>
              <a:xfrm>
                <a:off x="3560665" y="1299817"/>
                <a:ext cx="98316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5" name="Ink 64">
                <a:extLst>
                  <a:ext uri="{FF2B5EF4-FFF2-40B4-BE49-F238E27FC236}">
                    <a16:creationId xmlns:a16="http://schemas.microsoft.com/office/drawing/2014/main" id="{D6105EB4-772B-CFAF-6829-316DB91FD29F}"/>
                  </a:ext>
                </a:extLst>
              </p14:cNvPr>
              <p14:cNvContentPartPr/>
              <p14:nvPr/>
            </p14:nvContentPartPr>
            <p14:xfrm>
              <a:off x="3441865" y="1758457"/>
              <a:ext cx="1006560" cy="44640"/>
            </p14:xfrm>
          </p:contentPart>
        </mc:Choice>
        <mc:Fallback xmlns="">
          <p:pic>
            <p:nvPicPr>
              <p:cNvPr id="65" name="Ink 64">
                <a:extLst>
                  <a:ext uri="{FF2B5EF4-FFF2-40B4-BE49-F238E27FC236}">
                    <a16:creationId xmlns:a16="http://schemas.microsoft.com/office/drawing/2014/main" id="{D6105EB4-772B-CFAF-6829-316DB91FD29F}"/>
                  </a:ext>
                </a:extLst>
              </p:cNvPr>
              <p:cNvPicPr/>
              <p:nvPr/>
            </p:nvPicPr>
            <p:blipFill>
              <a:blip r:embed="rId25"/>
              <a:stretch>
                <a:fillRect/>
              </a:stretch>
            </p:blipFill>
            <p:spPr>
              <a:xfrm>
                <a:off x="3388225" y="1650457"/>
                <a:ext cx="11142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8" name="Ink 67">
                <a:extLst>
                  <a:ext uri="{FF2B5EF4-FFF2-40B4-BE49-F238E27FC236}">
                    <a16:creationId xmlns:a16="http://schemas.microsoft.com/office/drawing/2014/main" id="{F2C8AC46-2466-592E-4AAE-7161FF21846B}"/>
                  </a:ext>
                </a:extLst>
              </p14:cNvPr>
              <p14:cNvContentPartPr/>
              <p14:nvPr/>
            </p14:nvContentPartPr>
            <p14:xfrm>
              <a:off x="5245842" y="1471011"/>
              <a:ext cx="1069674" cy="323636"/>
            </p14:xfrm>
          </p:contentPart>
        </mc:Choice>
        <mc:Fallback xmlns="">
          <p:pic>
            <p:nvPicPr>
              <p:cNvPr id="68" name="Ink 67">
                <a:extLst>
                  <a:ext uri="{FF2B5EF4-FFF2-40B4-BE49-F238E27FC236}">
                    <a16:creationId xmlns:a16="http://schemas.microsoft.com/office/drawing/2014/main" id="{F2C8AC46-2466-592E-4AAE-7161FF21846B}"/>
                  </a:ext>
                </a:extLst>
              </p:cNvPr>
              <p:cNvPicPr/>
              <p:nvPr/>
            </p:nvPicPr>
            <p:blipFill>
              <a:blip r:embed="rId27"/>
              <a:stretch>
                <a:fillRect/>
              </a:stretch>
            </p:blipFill>
            <p:spPr>
              <a:xfrm>
                <a:off x="5191818" y="1363012"/>
                <a:ext cx="1177362" cy="539273"/>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9" name="Ink 68">
                <a:extLst>
                  <a:ext uri="{FF2B5EF4-FFF2-40B4-BE49-F238E27FC236}">
                    <a16:creationId xmlns:a16="http://schemas.microsoft.com/office/drawing/2014/main" id="{35898A66-DCB1-93DE-2024-594F17F80AD6}"/>
                  </a:ext>
                </a:extLst>
              </p14:cNvPr>
              <p14:cNvContentPartPr/>
              <p14:nvPr/>
            </p14:nvContentPartPr>
            <p14:xfrm>
              <a:off x="3599390" y="2007465"/>
              <a:ext cx="1105560" cy="426240"/>
            </p14:xfrm>
          </p:contentPart>
        </mc:Choice>
        <mc:Fallback xmlns="">
          <p:pic>
            <p:nvPicPr>
              <p:cNvPr id="69" name="Ink 68">
                <a:extLst>
                  <a:ext uri="{FF2B5EF4-FFF2-40B4-BE49-F238E27FC236}">
                    <a16:creationId xmlns:a16="http://schemas.microsoft.com/office/drawing/2014/main" id="{35898A66-DCB1-93DE-2024-594F17F80AD6}"/>
                  </a:ext>
                </a:extLst>
              </p:cNvPr>
              <p:cNvPicPr/>
              <p:nvPr/>
            </p:nvPicPr>
            <p:blipFill>
              <a:blip r:embed="rId29"/>
              <a:stretch>
                <a:fillRect/>
              </a:stretch>
            </p:blipFill>
            <p:spPr>
              <a:xfrm>
                <a:off x="3545750" y="1899465"/>
                <a:ext cx="1213200" cy="641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0" name="Ink 69">
                <a:extLst>
                  <a:ext uri="{FF2B5EF4-FFF2-40B4-BE49-F238E27FC236}">
                    <a16:creationId xmlns:a16="http://schemas.microsoft.com/office/drawing/2014/main" id="{FE61DD0B-8A57-2F0B-38BD-544A0E33B75B}"/>
                  </a:ext>
                </a:extLst>
              </p14:cNvPr>
              <p14:cNvContentPartPr/>
              <p14:nvPr/>
            </p14:nvContentPartPr>
            <p14:xfrm>
              <a:off x="4347985" y="1230215"/>
              <a:ext cx="766800" cy="34920"/>
            </p14:xfrm>
          </p:contentPart>
        </mc:Choice>
        <mc:Fallback xmlns="">
          <p:pic>
            <p:nvPicPr>
              <p:cNvPr id="70" name="Ink 69">
                <a:extLst>
                  <a:ext uri="{FF2B5EF4-FFF2-40B4-BE49-F238E27FC236}">
                    <a16:creationId xmlns:a16="http://schemas.microsoft.com/office/drawing/2014/main" id="{FE61DD0B-8A57-2F0B-38BD-544A0E33B75B}"/>
                  </a:ext>
                </a:extLst>
              </p:cNvPr>
              <p:cNvPicPr/>
              <p:nvPr/>
            </p:nvPicPr>
            <p:blipFill>
              <a:blip r:embed="rId31"/>
              <a:stretch>
                <a:fillRect/>
              </a:stretch>
            </p:blipFill>
            <p:spPr>
              <a:xfrm>
                <a:off x="4293985" y="1122215"/>
                <a:ext cx="87444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5" name="Ink 74">
                <a:extLst>
                  <a:ext uri="{FF2B5EF4-FFF2-40B4-BE49-F238E27FC236}">
                    <a16:creationId xmlns:a16="http://schemas.microsoft.com/office/drawing/2014/main" id="{18C4E851-F69D-A95D-4179-84EFC518585E}"/>
                  </a:ext>
                </a:extLst>
              </p14:cNvPr>
              <p14:cNvContentPartPr/>
              <p14:nvPr/>
            </p14:nvContentPartPr>
            <p14:xfrm>
              <a:off x="2432425" y="1252297"/>
              <a:ext cx="1091880" cy="7200"/>
            </p14:xfrm>
          </p:contentPart>
        </mc:Choice>
        <mc:Fallback xmlns="">
          <p:pic>
            <p:nvPicPr>
              <p:cNvPr id="75" name="Ink 74">
                <a:extLst>
                  <a:ext uri="{FF2B5EF4-FFF2-40B4-BE49-F238E27FC236}">
                    <a16:creationId xmlns:a16="http://schemas.microsoft.com/office/drawing/2014/main" id="{18C4E851-F69D-A95D-4179-84EFC518585E}"/>
                  </a:ext>
                </a:extLst>
              </p:cNvPr>
              <p:cNvPicPr/>
              <p:nvPr/>
            </p:nvPicPr>
            <p:blipFill>
              <a:blip r:embed="rId33"/>
              <a:stretch>
                <a:fillRect/>
              </a:stretch>
            </p:blipFill>
            <p:spPr>
              <a:xfrm>
                <a:off x="2378785" y="1144657"/>
                <a:ext cx="11995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7" name="Ink 76">
                <a:extLst>
                  <a:ext uri="{FF2B5EF4-FFF2-40B4-BE49-F238E27FC236}">
                    <a16:creationId xmlns:a16="http://schemas.microsoft.com/office/drawing/2014/main" id="{7CE3A8BA-D82A-3858-24B3-1F0266CD0560}"/>
                  </a:ext>
                </a:extLst>
              </p14:cNvPr>
              <p14:cNvContentPartPr/>
              <p14:nvPr/>
            </p14:nvContentPartPr>
            <p14:xfrm>
              <a:off x="2078545" y="2128177"/>
              <a:ext cx="1036080" cy="229320"/>
            </p14:xfrm>
          </p:contentPart>
        </mc:Choice>
        <mc:Fallback xmlns="">
          <p:pic>
            <p:nvPicPr>
              <p:cNvPr id="77" name="Ink 76">
                <a:extLst>
                  <a:ext uri="{FF2B5EF4-FFF2-40B4-BE49-F238E27FC236}">
                    <a16:creationId xmlns:a16="http://schemas.microsoft.com/office/drawing/2014/main" id="{7CE3A8BA-D82A-3858-24B3-1F0266CD0560}"/>
                  </a:ext>
                </a:extLst>
              </p:cNvPr>
              <p:cNvPicPr/>
              <p:nvPr/>
            </p:nvPicPr>
            <p:blipFill>
              <a:blip r:embed="rId35"/>
              <a:stretch>
                <a:fillRect/>
              </a:stretch>
            </p:blipFill>
            <p:spPr>
              <a:xfrm>
                <a:off x="2024905" y="2020177"/>
                <a:ext cx="1143720" cy="444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8" name="Ink 77">
                <a:extLst>
                  <a:ext uri="{FF2B5EF4-FFF2-40B4-BE49-F238E27FC236}">
                    <a16:creationId xmlns:a16="http://schemas.microsoft.com/office/drawing/2014/main" id="{1AA7AFF2-C86F-33E0-D84E-A78E8860253F}"/>
                  </a:ext>
                </a:extLst>
              </p14:cNvPr>
              <p14:cNvContentPartPr/>
              <p14:nvPr/>
            </p14:nvContentPartPr>
            <p14:xfrm>
              <a:off x="2070265" y="2035657"/>
              <a:ext cx="995400" cy="183240"/>
            </p14:xfrm>
          </p:contentPart>
        </mc:Choice>
        <mc:Fallback xmlns="">
          <p:pic>
            <p:nvPicPr>
              <p:cNvPr id="78" name="Ink 77">
                <a:extLst>
                  <a:ext uri="{FF2B5EF4-FFF2-40B4-BE49-F238E27FC236}">
                    <a16:creationId xmlns:a16="http://schemas.microsoft.com/office/drawing/2014/main" id="{1AA7AFF2-C86F-33E0-D84E-A78E8860253F}"/>
                  </a:ext>
                </a:extLst>
              </p:cNvPr>
              <p:cNvPicPr/>
              <p:nvPr/>
            </p:nvPicPr>
            <p:blipFill>
              <a:blip r:embed="rId37"/>
              <a:stretch>
                <a:fillRect/>
              </a:stretch>
            </p:blipFill>
            <p:spPr>
              <a:xfrm>
                <a:off x="2016265" y="1927657"/>
                <a:ext cx="1103040" cy="398880"/>
              </a:xfrm>
              <a:prstGeom prst="rect">
                <a:avLst/>
              </a:prstGeom>
            </p:spPr>
          </p:pic>
        </mc:Fallback>
      </mc:AlternateContent>
    </p:spTree>
    <p:extLst>
      <p:ext uri="{BB962C8B-B14F-4D97-AF65-F5344CB8AC3E}">
        <p14:creationId xmlns:p14="http://schemas.microsoft.com/office/powerpoint/2010/main" val="37284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467CD-9879-BC19-5789-21BB43EEF82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83F5CAC-9440-0C7D-4198-5942ADE59741}"/>
              </a:ext>
            </a:extLst>
          </p:cNvPr>
          <p:cNvSpPr>
            <a:spLocks noGrp="1"/>
          </p:cNvSpPr>
          <p:nvPr>
            <p:ph type="title"/>
          </p:nvPr>
        </p:nvSpPr>
        <p:spPr>
          <a:xfrm>
            <a:off x="362885" y="219884"/>
            <a:ext cx="11310257" cy="430849"/>
          </a:xfrm>
        </p:spPr>
        <p:txBody>
          <a:bodyPr/>
          <a:lstStyle/>
          <a:p>
            <a:r>
              <a:rPr lang="en-IN" sz="3600" dirty="0"/>
              <a:t>Internal Power for Input (A -&gt; CO)</a:t>
            </a:r>
          </a:p>
        </p:txBody>
      </p:sp>
      <p:sp>
        <p:nvSpPr>
          <p:cNvPr id="5" name="TextBox 4">
            <a:extLst>
              <a:ext uri="{FF2B5EF4-FFF2-40B4-BE49-F238E27FC236}">
                <a16:creationId xmlns:a16="http://schemas.microsoft.com/office/drawing/2014/main" id="{72F3767B-30CC-02C6-4881-2AB87A104C59}"/>
              </a:ext>
            </a:extLst>
          </p:cNvPr>
          <p:cNvSpPr txBox="1"/>
          <p:nvPr/>
        </p:nvSpPr>
        <p:spPr>
          <a:xfrm>
            <a:off x="6499682" y="2521661"/>
            <a:ext cx="4953197" cy="1015663"/>
          </a:xfrm>
          <a:prstGeom prst="rect">
            <a:avLst/>
          </a:prstGeom>
          <a:noFill/>
        </p:spPr>
        <p:txBody>
          <a:bodyPr wrap="square" rtlCol="0">
            <a:spAutoFit/>
          </a:bodyPr>
          <a:lstStyle/>
          <a:p>
            <a:r>
              <a:rPr lang="en-US" sz="2000" b="1" dirty="0"/>
              <a:t>Rise Energy = </a:t>
            </a:r>
            <a:r>
              <a:rPr lang="en-IN" sz="2000" dirty="0"/>
              <a:t>(0.003322 + 0.003315 + 0.003387 + 0.003371) / 4 = 0.00334875/1000nJ = </a:t>
            </a:r>
            <a:r>
              <a:rPr lang="en-IN" sz="2000" b="1" dirty="0"/>
              <a:t>3.34875*10-15J</a:t>
            </a:r>
            <a:r>
              <a:rPr lang="en-US" sz="2000" b="1" dirty="0"/>
              <a:t> </a:t>
            </a:r>
            <a:endParaRPr lang="en-US" sz="2000" dirty="0"/>
          </a:p>
        </p:txBody>
      </p:sp>
      <p:pic>
        <p:nvPicPr>
          <p:cNvPr id="27" name="Picture 26">
            <a:extLst>
              <a:ext uri="{FF2B5EF4-FFF2-40B4-BE49-F238E27FC236}">
                <a16:creationId xmlns:a16="http://schemas.microsoft.com/office/drawing/2014/main" id="{F0E12090-C9C1-A342-D75F-85D5796850CD}"/>
              </a:ext>
            </a:extLst>
          </p:cNvPr>
          <p:cNvPicPr>
            <a:picLocks noChangeAspect="1"/>
          </p:cNvPicPr>
          <p:nvPr/>
        </p:nvPicPr>
        <p:blipFill>
          <a:blip r:embed="rId2">
            <a:extLst>
              <a:ext uri="{28A0092B-C50C-407E-A947-70E740481C1C}">
                <a14:useLocalDpi xmlns:a14="http://schemas.microsoft.com/office/drawing/2010/main" val="0"/>
              </a:ext>
            </a:extLst>
          </a:blip>
          <a:srcRect r="12360"/>
          <a:stretch>
            <a:fillRect/>
          </a:stretch>
        </p:blipFill>
        <p:spPr>
          <a:xfrm>
            <a:off x="377616" y="1082133"/>
            <a:ext cx="5881461" cy="3673359"/>
          </a:xfrm>
          <a:prstGeom prst="rect">
            <a:avLst/>
          </a:prstGeom>
        </p:spPr>
      </p:pic>
      <p:graphicFrame>
        <p:nvGraphicFramePr>
          <p:cNvPr id="29" name="Table 28">
            <a:extLst>
              <a:ext uri="{FF2B5EF4-FFF2-40B4-BE49-F238E27FC236}">
                <a16:creationId xmlns:a16="http://schemas.microsoft.com/office/drawing/2014/main" id="{4876FB98-5800-D485-EE6E-B82C0F6F0814}"/>
              </a:ext>
            </a:extLst>
          </p:cNvPr>
          <p:cNvGraphicFramePr>
            <a:graphicFrameLocks noGrp="1"/>
          </p:cNvGraphicFramePr>
          <p:nvPr>
            <p:extLst>
              <p:ext uri="{D42A27DB-BD31-4B8C-83A1-F6EECF244321}">
                <p14:modId xmlns:p14="http://schemas.microsoft.com/office/powerpoint/2010/main" val="3848876652"/>
              </p:ext>
            </p:extLst>
          </p:nvPr>
        </p:nvGraphicFramePr>
        <p:xfrm>
          <a:off x="6208695" y="1050035"/>
          <a:ext cx="5698636" cy="685800"/>
        </p:xfrm>
        <a:graphic>
          <a:graphicData uri="http://schemas.openxmlformats.org/drawingml/2006/table">
            <a:tbl>
              <a:tblPr/>
              <a:tblGrid>
                <a:gridCol w="1424659">
                  <a:extLst>
                    <a:ext uri="{9D8B030D-6E8A-4147-A177-3AD203B41FA5}">
                      <a16:colId xmlns:a16="http://schemas.microsoft.com/office/drawing/2014/main" val="2567686630"/>
                    </a:ext>
                  </a:extLst>
                </a:gridCol>
                <a:gridCol w="1424659">
                  <a:extLst>
                    <a:ext uri="{9D8B030D-6E8A-4147-A177-3AD203B41FA5}">
                      <a16:colId xmlns:a16="http://schemas.microsoft.com/office/drawing/2014/main" val="2901346281"/>
                    </a:ext>
                  </a:extLst>
                </a:gridCol>
                <a:gridCol w="1424659">
                  <a:extLst>
                    <a:ext uri="{9D8B030D-6E8A-4147-A177-3AD203B41FA5}">
                      <a16:colId xmlns:a16="http://schemas.microsoft.com/office/drawing/2014/main" val="1394588005"/>
                    </a:ext>
                  </a:extLst>
                </a:gridCol>
                <a:gridCol w="1424659">
                  <a:extLst>
                    <a:ext uri="{9D8B030D-6E8A-4147-A177-3AD203B41FA5}">
                      <a16:colId xmlns:a16="http://schemas.microsoft.com/office/drawing/2014/main" val="202454529"/>
                    </a:ext>
                  </a:extLst>
                </a:gridCol>
              </a:tblGrid>
              <a:tr h="310589">
                <a:tc>
                  <a:txBody>
                    <a:bodyPr/>
                    <a:lstStyle/>
                    <a:p>
                      <a:pPr>
                        <a:buNone/>
                      </a:pPr>
                      <a:r>
                        <a:rPr lang="en-IN" sz="1100" b="1" dirty="0"/>
                        <a:t>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b="1" dirty="0"/>
                        <a:t>Fall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Fall Slew</a:t>
                      </a:r>
                      <a:endParaRPr lang="en-IN" sz="1100" dirty="0"/>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1522736346"/>
                  </a:ext>
                </a:extLst>
              </a:tr>
              <a:tr h="217413">
                <a:tc>
                  <a:txBody>
                    <a:bodyPr/>
                    <a:lstStyle/>
                    <a:p>
                      <a:pPr>
                        <a:buNone/>
                      </a:pPr>
                      <a:r>
                        <a:rPr lang="en-IN" sz="1100" dirty="0"/>
                        <a:t>0.16853331</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0.13266666</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0.28088885</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0.22111110</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137574885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50443729-3F5A-9349-3D19-59FFB2FAC200}"/>
                  </a:ext>
                </a:extLst>
              </p14:cNvPr>
              <p14:cNvContentPartPr/>
              <p14:nvPr/>
            </p14:nvContentPartPr>
            <p14:xfrm>
              <a:off x="9110425" y="1597781"/>
              <a:ext cx="782280" cy="18000"/>
            </p14:xfrm>
          </p:contentPart>
        </mc:Choice>
        <mc:Fallback xmlns="">
          <p:pic>
            <p:nvPicPr>
              <p:cNvPr id="34" name="Ink 33">
                <a:extLst>
                  <a:ext uri="{FF2B5EF4-FFF2-40B4-BE49-F238E27FC236}">
                    <a16:creationId xmlns:a16="http://schemas.microsoft.com/office/drawing/2014/main" id="{50443729-3F5A-9349-3D19-59FFB2FAC200}"/>
                  </a:ext>
                </a:extLst>
              </p:cNvPr>
              <p:cNvPicPr/>
              <p:nvPr/>
            </p:nvPicPr>
            <p:blipFill>
              <a:blip r:embed="rId4"/>
              <a:stretch>
                <a:fillRect/>
              </a:stretch>
            </p:blipFill>
            <p:spPr>
              <a:xfrm>
                <a:off x="9074785" y="1526141"/>
                <a:ext cx="8539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5019DCBD-4B12-ED3C-FF6E-F94138922E99}"/>
                  </a:ext>
                </a:extLst>
              </p14:cNvPr>
              <p14:cNvContentPartPr/>
              <p14:nvPr/>
            </p14:nvContentPartPr>
            <p14:xfrm>
              <a:off x="10500255" y="1527761"/>
              <a:ext cx="864360" cy="140040"/>
            </p14:xfrm>
          </p:contentPart>
        </mc:Choice>
        <mc:Fallback xmlns="">
          <p:pic>
            <p:nvPicPr>
              <p:cNvPr id="35" name="Ink 34">
                <a:extLst>
                  <a:ext uri="{FF2B5EF4-FFF2-40B4-BE49-F238E27FC236}">
                    <a16:creationId xmlns:a16="http://schemas.microsoft.com/office/drawing/2014/main" id="{5019DCBD-4B12-ED3C-FF6E-F94138922E99}"/>
                  </a:ext>
                </a:extLst>
              </p:cNvPr>
              <p:cNvPicPr/>
              <p:nvPr/>
            </p:nvPicPr>
            <p:blipFill>
              <a:blip r:embed="rId6"/>
              <a:stretch>
                <a:fillRect/>
              </a:stretch>
            </p:blipFill>
            <p:spPr>
              <a:xfrm>
                <a:off x="10464255" y="1456121"/>
                <a:ext cx="936000" cy="283680"/>
              </a:xfrm>
              <a:prstGeom prst="rect">
                <a:avLst/>
              </a:prstGeom>
            </p:spPr>
          </p:pic>
        </mc:Fallback>
      </mc:AlternateContent>
      <p:sp>
        <p:nvSpPr>
          <p:cNvPr id="36" name="TextBox 35">
            <a:extLst>
              <a:ext uri="{FF2B5EF4-FFF2-40B4-BE49-F238E27FC236}">
                <a16:creationId xmlns:a16="http://schemas.microsoft.com/office/drawing/2014/main" id="{8D4329C2-8101-742E-C7D2-E96DA7EEC66F}"/>
              </a:ext>
            </a:extLst>
          </p:cNvPr>
          <p:cNvSpPr txBox="1"/>
          <p:nvPr/>
        </p:nvSpPr>
        <p:spPr>
          <a:xfrm>
            <a:off x="7520924" y="1957316"/>
            <a:ext cx="3411511" cy="400110"/>
          </a:xfrm>
          <a:prstGeom prst="rect">
            <a:avLst/>
          </a:prstGeom>
          <a:noFill/>
        </p:spPr>
        <p:txBody>
          <a:bodyPr wrap="none" rtlCol="0">
            <a:spAutoFit/>
          </a:bodyPr>
          <a:lstStyle/>
          <a:p>
            <a:r>
              <a:rPr lang="en-US" sz="2000" b="1" dirty="0"/>
              <a:t>Capacitance = 0.00595853 </a:t>
            </a:r>
            <a:endParaRPr lang="en-US" sz="2000" dirty="0"/>
          </a:p>
        </p:txBody>
      </p:sp>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075093DB-2A28-3758-868E-99E8ACA61770}"/>
                  </a:ext>
                </a:extLst>
              </p14:cNvPr>
              <p14:cNvContentPartPr/>
              <p14:nvPr/>
            </p14:nvContentPartPr>
            <p14:xfrm>
              <a:off x="9350850" y="2121551"/>
              <a:ext cx="1284840" cy="71640"/>
            </p14:xfrm>
          </p:contentPart>
        </mc:Choice>
        <mc:Fallback xmlns="">
          <p:pic>
            <p:nvPicPr>
              <p:cNvPr id="41" name="Ink 40">
                <a:extLst>
                  <a:ext uri="{FF2B5EF4-FFF2-40B4-BE49-F238E27FC236}">
                    <a16:creationId xmlns:a16="http://schemas.microsoft.com/office/drawing/2014/main" id="{075093DB-2A28-3758-868E-99E8ACA61770}"/>
                  </a:ext>
                </a:extLst>
              </p:cNvPr>
              <p:cNvPicPr/>
              <p:nvPr/>
            </p:nvPicPr>
            <p:blipFill>
              <a:blip r:embed="rId8"/>
              <a:stretch>
                <a:fillRect/>
              </a:stretch>
            </p:blipFill>
            <p:spPr>
              <a:xfrm>
                <a:off x="9296850" y="2013551"/>
                <a:ext cx="13924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Ink 41">
                <a:extLst>
                  <a:ext uri="{FF2B5EF4-FFF2-40B4-BE49-F238E27FC236}">
                    <a16:creationId xmlns:a16="http://schemas.microsoft.com/office/drawing/2014/main" id="{2DBE0EC5-B425-003C-8723-00158BCB7FA1}"/>
                  </a:ext>
                </a:extLst>
              </p14:cNvPr>
              <p14:cNvContentPartPr/>
              <p14:nvPr/>
            </p14:nvContentPartPr>
            <p14:xfrm>
              <a:off x="3700345" y="1557564"/>
              <a:ext cx="1052280" cy="3600"/>
            </p14:xfrm>
          </p:contentPart>
        </mc:Choice>
        <mc:Fallback xmlns="">
          <p:pic>
            <p:nvPicPr>
              <p:cNvPr id="42" name="Ink 41">
                <a:extLst>
                  <a:ext uri="{FF2B5EF4-FFF2-40B4-BE49-F238E27FC236}">
                    <a16:creationId xmlns:a16="http://schemas.microsoft.com/office/drawing/2014/main" id="{2DBE0EC5-B425-003C-8723-00158BCB7FA1}"/>
                  </a:ext>
                </a:extLst>
              </p:cNvPr>
              <p:cNvPicPr/>
              <p:nvPr/>
            </p:nvPicPr>
            <p:blipFill>
              <a:blip r:embed="rId10"/>
              <a:stretch>
                <a:fillRect/>
              </a:stretch>
            </p:blipFill>
            <p:spPr>
              <a:xfrm>
                <a:off x="3664705" y="1485924"/>
                <a:ext cx="11239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3" name="Ink 42">
                <a:extLst>
                  <a:ext uri="{FF2B5EF4-FFF2-40B4-BE49-F238E27FC236}">
                    <a16:creationId xmlns:a16="http://schemas.microsoft.com/office/drawing/2014/main" id="{06B04B05-4084-9569-5E3A-EE9CE0A41D7C}"/>
                  </a:ext>
                </a:extLst>
              </p14:cNvPr>
              <p14:cNvContentPartPr/>
              <p14:nvPr/>
            </p14:nvContentPartPr>
            <p14:xfrm>
              <a:off x="3692065" y="3131124"/>
              <a:ext cx="1010160" cy="70560"/>
            </p14:xfrm>
          </p:contentPart>
        </mc:Choice>
        <mc:Fallback xmlns="">
          <p:pic>
            <p:nvPicPr>
              <p:cNvPr id="43" name="Ink 42">
                <a:extLst>
                  <a:ext uri="{FF2B5EF4-FFF2-40B4-BE49-F238E27FC236}">
                    <a16:creationId xmlns:a16="http://schemas.microsoft.com/office/drawing/2014/main" id="{06B04B05-4084-9569-5E3A-EE9CE0A41D7C}"/>
                  </a:ext>
                </a:extLst>
              </p:cNvPr>
              <p:cNvPicPr/>
              <p:nvPr/>
            </p:nvPicPr>
            <p:blipFill>
              <a:blip r:embed="rId12"/>
              <a:stretch>
                <a:fillRect/>
              </a:stretch>
            </p:blipFill>
            <p:spPr>
              <a:xfrm>
                <a:off x="3656065" y="3059484"/>
                <a:ext cx="10818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4" name="Ink 43">
                <a:extLst>
                  <a:ext uri="{FF2B5EF4-FFF2-40B4-BE49-F238E27FC236}">
                    <a16:creationId xmlns:a16="http://schemas.microsoft.com/office/drawing/2014/main" id="{78538681-1FDC-0075-8EBC-4C70C85E5FCD}"/>
                  </a:ext>
                </a:extLst>
              </p14:cNvPr>
              <p14:cNvContentPartPr/>
              <p14:nvPr/>
            </p14:nvContentPartPr>
            <p14:xfrm>
              <a:off x="3502345" y="1690404"/>
              <a:ext cx="1234440" cy="360"/>
            </p14:xfrm>
          </p:contentPart>
        </mc:Choice>
        <mc:Fallback xmlns="">
          <p:pic>
            <p:nvPicPr>
              <p:cNvPr id="44" name="Ink 43">
                <a:extLst>
                  <a:ext uri="{FF2B5EF4-FFF2-40B4-BE49-F238E27FC236}">
                    <a16:creationId xmlns:a16="http://schemas.microsoft.com/office/drawing/2014/main" id="{78538681-1FDC-0075-8EBC-4C70C85E5FCD}"/>
                  </a:ext>
                </a:extLst>
              </p:cNvPr>
              <p:cNvPicPr/>
              <p:nvPr/>
            </p:nvPicPr>
            <p:blipFill>
              <a:blip r:embed="rId14"/>
              <a:stretch>
                <a:fillRect/>
              </a:stretch>
            </p:blipFill>
            <p:spPr>
              <a:xfrm>
                <a:off x="3466345" y="1618764"/>
                <a:ext cx="13060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5" name="Ink 44">
                <a:extLst>
                  <a:ext uri="{FF2B5EF4-FFF2-40B4-BE49-F238E27FC236}">
                    <a16:creationId xmlns:a16="http://schemas.microsoft.com/office/drawing/2014/main" id="{24C4A970-2B93-9D13-E065-63CDA5D9941C}"/>
                  </a:ext>
                </a:extLst>
              </p14:cNvPr>
              <p14:cNvContentPartPr/>
              <p14:nvPr/>
            </p14:nvContentPartPr>
            <p14:xfrm>
              <a:off x="3519625" y="3251004"/>
              <a:ext cx="1321920" cy="53280"/>
            </p14:xfrm>
          </p:contentPart>
        </mc:Choice>
        <mc:Fallback xmlns="">
          <p:pic>
            <p:nvPicPr>
              <p:cNvPr id="45" name="Ink 44">
                <a:extLst>
                  <a:ext uri="{FF2B5EF4-FFF2-40B4-BE49-F238E27FC236}">
                    <a16:creationId xmlns:a16="http://schemas.microsoft.com/office/drawing/2014/main" id="{24C4A970-2B93-9D13-E065-63CDA5D9941C}"/>
                  </a:ext>
                </a:extLst>
              </p:cNvPr>
              <p:cNvPicPr/>
              <p:nvPr/>
            </p:nvPicPr>
            <p:blipFill>
              <a:blip r:embed="rId16"/>
              <a:stretch>
                <a:fillRect/>
              </a:stretch>
            </p:blipFill>
            <p:spPr>
              <a:xfrm>
                <a:off x="3483625" y="3179364"/>
                <a:ext cx="1393560" cy="196920"/>
              </a:xfrm>
              <a:prstGeom prst="rect">
                <a:avLst/>
              </a:prstGeom>
            </p:spPr>
          </p:pic>
        </mc:Fallback>
      </mc:AlternateContent>
      <p:sp>
        <p:nvSpPr>
          <p:cNvPr id="46" name="Rectangle 45">
            <a:extLst>
              <a:ext uri="{FF2B5EF4-FFF2-40B4-BE49-F238E27FC236}">
                <a16:creationId xmlns:a16="http://schemas.microsoft.com/office/drawing/2014/main" id="{DC8A2712-A555-5D0B-9D17-E23790FF3E83}"/>
              </a:ext>
            </a:extLst>
          </p:cNvPr>
          <p:cNvSpPr/>
          <p:nvPr/>
        </p:nvSpPr>
        <p:spPr>
          <a:xfrm>
            <a:off x="3010619" y="2416680"/>
            <a:ext cx="1406106" cy="29504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34E57E07-22C9-D6AA-DE14-771EDA6B218D}"/>
              </a:ext>
            </a:extLst>
          </p:cNvPr>
          <p:cNvSpPr/>
          <p:nvPr/>
        </p:nvSpPr>
        <p:spPr>
          <a:xfrm>
            <a:off x="2938573" y="3995844"/>
            <a:ext cx="1478152" cy="33396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90743EFB-9F61-8F77-8989-3BEA46F09DB7}"/>
              </a:ext>
            </a:extLst>
          </p:cNvPr>
          <p:cNvSpPr txBox="1"/>
          <p:nvPr/>
        </p:nvSpPr>
        <p:spPr>
          <a:xfrm>
            <a:off x="6505771" y="3523176"/>
            <a:ext cx="5698636" cy="1323439"/>
          </a:xfrm>
          <a:prstGeom prst="rect">
            <a:avLst/>
          </a:prstGeom>
          <a:noFill/>
        </p:spPr>
        <p:txBody>
          <a:bodyPr wrap="square" rtlCol="0">
            <a:spAutoFit/>
          </a:bodyPr>
          <a:lstStyle/>
          <a:p>
            <a:r>
              <a:rPr lang="en-US" sz="2000" b="1" dirty="0"/>
              <a:t>Fall Energy = </a:t>
            </a:r>
            <a:r>
              <a:rPr lang="en-IN" sz="2000" dirty="0"/>
              <a:t> (0.004698 + 0.004688 + 0.004764 + 0.004746 ) / 4 = 0.004724 / 1000 </a:t>
            </a:r>
            <a:r>
              <a:rPr lang="el-GR" sz="2000" dirty="0"/>
              <a:t>μ</a:t>
            </a:r>
            <a:r>
              <a:rPr lang="en-IN" sz="2000" dirty="0"/>
              <a:t>J = </a:t>
            </a:r>
            <a:r>
              <a:rPr lang="en-IN" sz="2000" b="1" dirty="0"/>
              <a:t>4.724 × 10⁻¹⁵ J</a:t>
            </a:r>
          </a:p>
          <a:p>
            <a:endParaRPr lang="en-US" sz="2000" dirty="0"/>
          </a:p>
        </p:txBody>
      </p:sp>
      <p:sp>
        <p:nvSpPr>
          <p:cNvPr id="19" name="TextBox 18">
            <a:extLst>
              <a:ext uri="{FF2B5EF4-FFF2-40B4-BE49-F238E27FC236}">
                <a16:creationId xmlns:a16="http://schemas.microsoft.com/office/drawing/2014/main" id="{5C665E25-CFA6-13DA-FCDD-2FC22BF85869}"/>
              </a:ext>
            </a:extLst>
          </p:cNvPr>
          <p:cNvSpPr txBox="1"/>
          <p:nvPr/>
        </p:nvSpPr>
        <p:spPr>
          <a:xfrm>
            <a:off x="6501532" y="4484526"/>
            <a:ext cx="5698636" cy="1015663"/>
          </a:xfrm>
          <a:prstGeom prst="rect">
            <a:avLst/>
          </a:prstGeom>
          <a:noFill/>
        </p:spPr>
        <p:txBody>
          <a:bodyPr wrap="square" rtlCol="0">
            <a:spAutoFit/>
          </a:bodyPr>
          <a:lstStyle/>
          <a:p>
            <a:r>
              <a:rPr lang="en-US" sz="2000" b="1" dirty="0"/>
              <a:t>Total Energy = </a:t>
            </a:r>
            <a:r>
              <a:rPr lang="en-US" sz="2000" dirty="0"/>
              <a:t>(4.724 × 10⁻¹⁵ + 3.34875 × 10⁻¹⁵) / 2 </a:t>
            </a:r>
            <a:r>
              <a:rPr lang="en-US" sz="2000" b="1" dirty="0"/>
              <a:t>= 4.036375 × 10⁻¹⁵ J</a:t>
            </a:r>
          </a:p>
          <a:p>
            <a:endParaRPr lang="en-US" sz="2000" dirty="0"/>
          </a:p>
        </p:txBody>
      </p:sp>
      <p:sp>
        <p:nvSpPr>
          <p:cNvPr id="21" name="TextBox 20">
            <a:extLst>
              <a:ext uri="{FF2B5EF4-FFF2-40B4-BE49-F238E27FC236}">
                <a16:creationId xmlns:a16="http://schemas.microsoft.com/office/drawing/2014/main" id="{FF85306A-AB76-24F4-C820-9A631731F91C}"/>
              </a:ext>
            </a:extLst>
          </p:cNvPr>
          <p:cNvSpPr txBox="1"/>
          <p:nvPr/>
        </p:nvSpPr>
        <p:spPr>
          <a:xfrm>
            <a:off x="362885" y="4787590"/>
            <a:ext cx="5327584" cy="400110"/>
          </a:xfrm>
          <a:prstGeom prst="rect">
            <a:avLst/>
          </a:prstGeom>
          <a:noFill/>
        </p:spPr>
        <p:txBody>
          <a:bodyPr wrap="square" rtlCol="0">
            <a:spAutoFit/>
          </a:bodyPr>
          <a:lstStyle/>
          <a:p>
            <a:r>
              <a:rPr lang="en-US" sz="2000" b="1" dirty="0"/>
              <a:t>Internal Power = (activity/ns) * (w*energy)</a:t>
            </a:r>
            <a:endParaRPr lang="en-US" sz="2000" dirty="0"/>
          </a:p>
        </p:txBody>
      </p:sp>
      <p:sp>
        <p:nvSpPr>
          <p:cNvPr id="22" name="TextBox 21">
            <a:extLst>
              <a:ext uri="{FF2B5EF4-FFF2-40B4-BE49-F238E27FC236}">
                <a16:creationId xmlns:a16="http://schemas.microsoft.com/office/drawing/2014/main" id="{68A82A4E-B210-5FE0-D5FA-F201AE397C92}"/>
              </a:ext>
            </a:extLst>
          </p:cNvPr>
          <p:cNvSpPr txBox="1"/>
          <p:nvPr/>
        </p:nvSpPr>
        <p:spPr>
          <a:xfrm>
            <a:off x="362885" y="5186892"/>
            <a:ext cx="5327584" cy="1323439"/>
          </a:xfrm>
          <a:prstGeom prst="rect">
            <a:avLst/>
          </a:prstGeom>
          <a:noFill/>
        </p:spPr>
        <p:txBody>
          <a:bodyPr wrap="square" rtlCol="0">
            <a:spAutoFit/>
          </a:bodyPr>
          <a:lstStyle/>
          <a:p>
            <a:r>
              <a:rPr lang="en-US" sz="2000" b="1" dirty="0"/>
              <a:t>Internal Power = </a:t>
            </a:r>
            <a:r>
              <a:rPr lang="en-US" sz="2000" dirty="0"/>
              <a:t>(0.025e+9)*(0.250214)*4.036375 × 10⁻¹⁵ =</a:t>
            </a:r>
          </a:p>
          <a:p>
            <a:r>
              <a:rPr lang="en-IN" sz="2000" b="1" dirty="0"/>
              <a:t>2.5248938356249997 × 10⁻⁸ W</a:t>
            </a:r>
            <a:endParaRPr lang="en-US" sz="2000" b="1" dirty="0"/>
          </a:p>
          <a:p>
            <a:endParaRPr lang="en-US" sz="2000" dirty="0"/>
          </a:p>
        </p:txBody>
      </p:sp>
      <p:pic>
        <p:nvPicPr>
          <p:cNvPr id="28" name="Picture 27">
            <a:extLst>
              <a:ext uri="{FF2B5EF4-FFF2-40B4-BE49-F238E27FC236}">
                <a16:creationId xmlns:a16="http://schemas.microsoft.com/office/drawing/2014/main" id="{64AB4F5F-DD81-202D-E51E-60251F73CDC3}"/>
              </a:ext>
            </a:extLst>
          </p:cNvPr>
          <p:cNvPicPr>
            <a:picLocks noChangeAspect="1"/>
          </p:cNvPicPr>
          <p:nvPr/>
        </p:nvPicPr>
        <p:blipFill>
          <a:blip r:embed="rId17"/>
          <a:stretch>
            <a:fillRect/>
          </a:stretch>
        </p:blipFill>
        <p:spPr>
          <a:xfrm>
            <a:off x="459495" y="6494283"/>
            <a:ext cx="11531222" cy="219106"/>
          </a:xfrm>
          <a:prstGeom prst="rect">
            <a:avLst/>
          </a:prstGeom>
        </p:spPr>
      </p:pic>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2BE6BC45-9B04-71DA-2E4C-00C011240F39}"/>
                  </a:ext>
                </a:extLst>
              </p14:cNvPr>
              <p14:cNvContentPartPr/>
              <p14:nvPr/>
            </p14:nvContentPartPr>
            <p14:xfrm>
              <a:off x="8962825" y="6521257"/>
              <a:ext cx="1260000" cy="140400"/>
            </p14:xfrm>
          </p:contentPart>
        </mc:Choice>
        <mc:Fallback xmlns="">
          <p:pic>
            <p:nvPicPr>
              <p:cNvPr id="32" name="Ink 31">
                <a:extLst>
                  <a:ext uri="{FF2B5EF4-FFF2-40B4-BE49-F238E27FC236}">
                    <a16:creationId xmlns:a16="http://schemas.microsoft.com/office/drawing/2014/main" id="{2BE6BC45-9B04-71DA-2E4C-00C011240F39}"/>
                  </a:ext>
                </a:extLst>
              </p:cNvPr>
              <p:cNvPicPr/>
              <p:nvPr/>
            </p:nvPicPr>
            <p:blipFill>
              <a:blip r:embed="rId19"/>
              <a:stretch>
                <a:fillRect/>
              </a:stretch>
            </p:blipFill>
            <p:spPr>
              <a:xfrm>
                <a:off x="8908825" y="6413617"/>
                <a:ext cx="13676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8888B656-4896-2B6B-34DA-47CDBE0F8249}"/>
                  </a:ext>
                </a:extLst>
              </p14:cNvPr>
              <p14:cNvContentPartPr/>
              <p14:nvPr/>
            </p14:nvContentPartPr>
            <p14:xfrm>
              <a:off x="491665" y="5892657"/>
              <a:ext cx="3610440" cy="173880"/>
            </p14:xfrm>
          </p:contentPart>
        </mc:Choice>
        <mc:Fallback xmlns="">
          <p:pic>
            <p:nvPicPr>
              <p:cNvPr id="33" name="Ink 32">
                <a:extLst>
                  <a:ext uri="{FF2B5EF4-FFF2-40B4-BE49-F238E27FC236}">
                    <a16:creationId xmlns:a16="http://schemas.microsoft.com/office/drawing/2014/main" id="{8888B656-4896-2B6B-34DA-47CDBE0F8249}"/>
                  </a:ext>
                </a:extLst>
              </p:cNvPr>
              <p:cNvPicPr/>
              <p:nvPr/>
            </p:nvPicPr>
            <p:blipFill>
              <a:blip r:embed="rId21"/>
              <a:stretch>
                <a:fillRect/>
              </a:stretch>
            </p:blipFill>
            <p:spPr>
              <a:xfrm>
                <a:off x="437665" y="5785017"/>
                <a:ext cx="3718080" cy="389520"/>
              </a:xfrm>
              <a:prstGeom prst="rect">
                <a:avLst/>
              </a:prstGeom>
            </p:spPr>
          </p:pic>
        </mc:Fallback>
      </mc:AlternateContent>
      <p:grpSp>
        <p:nvGrpSpPr>
          <p:cNvPr id="50" name="Group 49">
            <a:extLst>
              <a:ext uri="{FF2B5EF4-FFF2-40B4-BE49-F238E27FC236}">
                <a16:creationId xmlns:a16="http://schemas.microsoft.com/office/drawing/2014/main" id="{79618A4F-3C2B-E2CA-367D-EE863F452613}"/>
              </a:ext>
            </a:extLst>
          </p:cNvPr>
          <p:cNvGrpSpPr/>
          <p:nvPr/>
        </p:nvGrpSpPr>
        <p:grpSpPr>
          <a:xfrm>
            <a:off x="4215505" y="5873937"/>
            <a:ext cx="5210640" cy="507600"/>
            <a:chOff x="4215505" y="5873937"/>
            <a:chExt cx="5210640" cy="507600"/>
          </a:xfrm>
        </p:grpSpPr>
        <mc:AlternateContent xmlns:mc="http://schemas.openxmlformats.org/markup-compatibility/2006" xmlns:p14="http://schemas.microsoft.com/office/powerpoint/2010/main">
          <mc:Choice Requires="p14">
            <p:contentPart p14:bwMode="auto" r:id="rId22">
              <p14:nvContentPartPr>
                <p14:cNvPr id="37" name="Ink 36">
                  <a:extLst>
                    <a:ext uri="{FF2B5EF4-FFF2-40B4-BE49-F238E27FC236}">
                      <a16:creationId xmlns:a16="http://schemas.microsoft.com/office/drawing/2014/main" id="{30D10A80-69F3-6738-F429-DDFC1A5E3EF2}"/>
                    </a:ext>
                  </a:extLst>
                </p14:cNvPr>
                <p14:cNvContentPartPr/>
                <p14:nvPr/>
              </p14:nvContentPartPr>
              <p14:xfrm>
                <a:off x="4243945" y="5994537"/>
                <a:ext cx="5065200" cy="370080"/>
              </p14:xfrm>
            </p:contentPart>
          </mc:Choice>
          <mc:Fallback xmlns="">
            <p:pic>
              <p:nvPicPr>
                <p:cNvPr id="37" name="Ink 36">
                  <a:extLst>
                    <a:ext uri="{FF2B5EF4-FFF2-40B4-BE49-F238E27FC236}">
                      <a16:creationId xmlns:a16="http://schemas.microsoft.com/office/drawing/2014/main" id="{30D10A80-69F3-6738-F429-DDFC1A5E3EF2}"/>
                    </a:ext>
                  </a:extLst>
                </p:cNvPr>
                <p:cNvPicPr/>
                <p:nvPr/>
              </p:nvPicPr>
              <p:blipFill>
                <a:blip r:embed="rId23"/>
                <a:stretch>
                  <a:fillRect/>
                </a:stretch>
              </p:blipFill>
              <p:spPr>
                <a:xfrm>
                  <a:off x="4239625" y="5990217"/>
                  <a:ext cx="507384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8" name="Ink 37">
                  <a:extLst>
                    <a:ext uri="{FF2B5EF4-FFF2-40B4-BE49-F238E27FC236}">
                      <a16:creationId xmlns:a16="http://schemas.microsoft.com/office/drawing/2014/main" id="{17AC6ACB-056B-83D8-4C0A-EEA29569414C}"/>
                    </a:ext>
                  </a:extLst>
                </p14:cNvPr>
                <p14:cNvContentPartPr/>
                <p14:nvPr/>
              </p14:nvContentPartPr>
              <p14:xfrm>
                <a:off x="9229945" y="6219177"/>
                <a:ext cx="196200" cy="162360"/>
              </p14:xfrm>
            </p:contentPart>
          </mc:Choice>
          <mc:Fallback xmlns="">
            <p:pic>
              <p:nvPicPr>
                <p:cNvPr id="38" name="Ink 37">
                  <a:extLst>
                    <a:ext uri="{FF2B5EF4-FFF2-40B4-BE49-F238E27FC236}">
                      <a16:creationId xmlns:a16="http://schemas.microsoft.com/office/drawing/2014/main" id="{17AC6ACB-056B-83D8-4C0A-EEA29569414C}"/>
                    </a:ext>
                  </a:extLst>
                </p:cNvPr>
                <p:cNvPicPr/>
                <p:nvPr/>
              </p:nvPicPr>
              <p:blipFill>
                <a:blip r:embed="rId25"/>
                <a:stretch>
                  <a:fillRect/>
                </a:stretch>
              </p:blipFill>
              <p:spPr>
                <a:xfrm>
                  <a:off x="9225625" y="6214857"/>
                  <a:ext cx="2048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9" name="Ink 48">
                  <a:extLst>
                    <a:ext uri="{FF2B5EF4-FFF2-40B4-BE49-F238E27FC236}">
                      <a16:creationId xmlns:a16="http://schemas.microsoft.com/office/drawing/2014/main" id="{AEE383FB-05F4-A144-A429-9EBCEA610ED8}"/>
                    </a:ext>
                  </a:extLst>
                </p14:cNvPr>
                <p14:cNvContentPartPr/>
                <p14:nvPr/>
              </p14:nvContentPartPr>
              <p14:xfrm>
                <a:off x="4215505" y="5873937"/>
                <a:ext cx="258120" cy="238320"/>
              </p14:xfrm>
            </p:contentPart>
          </mc:Choice>
          <mc:Fallback xmlns="">
            <p:pic>
              <p:nvPicPr>
                <p:cNvPr id="49" name="Ink 48">
                  <a:extLst>
                    <a:ext uri="{FF2B5EF4-FFF2-40B4-BE49-F238E27FC236}">
                      <a16:creationId xmlns:a16="http://schemas.microsoft.com/office/drawing/2014/main" id="{AEE383FB-05F4-A144-A429-9EBCEA610ED8}"/>
                    </a:ext>
                  </a:extLst>
                </p:cNvPr>
                <p:cNvPicPr/>
                <p:nvPr/>
              </p:nvPicPr>
              <p:blipFill>
                <a:blip r:embed="rId27"/>
                <a:stretch>
                  <a:fillRect/>
                </a:stretch>
              </p:blipFill>
              <p:spPr>
                <a:xfrm>
                  <a:off x="4211185" y="5869617"/>
                  <a:ext cx="266760" cy="246960"/>
                </a:xfrm>
                <a:prstGeom prst="rect">
                  <a:avLst/>
                </a:prstGeom>
              </p:spPr>
            </p:pic>
          </mc:Fallback>
        </mc:AlternateContent>
      </p:grpSp>
    </p:spTree>
    <p:extLst>
      <p:ext uri="{BB962C8B-B14F-4D97-AF65-F5344CB8AC3E}">
        <p14:creationId xmlns:p14="http://schemas.microsoft.com/office/powerpoint/2010/main" val="3123277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70F5E-50A8-E269-2906-7FCAC5F27FFF}"/>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FFAD7E1D-597C-96C9-033C-A452B7AE9F53}"/>
              </a:ext>
            </a:extLst>
          </p:cNvPr>
          <p:cNvPicPr>
            <a:picLocks noChangeAspect="1"/>
          </p:cNvPicPr>
          <p:nvPr/>
        </p:nvPicPr>
        <p:blipFill>
          <a:blip r:embed="rId2"/>
          <a:stretch>
            <a:fillRect/>
          </a:stretch>
        </p:blipFill>
        <p:spPr>
          <a:xfrm>
            <a:off x="213920" y="6530792"/>
            <a:ext cx="12347475" cy="204179"/>
          </a:xfrm>
          <a:prstGeom prst="rect">
            <a:avLst/>
          </a:prstGeom>
        </p:spPr>
      </p:pic>
      <p:pic>
        <p:nvPicPr>
          <p:cNvPr id="4" name="Picture 3">
            <a:extLst>
              <a:ext uri="{FF2B5EF4-FFF2-40B4-BE49-F238E27FC236}">
                <a16:creationId xmlns:a16="http://schemas.microsoft.com/office/drawing/2014/main" id="{265DC4E7-E13B-6AD7-0A03-EE6F2BEBD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20" y="805403"/>
            <a:ext cx="6189269" cy="3749365"/>
          </a:xfrm>
          <a:prstGeom prst="rect">
            <a:avLst/>
          </a:prstGeom>
        </p:spPr>
      </p:pic>
      <p:sp>
        <p:nvSpPr>
          <p:cNvPr id="3" name="Title 2">
            <a:extLst>
              <a:ext uri="{FF2B5EF4-FFF2-40B4-BE49-F238E27FC236}">
                <a16:creationId xmlns:a16="http://schemas.microsoft.com/office/drawing/2014/main" id="{066A6272-D721-1E34-665F-B3A3A1F77E93}"/>
              </a:ext>
            </a:extLst>
          </p:cNvPr>
          <p:cNvSpPr>
            <a:spLocks noGrp="1"/>
          </p:cNvSpPr>
          <p:nvPr>
            <p:ph type="title"/>
          </p:nvPr>
        </p:nvSpPr>
        <p:spPr>
          <a:xfrm>
            <a:off x="362885" y="219884"/>
            <a:ext cx="11310257" cy="430849"/>
          </a:xfrm>
        </p:spPr>
        <p:txBody>
          <a:bodyPr/>
          <a:lstStyle/>
          <a:p>
            <a:r>
              <a:rPr lang="en-IN" sz="3600" dirty="0"/>
              <a:t>Internal Power for Input (B -&gt; CO)</a:t>
            </a:r>
          </a:p>
        </p:txBody>
      </p:sp>
      <p:sp>
        <p:nvSpPr>
          <p:cNvPr id="5" name="TextBox 4">
            <a:extLst>
              <a:ext uri="{FF2B5EF4-FFF2-40B4-BE49-F238E27FC236}">
                <a16:creationId xmlns:a16="http://schemas.microsoft.com/office/drawing/2014/main" id="{69106A1C-C118-9955-16E2-D9A391F2A7CA}"/>
              </a:ext>
            </a:extLst>
          </p:cNvPr>
          <p:cNvSpPr txBox="1"/>
          <p:nvPr/>
        </p:nvSpPr>
        <p:spPr>
          <a:xfrm>
            <a:off x="6499682" y="2521661"/>
            <a:ext cx="4953197" cy="1015663"/>
          </a:xfrm>
          <a:prstGeom prst="rect">
            <a:avLst/>
          </a:prstGeom>
          <a:noFill/>
        </p:spPr>
        <p:txBody>
          <a:bodyPr wrap="square" rtlCol="0">
            <a:spAutoFit/>
          </a:bodyPr>
          <a:lstStyle/>
          <a:p>
            <a:r>
              <a:rPr lang="en-US" sz="2000" b="1" dirty="0"/>
              <a:t>Rise Energy = </a:t>
            </a:r>
            <a:r>
              <a:rPr lang="en-IN" sz="2000" dirty="0"/>
              <a:t>(0.003146 + 0.00314 + 0.003216 + 0.003199) / 4 = 0.00317525/1000nJ = </a:t>
            </a:r>
            <a:r>
              <a:rPr lang="en-IN" sz="2000" b="1" dirty="0"/>
              <a:t>3.17525*10-15J</a:t>
            </a:r>
            <a:r>
              <a:rPr lang="en-US" sz="2000" b="1" dirty="0"/>
              <a:t> </a:t>
            </a:r>
            <a:endParaRPr lang="en-US" sz="2000" dirty="0"/>
          </a:p>
        </p:txBody>
      </p:sp>
      <p:sp>
        <p:nvSpPr>
          <p:cNvPr id="36" name="TextBox 35">
            <a:extLst>
              <a:ext uri="{FF2B5EF4-FFF2-40B4-BE49-F238E27FC236}">
                <a16:creationId xmlns:a16="http://schemas.microsoft.com/office/drawing/2014/main" id="{E3FC4FE7-46BA-4D27-EE4A-8FD5E889C284}"/>
              </a:ext>
            </a:extLst>
          </p:cNvPr>
          <p:cNvSpPr txBox="1"/>
          <p:nvPr/>
        </p:nvSpPr>
        <p:spPr>
          <a:xfrm>
            <a:off x="7520924" y="1957316"/>
            <a:ext cx="3411511" cy="400110"/>
          </a:xfrm>
          <a:prstGeom prst="rect">
            <a:avLst/>
          </a:prstGeom>
          <a:noFill/>
        </p:spPr>
        <p:txBody>
          <a:bodyPr wrap="none" rtlCol="0">
            <a:spAutoFit/>
          </a:bodyPr>
          <a:lstStyle/>
          <a:p>
            <a:r>
              <a:rPr lang="en-US" sz="2000" b="1" dirty="0"/>
              <a:t>Capacitance = 0.00595853 </a:t>
            </a:r>
            <a:endParaRPr lang="en-US" sz="2000" dirty="0"/>
          </a:p>
        </p:txBody>
      </p:sp>
      <mc:AlternateContent xmlns:mc="http://schemas.openxmlformats.org/markup-compatibility/2006" xmlns:p14="http://schemas.microsoft.com/office/powerpoint/2010/main">
        <mc:Choice Requires="p14">
          <p:contentPart p14:bwMode="auto" r:id="rId4">
            <p14:nvContentPartPr>
              <p14:cNvPr id="41" name="Ink 40">
                <a:extLst>
                  <a:ext uri="{FF2B5EF4-FFF2-40B4-BE49-F238E27FC236}">
                    <a16:creationId xmlns:a16="http://schemas.microsoft.com/office/drawing/2014/main" id="{867638C4-08F2-DE4C-0949-0F4519AD7109}"/>
                  </a:ext>
                </a:extLst>
              </p14:cNvPr>
              <p14:cNvContentPartPr/>
              <p14:nvPr/>
            </p14:nvContentPartPr>
            <p14:xfrm>
              <a:off x="9350850" y="2121551"/>
              <a:ext cx="1284840" cy="71640"/>
            </p14:xfrm>
          </p:contentPart>
        </mc:Choice>
        <mc:Fallback xmlns="">
          <p:pic>
            <p:nvPicPr>
              <p:cNvPr id="41" name="Ink 40">
                <a:extLst>
                  <a:ext uri="{FF2B5EF4-FFF2-40B4-BE49-F238E27FC236}">
                    <a16:creationId xmlns:a16="http://schemas.microsoft.com/office/drawing/2014/main" id="{867638C4-08F2-DE4C-0949-0F4519AD7109}"/>
                  </a:ext>
                </a:extLst>
              </p:cNvPr>
              <p:cNvPicPr/>
              <p:nvPr/>
            </p:nvPicPr>
            <p:blipFill>
              <a:blip r:embed="rId5"/>
              <a:stretch>
                <a:fillRect/>
              </a:stretch>
            </p:blipFill>
            <p:spPr>
              <a:xfrm>
                <a:off x="9296850" y="2013551"/>
                <a:ext cx="1392480" cy="287280"/>
              </a:xfrm>
              <a:prstGeom prst="rect">
                <a:avLst/>
              </a:prstGeom>
            </p:spPr>
          </p:pic>
        </mc:Fallback>
      </mc:AlternateContent>
      <p:sp>
        <p:nvSpPr>
          <p:cNvPr id="46" name="Rectangle 45">
            <a:extLst>
              <a:ext uri="{FF2B5EF4-FFF2-40B4-BE49-F238E27FC236}">
                <a16:creationId xmlns:a16="http://schemas.microsoft.com/office/drawing/2014/main" id="{5BDDE456-8EDD-8FA6-89F0-FA6034F07AC5}"/>
              </a:ext>
            </a:extLst>
          </p:cNvPr>
          <p:cNvSpPr/>
          <p:nvPr/>
        </p:nvSpPr>
        <p:spPr>
          <a:xfrm>
            <a:off x="2799292" y="2236616"/>
            <a:ext cx="1406106" cy="29504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DECB6F0C-316E-C1A4-BF7D-39C1792315E1}"/>
              </a:ext>
            </a:extLst>
          </p:cNvPr>
          <p:cNvSpPr/>
          <p:nvPr/>
        </p:nvSpPr>
        <p:spPr>
          <a:xfrm>
            <a:off x="2819212" y="3915390"/>
            <a:ext cx="1478152" cy="33396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3FB8B3D-3162-7B93-A577-6CEE7E0D87CC}"/>
              </a:ext>
            </a:extLst>
          </p:cNvPr>
          <p:cNvSpPr txBox="1"/>
          <p:nvPr/>
        </p:nvSpPr>
        <p:spPr>
          <a:xfrm>
            <a:off x="6505771" y="3523176"/>
            <a:ext cx="5698636" cy="1323439"/>
          </a:xfrm>
          <a:prstGeom prst="rect">
            <a:avLst/>
          </a:prstGeom>
          <a:noFill/>
        </p:spPr>
        <p:txBody>
          <a:bodyPr wrap="square" rtlCol="0">
            <a:spAutoFit/>
          </a:bodyPr>
          <a:lstStyle/>
          <a:p>
            <a:r>
              <a:rPr lang="en-US" sz="2000" b="1" dirty="0"/>
              <a:t>Fall Energy = </a:t>
            </a:r>
            <a:r>
              <a:rPr lang="en-IN" sz="2000" dirty="0"/>
              <a:t> = (0.004937 + 0.004926 + 0.005004 + 0.004982) / 4 = 0.00496225/ 1000 </a:t>
            </a:r>
            <a:r>
              <a:rPr lang="el-GR" sz="2000" dirty="0"/>
              <a:t>μ</a:t>
            </a:r>
            <a:r>
              <a:rPr lang="en-IN" sz="2000" dirty="0"/>
              <a:t>J = </a:t>
            </a:r>
            <a:r>
              <a:rPr lang="en-IN" sz="2000" b="1" dirty="0"/>
              <a:t>4.96225 × 10⁻¹⁵ J</a:t>
            </a:r>
          </a:p>
          <a:p>
            <a:endParaRPr lang="en-US" sz="2000" dirty="0"/>
          </a:p>
        </p:txBody>
      </p:sp>
      <p:sp>
        <p:nvSpPr>
          <p:cNvPr id="19" name="TextBox 18">
            <a:extLst>
              <a:ext uri="{FF2B5EF4-FFF2-40B4-BE49-F238E27FC236}">
                <a16:creationId xmlns:a16="http://schemas.microsoft.com/office/drawing/2014/main" id="{AD157122-AF83-A857-8985-74A6E8CD67C2}"/>
              </a:ext>
            </a:extLst>
          </p:cNvPr>
          <p:cNvSpPr txBox="1"/>
          <p:nvPr/>
        </p:nvSpPr>
        <p:spPr>
          <a:xfrm>
            <a:off x="6501532" y="4484526"/>
            <a:ext cx="5698636" cy="1015663"/>
          </a:xfrm>
          <a:prstGeom prst="rect">
            <a:avLst/>
          </a:prstGeom>
          <a:noFill/>
        </p:spPr>
        <p:txBody>
          <a:bodyPr wrap="square" rtlCol="0">
            <a:spAutoFit/>
          </a:bodyPr>
          <a:lstStyle/>
          <a:p>
            <a:r>
              <a:rPr lang="en-US" sz="2000" b="1" dirty="0"/>
              <a:t>Total Energy = </a:t>
            </a:r>
            <a:r>
              <a:rPr lang="en-US" sz="2000" dirty="0"/>
              <a:t>(3.17525× 10⁻¹⁵ + 4.96225 × 10⁻¹⁵) / 2 </a:t>
            </a:r>
            <a:r>
              <a:rPr lang="en-US" sz="2000" b="1" dirty="0"/>
              <a:t>= 4.06875 × 10⁻¹⁵ J</a:t>
            </a:r>
          </a:p>
          <a:p>
            <a:endParaRPr lang="en-US" sz="2000" dirty="0"/>
          </a:p>
        </p:txBody>
      </p:sp>
      <p:sp>
        <p:nvSpPr>
          <p:cNvPr id="21" name="TextBox 20">
            <a:extLst>
              <a:ext uri="{FF2B5EF4-FFF2-40B4-BE49-F238E27FC236}">
                <a16:creationId xmlns:a16="http://schemas.microsoft.com/office/drawing/2014/main" id="{A4DA0FE4-6F66-6367-6D5E-B125937C1516}"/>
              </a:ext>
            </a:extLst>
          </p:cNvPr>
          <p:cNvSpPr txBox="1"/>
          <p:nvPr/>
        </p:nvSpPr>
        <p:spPr>
          <a:xfrm>
            <a:off x="362885" y="4787590"/>
            <a:ext cx="5327584" cy="400110"/>
          </a:xfrm>
          <a:prstGeom prst="rect">
            <a:avLst/>
          </a:prstGeom>
          <a:noFill/>
        </p:spPr>
        <p:txBody>
          <a:bodyPr wrap="square" rtlCol="0">
            <a:spAutoFit/>
          </a:bodyPr>
          <a:lstStyle/>
          <a:p>
            <a:r>
              <a:rPr lang="en-US" sz="2000" b="1" dirty="0"/>
              <a:t>Internal Power = (activity/ns) * (w*energy)</a:t>
            </a:r>
            <a:endParaRPr lang="en-US" sz="2000" dirty="0"/>
          </a:p>
        </p:txBody>
      </p:sp>
      <p:sp>
        <p:nvSpPr>
          <p:cNvPr id="22" name="TextBox 21">
            <a:extLst>
              <a:ext uri="{FF2B5EF4-FFF2-40B4-BE49-F238E27FC236}">
                <a16:creationId xmlns:a16="http://schemas.microsoft.com/office/drawing/2014/main" id="{A54E080E-CFF6-F2AC-A237-C3BB33FF9008}"/>
              </a:ext>
            </a:extLst>
          </p:cNvPr>
          <p:cNvSpPr txBox="1"/>
          <p:nvPr/>
        </p:nvSpPr>
        <p:spPr>
          <a:xfrm>
            <a:off x="362885" y="5186892"/>
            <a:ext cx="5327584" cy="1015663"/>
          </a:xfrm>
          <a:prstGeom prst="rect">
            <a:avLst/>
          </a:prstGeom>
          <a:noFill/>
        </p:spPr>
        <p:txBody>
          <a:bodyPr wrap="square" rtlCol="0">
            <a:spAutoFit/>
          </a:bodyPr>
          <a:lstStyle/>
          <a:p>
            <a:r>
              <a:rPr lang="en-US" sz="2000" b="1" dirty="0"/>
              <a:t>Internal Power = </a:t>
            </a:r>
          </a:p>
          <a:p>
            <a:r>
              <a:rPr lang="en-US" sz="2000" dirty="0"/>
              <a:t>(0.025e+9)*(0.250214)* 4.06875 × 10⁻¹⁵ =</a:t>
            </a:r>
          </a:p>
          <a:p>
            <a:r>
              <a:rPr lang="en-US" sz="2000" b="1" dirty="0"/>
              <a:t>2.54503308125 × 10⁻¹⁵ W</a:t>
            </a:r>
          </a:p>
        </p:txBody>
      </p:sp>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238F4F57-D798-8589-997A-AA05FB4AA91E}"/>
                  </a:ext>
                </a:extLst>
              </p14:cNvPr>
              <p14:cNvContentPartPr/>
              <p14:nvPr/>
            </p14:nvContentPartPr>
            <p14:xfrm>
              <a:off x="9350850" y="6522429"/>
              <a:ext cx="1260000" cy="140400"/>
            </p14:xfrm>
          </p:contentPart>
        </mc:Choice>
        <mc:Fallback xmlns="">
          <p:pic>
            <p:nvPicPr>
              <p:cNvPr id="32" name="Ink 31">
                <a:extLst>
                  <a:ext uri="{FF2B5EF4-FFF2-40B4-BE49-F238E27FC236}">
                    <a16:creationId xmlns:a16="http://schemas.microsoft.com/office/drawing/2014/main" id="{238F4F57-D798-8589-997A-AA05FB4AA91E}"/>
                  </a:ext>
                </a:extLst>
              </p:cNvPr>
              <p:cNvPicPr/>
              <p:nvPr/>
            </p:nvPicPr>
            <p:blipFill>
              <a:blip r:embed="rId7"/>
              <a:stretch>
                <a:fillRect/>
              </a:stretch>
            </p:blipFill>
            <p:spPr>
              <a:xfrm>
                <a:off x="9296850" y="6414789"/>
                <a:ext cx="1367640" cy="356040"/>
              </a:xfrm>
              <a:prstGeom prst="rect">
                <a:avLst/>
              </a:prstGeom>
            </p:spPr>
          </p:pic>
        </mc:Fallback>
      </mc:AlternateContent>
      <p:grpSp>
        <p:nvGrpSpPr>
          <p:cNvPr id="50" name="Group 49">
            <a:extLst>
              <a:ext uri="{FF2B5EF4-FFF2-40B4-BE49-F238E27FC236}">
                <a16:creationId xmlns:a16="http://schemas.microsoft.com/office/drawing/2014/main" id="{26CDA416-21D6-91F1-5756-171CA542B9A0}"/>
              </a:ext>
            </a:extLst>
          </p:cNvPr>
          <p:cNvGrpSpPr/>
          <p:nvPr/>
        </p:nvGrpSpPr>
        <p:grpSpPr>
          <a:xfrm>
            <a:off x="3527905" y="5873937"/>
            <a:ext cx="5898240" cy="507600"/>
            <a:chOff x="4215505" y="5873937"/>
            <a:chExt cx="5210640" cy="507600"/>
          </a:xfrm>
        </p:grpSpPr>
        <mc:AlternateContent xmlns:mc="http://schemas.openxmlformats.org/markup-compatibility/2006" xmlns:p14="http://schemas.microsoft.com/office/powerpoint/2010/main">
          <mc:Choice Requires="p14">
            <p:contentPart p14:bwMode="auto" r:id="rId8">
              <p14:nvContentPartPr>
                <p14:cNvPr id="37" name="Ink 36">
                  <a:extLst>
                    <a:ext uri="{FF2B5EF4-FFF2-40B4-BE49-F238E27FC236}">
                      <a16:creationId xmlns:a16="http://schemas.microsoft.com/office/drawing/2014/main" id="{57761AA7-98B8-44B3-B5DE-D556CE29878B}"/>
                    </a:ext>
                  </a:extLst>
                </p14:cNvPr>
                <p14:cNvContentPartPr/>
                <p14:nvPr/>
              </p14:nvContentPartPr>
              <p14:xfrm>
                <a:off x="4243945" y="5994537"/>
                <a:ext cx="5065200" cy="370080"/>
              </p14:xfrm>
            </p:contentPart>
          </mc:Choice>
          <mc:Fallback xmlns="">
            <p:pic>
              <p:nvPicPr>
                <p:cNvPr id="37" name="Ink 36">
                  <a:extLst>
                    <a:ext uri="{FF2B5EF4-FFF2-40B4-BE49-F238E27FC236}">
                      <a16:creationId xmlns:a16="http://schemas.microsoft.com/office/drawing/2014/main" id="{57761AA7-98B8-44B3-B5DE-D556CE29878B}"/>
                    </a:ext>
                  </a:extLst>
                </p:cNvPr>
                <p:cNvPicPr/>
                <p:nvPr/>
              </p:nvPicPr>
              <p:blipFill>
                <a:blip r:embed="rId9"/>
                <a:stretch>
                  <a:fillRect/>
                </a:stretch>
              </p:blipFill>
              <p:spPr>
                <a:xfrm>
                  <a:off x="4240129" y="5990217"/>
                  <a:ext cx="5072833"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8" name="Ink 37">
                  <a:extLst>
                    <a:ext uri="{FF2B5EF4-FFF2-40B4-BE49-F238E27FC236}">
                      <a16:creationId xmlns:a16="http://schemas.microsoft.com/office/drawing/2014/main" id="{42880F35-A7D1-B054-2A63-D0711A7314A1}"/>
                    </a:ext>
                  </a:extLst>
                </p14:cNvPr>
                <p14:cNvContentPartPr/>
                <p14:nvPr/>
              </p14:nvContentPartPr>
              <p14:xfrm>
                <a:off x="9229945" y="6219177"/>
                <a:ext cx="196200" cy="162360"/>
              </p14:xfrm>
            </p:contentPart>
          </mc:Choice>
          <mc:Fallback xmlns="">
            <p:pic>
              <p:nvPicPr>
                <p:cNvPr id="38" name="Ink 37">
                  <a:extLst>
                    <a:ext uri="{FF2B5EF4-FFF2-40B4-BE49-F238E27FC236}">
                      <a16:creationId xmlns:a16="http://schemas.microsoft.com/office/drawing/2014/main" id="{42880F35-A7D1-B054-2A63-D0711A7314A1}"/>
                    </a:ext>
                  </a:extLst>
                </p:cNvPr>
                <p:cNvPicPr/>
                <p:nvPr/>
              </p:nvPicPr>
              <p:blipFill>
                <a:blip r:embed="rId11"/>
                <a:stretch>
                  <a:fillRect/>
                </a:stretch>
              </p:blipFill>
              <p:spPr>
                <a:xfrm>
                  <a:off x="9226129" y="6214857"/>
                  <a:ext cx="203832"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9" name="Ink 48">
                  <a:extLst>
                    <a:ext uri="{FF2B5EF4-FFF2-40B4-BE49-F238E27FC236}">
                      <a16:creationId xmlns:a16="http://schemas.microsoft.com/office/drawing/2014/main" id="{D71B4A92-040A-4AB0-5950-CFDF2BFC2B66}"/>
                    </a:ext>
                  </a:extLst>
                </p14:cNvPr>
                <p14:cNvContentPartPr/>
                <p14:nvPr/>
              </p14:nvContentPartPr>
              <p14:xfrm>
                <a:off x="4215505" y="5873937"/>
                <a:ext cx="258120" cy="238320"/>
              </p14:xfrm>
            </p:contentPart>
          </mc:Choice>
          <mc:Fallback xmlns="">
            <p:pic>
              <p:nvPicPr>
                <p:cNvPr id="49" name="Ink 48">
                  <a:extLst>
                    <a:ext uri="{FF2B5EF4-FFF2-40B4-BE49-F238E27FC236}">
                      <a16:creationId xmlns:a16="http://schemas.microsoft.com/office/drawing/2014/main" id="{D71B4A92-040A-4AB0-5950-CFDF2BFC2B66}"/>
                    </a:ext>
                  </a:extLst>
                </p:cNvPr>
                <p:cNvPicPr/>
                <p:nvPr/>
              </p:nvPicPr>
              <p:blipFill>
                <a:blip r:embed="rId13"/>
                <a:stretch>
                  <a:fillRect/>
                </a:stretch>
              </p:blipFill>
              <p:spPr>
                <a:xfrm>
                  <a:off x="4211690" y="5869617"/>
                  <a:ext cx="265749" cy="246960"/>
                </a:xfrm>
                <a:prstGeom prst="rect">
                  <a:avLst/>
                </a:prstGeom>
              </p:spPr>
            </p:pic>
          </mc:Fallback>
        </mc:AlternateContent>
      </p:grpSp>
      <p:graphicFrame>
        <p:nvGraphicFramePr>
          <p:cNvPr id="6" name="Table 5">
            <a:extLst>
              <a:ext uri="{FF2B5EF4-FFF2-40B4-BE49-F238E27FC236}">
                <a16:creationId xmlns:a16="http://schemas.microsoft.com/office/drawing/2014/main" id="{0A8556BF-F7AB-990E-A2C9-5D9E9B4C7E4C}"/>
              </a:ext>
            </a:extLst>
          </p:cNvPr>
          <p:cNvGraphicFramePr>
            <a:graphicFrameLocks noGrp="1"/>
          </p:cNvGraphicFramePr>
          <p:nvPr>
            <p:extLst>
              <p:ext uri="{D42A27DB-BD31-4B8C-83A1-F6EECF244321}">
                <p14:modId xmlns:p14="http://schemas.microsoft.com/office/powerpoint/2010/main" val="2398131748"/>
              </p:ext>
            </p:extLst>
          </p:nvPr>
        </p:nvGraphicFramePr>
        <p:xfrm>
          <a:off x="6781703" y="1076257"/>
          <a:ext cx="5288884" cy="685800"/>
        </p:xfrm>
        <a:graphic>
          <a:graphicData uri="http://schemas.openxmlformats.org/drawingml/2006/table">
            <a:tbl>
              <a:tblPr/>
              <a:tblGrid>
                <a:gridCol w="1322221">
                  <a:extLst>
                    <a:ext uri="{9D8B030D-6E8A-4147-A177-3AD203B41FA5}">
                      <a16:colId xmlns:a16="http://schemas.microsoft.com/office/drawing/2014/main" val="4210059984"/>
                    </a:ext>
                  </a:extLst>
                </a:gridCol>
                <a:gridCol w="1322221">
                  <a:extLst>
                    <a:ext uri="{9D8B030D-6E8A-4147-A177-3AD203B41FA5}">
                      <a16:colId xmlns:a16="http://schemas.microsoft.com/office/drawing/2014/main" val="238464834"/>
                    </a:ext>
                  </a:extLst>
                </a:gridCol>
                <a:gridCol w="1322221">
                  <a:extLst>
                    <a:ext uri="{9D8B030D-6E8A-4147-A177-3AD203B41FA5}">
                      <a16:colId xmlns:a16="http://schemas.microsoft.com/office/drawing/2014/main" val="631883037"/>
                    </a:ext>
                  </a:extLst>
                </a:gridCol>
                <a:gridCol w="1322221">
                  <a:extLst>
                    <a:ext uri="{9D8B030D-6E8A-4147-A177-3AD203B41FA5}">
                      <a16:colId xmlns:a16="http://schemas.microsoft.com/office/drawing/2014/main" val="2886446381"/>
                    </a:ext>
                  </a:extLst>
                </a:gridCol>
              </a:tblGrid>
              <a:tr h="263140">
                <a:tc>
                  <a:txBody>
                    <a:bodyPr/>
                    <a:lstStyle/>
                    <a:p>
                      <a:pPr>
                        <a:buNone/>
                      </a:pPr>
                      <a:r>
                        <a:rPr lang="en-IN" sz="1100" b="1" dirty="0"/>
                        <a:t>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b="1" dirty="0"/>
                        <a:t>Fall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Fall Slew</a:t>
                      </a:r>
                      <a:endParaRPr lang="en-IN" sz="1100" dirty="0"/>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851088388"/>
                  </a:ext>
                </a:extLst>
              </a:tr>
              <a:tr h="208643">
                <a:tc>
                  <a:txBody>
                    <a:bodyPr/>
                    <a:lstStyle/>
                    <a:p>
                      <a:pPr>
                        <a:buNone/>
                      </a:pPr>
                      <a:r>
                        <a:rPr lang="en-IN" sz="1100" dirty="0"/>
                        <a:t>0.17493332</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0.13799999</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0.29155553</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0.22999998</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1455824731"/>
                  </a:ext>
                </a:extLst>
              </a:tr>
            </a:tbl>
          </a:graphicData>
        </a:graphic>
      </p:graphicFrame>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A5A58457-F9B8-3A69-BD03-FF78800B174F}"/>
                  </a:ext>
                </a:extLst>
              </p14:cNvPr>
              <p14:cNvContentPartPr/>
              <p14:nvPr/>
            </p14:nvContentPartPr>
            <p14:xfrm>
              <a:off x="9531985" y="1604337"/>
              <a:ext cx="761760" cy="51480"/>
            </p14:xfrm>
          </p:contentPart>
        </mc:Choice>
        <mc:Fallback xmlns="">
          <p:pic>
            <p:nvPicPr>
              <p:cNvPr id="7" name="Ink 6">
                <a:extLst>
                  <a:ext uri="{FF2B5EF4-FFF2-40B4-BE49-F238E27FC236}">
                    <a16:creationId xmlns:a16="http://schemas.microsoft.com/office/drawing/2014/main" id="{A5A58457-F9B8-3A69-BD03-FF78800B174F}"/>
                  </a:ext>
                </a:extLst>
              </p:cNvPr>
              <p:cNvPicPr/>
              <p:nvPr/>
            </p:nvPicPr>
            <p:blipFill>
              <a:blip r:embed="rId15"/>
              <a:stretch>
                <a:fillRect/>
              </a:stretch>
            </p:blipFill>
            <p:spPr>
              <a:xfrm>
                <a:off x="9495985" y="1532697"/>
                <a:ext cx="8334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3FD044F0-F452-C9B4-1ED8-71D290B1A685}"/>
                  </a:ext>
                </a:extLst>
              </p14:cNvPr>
              <p14:cNvContentPartPr/>
              <p14:nvPr/>
            </p14:nvContentPartPr>
            <p14:xfrm>
              <a:off x="10748425" y="1630257"/>
              <a:ext cx="853560" cy="360"/>
            </p14:xfrm>
          </p:contentPart>
        </mc:Choice>
        <mc:Fallback xmlns="">
          <p:pic>
            <p:nvPicPr>
              <p:cNvPr id="8" name="Ink 7">
                <a:extLst>
                  <a:ext uri="{FF2B5EF4-FFF2-40B4-BE49-F238E27FC236}">
                    <a16:creationId xmlns:a16="http://schemas.microsoft.com/office/drawing/2014/main" id="{3FD044F0-F452-C9B4-1ED8-71D290B1A685}"/>
                  </a:ext>
                </a:extLst>
              </p:cNvPr>
              <p:cNvPicPr/>
              <p:nvPr/>
            </p:nvPicPr>
            <p:blipFill>
              <a:blip r:embed="rId17"/>
              <a:stretch>
                <a:fillRect/>
              </a:stretch>
            </p:blipFill>
            <p:spPr>
              <a:xfrm>
                <a:off x="10712425" y="1558257"/>
                <a:ext cx="925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61969B41-5893-AB82-794C-E793B0C1D3F8}"/>
                  </a:ext>
                </a:extLst>
              </p14:cNvPr>
              <p14:cNvContentPartPr/>
              <p14:nvPr/>
            </p14:nvContentPartPr>
            <p14:xfrm>
              <a:off x="3502345" y="1276377"/>
              <a:ext cx="1051920" cy="10080"/>
            </p14:xfrm>
          </p:contentPart>
        </mc:Choice>
        <mc:Fallback xmlns="">
          <p:pic>
            <p:nvPicPr>
              <p:cNvPr id="9" name="Ink 8">
                <a:extLst>
                  <a:ext uri="{FF2B5EF4-FFF2-40B4-BE49-F238E27FC236}">
                    <a16:creationId xmlns:a16="http://schemas.microsoft.com/office/drawing/2014/main" id="{61969B41-5893-AB82-794C-E793B0C1D3F8}"/>
                  </a:ext>
                </a:extLst>
              </p:cNvPr>
              <p:cNvPicPr/>
              <p:nvPr/>
            </p:nvPicPr>
            <p:blipFill>
              <a:blip r:embed="rId19"/>
              <a:stretch>
                <a:fillRect/>
              </a:stretch>
            </p:blipFill>
            <p:spPr>
              <a:xfrm>
                <a:off x="3466345" y="1204737"/>
                <a:ext cx="11235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7AFF8AB4-52AF-A172-713F-7AF73BDF0140}"/>
                  </a:ext>
                </a:extLst>
              </p14:cNvPr>
              <p14:cNvContentPartPr/>
              <p14:nvPr/>
            </p14:nvContentPartPr>
            <p14:xfrm>
              <a:off x="3295345" y="1454217"/>
              <a:ext cx="1384920" cy="3960"/>
            </p14:xfrm>
          </p:contentPart>
        </mc:Choice>
        <mc:Fallback xmlns="">
          <p:pic>
            <p:nvPicPr>
              <p:cNvPr id="10" name="Ink 9">
                <a:extLst>
                  <a:ext uri="{FF2B5EF4-FFF2-40B4-BE49-F238E27FC236}">
                    <a16:creationId xmlns:a16="http://schemas.microsoft.com/office/drawing/2014/main" id="{7AFF8AB4-52AF-A172-713F-7AF73BDF0140}"/>
                  </a:ext>
                </a:extLst>
              </p:cNvPr>
              <p:cNvPicPr/>
              <p:nvPr/>
            </p:nvPicPr>
            <p:blipFill>
              <a:blip r:embed="rId21"/>
              <a:stretch>
                <a:fillRect/>
              </a:stretch>
            </p:blipFill>
            <p:spPr>
              <a:xfrm>
                <a:off x="3259345" y="1382577"/>
                <a:ext cx="14565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 name="Ink 10">
                <a:extLst>
                  <a:ext uri="{FF2B5EF4-FFF2-40B4-BE49-F238E27FC236}">
                    <a16:creationId xmlns:a16="http://schemas.microsoft.com/office/drawing/2014/main" id="{489E6C96-2B5F-AA73-E98B-DB39D8F6850B}"/>
                  </a:ext>
                </a:extLst>
              </p14:cNvPr>
              <p14:cNvContentPartPr/>
              <p14:nvPr/>
            </p14:nvContentPartPr>
            <p14:xfrm>
              <a:off x="3364105" y="3113817"/>
              <a:ext cx="1310760" cy="64440"/>
            </p14:xfrm>
          </p:contentPart>
        </mc:Choice>
        <mc:Fallback xmlns="">
          <p:pic>
            <p:nvPicPr>
              <p:cNvPr id="11" name="Ink 10">
                <a:extLst>
                  <a:ext uri="{FF2B5EF4-FFF2-40B4-BE49-F238E27FC236}">
                    <a16:creationId xmlns:a16="http://schemas.microsoft.com/office/drawing/2014/main" id="{489E6C96-2B5F-AA73-E98B-DB39D8F6850B}"/>
                  </a:ext>
                </a:extLst>
              </p:cNvPr>
              <p:cNvPicPr/>
              <p:nvPr/>
            </p:nvPicPr>
            <p:blipFill>
              <a:blip r:embed="rId23"/>
              <a:stretch>
                <a:fillRect/>
              </a:stretch>
            </p:blipFill>
            <p:spPr>
              <a:xfrm>
                <a:off x="3328465" y="3041817"/>
                <a:ext cx="13824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 name="Ink 11">
                <a:extLst>
                  <a:ext uri="{FF2B5EF4-FFF2-40B4-BE49-F238E27FC236}">
                    <a16:creationId xmlns:a16="http://schemas.microsoft.com/office/drawing/2014/main" id="{A0A8E76B-7909-9CF3-118D-3B7D884D86FB}"/>
                  </a:ext>
                </a:extLst>
              </p14:cNvPr>
              <p14:cNvContentPartPr/>
              <p14:nvPr/>
            </p14:nvContentPartPr>
            <p14:xfrm>
              <a:off x="3527905" y="2984577"/>
              <a:ext cx="1132560" cy="360"/>
            </p14:xfrm>
          </p:contentPart>
        </mc:Choice>
        <mc:Fallback xmlns="">
          <p:pic>
            <p:nvPicPr>
              <p:cNvPr id="12" name="Ink 11">
                <a:extLst>
                  <a:ext uri="{FF2B5EF4-FFF2-40B4-BE49-F238E27FC236}">
                    <a16:creationId xmlns:a16="http://schemas.microsoft.com/office/drawing/2014/main" id="{A0A8E76B-7909-9CF3-118D-3B7D884D86FB}"/>
                  </a:ext>
                </a:extLst>
              </p:cNvPr>
              <p:cNvPicPr/>
              <p:nvPr/>
            </p:nvPicPr>
            <p:blipFill>
              <a:blip r:embed="rId25"/>
              <a:stretch>
                <a:fillRect/>
              </a:stretch>
            </p:blipFill>
            <p:spPr>
              <a:xfrm>
                <a:off x="3492265" y="2912577"/>
                <a:ext cx="1204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909D76FF-71CA-6B1C-91CF-08B58BB325D7}"/>
                  </a:ext>
                </a:extLst>
              </p14:cNvPr>
              <p14:cNvContentPartPr/>
              <p14:nvPr/>
            </p14:nvContentPartPr>
            <p14:xfrm>
              <a:off x="413905" y="5911363"/>
              <a:ext cx="3012840" cy="154440"/>
            </p14:xfrm>
          </p:contentPart>
        </mc:Choice>
        <mc:Fallback xmlns="">
          <p:pic>
            <p:nvPicPr>
              <p:cNvPr id="24" name="Ink 23">
                <a:extLst>
                  <a:ext uri="{FF2B5EF4-FFF2-40B4-BE49-F238E27FC236}">
                    <a16:creationId xmlns:a16="http://schemas.microsoft.com/office/drawing/2014/main" id="{909D76FF-71CA-6B1C-91CF-08B58BB325D7}"/>
                  </a:ext>
                </a:extLst>
              </p:cNvPr>
              <p:cNvPicPr/>
              <p:nvPr/>
            </p:nvPicPr>
            <p:blipFill>
              <a:blip r:embed="rId27"/>
              <a:stretch>
                <a:fillRect/>
              </a:stretch>
            </p:blipFill>
            <p:spPr>
              <a:xfrm>
                <a:off x="360265" y="5803363"/>
                <a:ext cx="3120480" cy="370080"/>
              </a:xfrm>
              <a:prstGeom prst="rect">
                <a:avLst/>
              </a:prstGeom>
            </p:spPr>
          </p:pic>
        </mc:Fallback>
      </mc:AlternateContent>
    </p:spTree>
    <p:extLst>
      <p:ext uri="{BB962C8B-B14F-4D97-AF65-F5344CB8AC3E}">
        <p14:creationId xmlns:p14="http://schemas.microsoft.com/office/powerpoint/2010/main" val="150848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98CC8-36C9-724E-179E-06F15603DD33}"/>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FDFA8EE-F8E4-BF5F-3060-C318E11EE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33" y="1082133"/>
            <a:ext cx="7163421" cy="3939881"/>
          </a:xfrm>
          <a:prstGeom prst="rect">
            <a:avLst/>
          </a:prstGeom>
        </p:spPr>
      </p:pic>
      <p:pic>
        <p:nvPicPr>
          <p:cNvPr id="4" name="Picture 3">
            <a:extLst>
              <a:ext uri="{FF2B5EF4-FFF2-40B4-BE49-F238E27FC236}">
                <a16:creationId xmlns:a16="http://schemas.microsoft.com/office/drawing/2014/main" id="{E66966C4-2AD7-43D3-B39E-D12D5E562EA7}"/>
              </a:ext>
            </a:extLst>
          </p:cNvPr>
          <p:cNvPicPr>
            <a:picLocks noChangeAspect="1"/>
          </p:cNvPicPr>
          <p:nvPr/>
        </p:nvPicPr>
        <p:blipFill>
          <a:blip r:embed="rId3"/>
          <a:stretch>
            <a:fillRect/>
          </a:stretch>
        </p:blipFill>
        <p:spPr>
          <a:xfrm>
            <a:off x="98716" y="6461539"/>
            <a:ext cx="12320722" cy="309955"/>
          </a:xfrm>
          <a:prstGeom prst="rect">
            <a:avLst/>
          </a:prstGeom>
        </p:spPr>
      </p:pic>
      <p:sp>
        <p:nvSpPr>
          <p:cNvPr id="3" name="Title 2">
            <a:extLst>
              <a:ext uri="{FF2B5EF4-FFF2-40B4-BE49-F238E27FC236}">
                <a16:creationId xmlns:a16="http://schemas.microsoft.com/office/drawing/2014/main" id="{0226DFD9-5131-5CB0-D198-F1482E01F44B}"/>
              </a:ext>
            </a:extLst>
          </p:cNvPr>
          <p:cNvSpPr>
            <a:spLocks noGrp="1"/>
          </p:cNvSpPr>
          <p:nvPr>
            <p:ph type="title"/>
          </p:nvPr>
        </p:nvSpPr>
        <p:spPr>
          <a:xfrm>
            <a:off x="362885" y="219884"/>
            <a:ext cx="11310257" cy="430849"/>
          </a:xfrm>
        </p:spPr>
        <p:txBody>
          <a:bodyPr/>
          <a:lstStyle/>
          <a:p>
            <a:r>
              <a:rPr lang="en-IN" sz="3600" dirty="0"/>
              <a:t>Internal Power for Input (CI -&gt; CO)</a:t>
            </a:r>
          </a:p>
        </p:txBody>
      </p:sp>
      <p:sp>
        <p:nvSpPr>
          <p:cNvPr id="5" name="TextBox 4">
            <a:extLst>
              <a:ext uri="{FF2B5EF4-FFF2-40B4-BE49-F238E27FC236}">
                <a16:creationId xmlns:a16="http://schemas.microsoft.com/office/drawing/2014/main" id="{32751762-8A11-D1DF-176E-33711E97887D}"/>
              </a:ext>
            </a:extLst>
          </p:cNvPr>
          <p:cNvSpPr txBox="1"/>
          <p:nvPr/>
        </p:nvSpPr>
        <p:spPr>
          <a:xfrm>
            <a:off x="6499682" y="2521661"/>
            <a:ext cx="5594552" cy="1015663"/>
          </a:xfrm>
          <a:prstGeom prst="rect">
            <a:avLst/>
          </a:prstGeom>
          <a:noFill/>
        </p:spPr>
        <p:txBody>
          <a:bodyPr wrap="square" rtlCol="0">
            <a:spAutoFit/>
          </a:bodyPr>
          <a:lstStyle/>
          <a:p>
            <a:r>
              <a:rPr lang="en-US" sz="2000" b="1" dirty="0"/>
              <a:t>Rise Energy = </a:t>
            </a:r>
            <a:r>
              <a:rPr lang="en-US" sz="2000" dirty="0"/>
              <a:t>(0.00292 + 0.002912 + 0.003013 + 0.002992) / 4 = 0.00295925/1000</a:t>
            </a:r>
          </a:p>
          <a:p>
            <a:r>
              <a:rPr lang="en-IN" sz="2000" dirty="0"/>
              <a:t>= </a:t>
            </a:r>
            <a:r>
              <a:rPr lang="en-IN" sz="2000" b="1" dirty="0"/>
              <a:t>2.95925*10-15J</a:t>
            </a:r>
            <a:r>
              <a:rPr lang="en-US" sz="2000" b="1" dirty="0"/>
              <a:t> </a:t>
            </a:r>
            <a:endParaRPr lang="en-US" sz="2000" dirty="0"/>
          </a:p>
        </p:txBody>
      </p:sp>
      <mc:AlternateContent xmlns:mc="http://schemas.openxmlformats.org/markup-compatibility/2006" xmlns:p14="http://schemas.microsoft.com/office/powerpoint/2010/main">
        <mc:Choice Requires="p14">
          <p:contentPart p14:bwMode="auto" r:id="rId4">
            <p14:nvContentPartPr>
              <p14:cNvPr id="34" name="Ink 33">
                <a:extLst>
                  <a:ext uri="{FF2B5EF4-FFF2-40B4-BE49-F238E27FC236}">
                    <a16:creationId xmlns:a16="http://schemas.microsoft.com/office/drawing/2014/main" id="{5BECF469-DC46-F1C1-B6CD-F3F37D45E545}"/>
                  </a:ext>
                </a:extLst>
              </p14:cNvPr>
              <p14:cNvContentPartPr/>
              <p14:nvPr/>
            </p14:nvContentPartPr>
            <p14:xfrm>
              <a:off x="9110425" y="1597781"/>
              <a:ext cx="782280" cy="18000"/>
            </p14:xfrm>
          </p:contentPart>
        </mc:Choice>
        <mc:Fallback xmlns="">
          <p:pic>
            <p:nvPicPr>
              <p:cNvPr id="34" name="Ink 33">
                <a:extLst>
                  <a:ext uri="{FF2B5EF4-FFF2-40B4-BE49-F238E27FC236}">
                    <a16:creationId xmlns:a16="http://schemas.microsoft.com/office/drawing/2014/main" id="{5BECF469-DC46-F1C1-B6CD-F3F37D45E545}"/>
                  </a:ext>
                </a:extLst>
              </p:cNvPr>
              <p:cNvPicPr/>
              <p:nvPr/>
            </p:nvPicPr>
            <p:blipFill>
              <a:blip r:embed="rId5"/>
              <a:stretch>
                <a:fillRect/>
              </a:stretch>
            </p:blipFill>
            <p:spPr>
              <a:xfrm>
                <a:off x="9074785" y="1526141"/>
                <a:ext cx="8539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5" name="Ink 34">
                <a:extLst>
                  <a:ext uri="{FF2B5EF4-FFF2-40B4-BE49-F238E27FC236}">
                    <a16:creationId xmlns:a16="http://schemas.microsoft.com/office/drawing/2014/main" id="{7A6583B5-1D96-F5D8-C94E-5E36C43F9DDA}"/>
                  </a:ext>
                </a:extLst>
              </p14:cNvPr>
              <p14:cNvContentPartPr/>
              <p14:nvPr/>
            </p14:nvContentPartPr>
            <p14:xfrm>
              <a:off x="10500255" y="1527761"/>
              <a:ext cx="864360" cy="140040"/>
            </p14:xfrm>
          </p:contentPart>
        </mc:Choice>
        <mc:Fallback xmlns="">
          <p:pic>
            <p:nvPicPr>
              <p:cNvPr id="35" name="Ink 34">
                <a:extLst>
                  <a:ext uri="{FF2B5EF4-FFF2-40B4-BE49-F238E27FC236}">
                    <a16:creationId xmlns:a16="http://schemas.microsoft.com/office/drawing/2014/main" id="{7A6583B5-1D96-F5D8-C94E-5E36C43F9DDA}"/>
                  </a:ext>
                </a:extLst>
              </p:cNvPr>
              <p:cNvPicPr/>
              <p:nvPr/>
            </p:nvPicPr>
            <p:blipFill>
              <a:blip r:embed="rId7"/>
              <a:stretch>
                <a:fillRect/>
              </a:stretch>
            </p:blipFill>
            <p:spPr>
              <a:xfrm>
                <a:off x="10464255" y="1456121"/>
                <a:ext cx="936000" cy="283680"/>
              </a:xfrm>
              <a:prstGeom prst="rect">
                <a:avLst/>
              </a:prstGeom>
            </p:spPr>
          </p:pic>
        </mc:Fallback>
      </mc:AlternateContent>
      <p:sp>
        <p:nvSpPr>
          <p:cNvPr id="36" name="TextBox 35">
            <a:extLst>
              <a:ext uri="{FF2B5EF4-FFF2-40B4-BE49-F238E27FC236}">
                <a16:creationId xmlns:a16="http://schemas.microsoft.com/office/drawing/2014/main" id="{E9B22C9B-6536-BBC2-80D8-AB16D2FAD445}"/>
              </a:ext>
            </a:extLst>
          </p:cNvPr>
          <p:cNvSpPr txBox="1"/>
          <p:nvPr/>
        </p:nvSpPr>
        <p:spPr>
          <a:xfrm>
            <a:off x="7520924" y="1957316"/>
            <a:ext cx="3411511" cy="400110"/>
          </a:xfrm>
          <a:prstGeom prst="rect">
            <a:avLst/>
          </a:prstGeom>
          <a:noFill/>
        </p:spPr>
        <p:txBody>
          <a:bodyPr wrap="none" rtlCol="0">
            <a:spAutoFit/>
          </a:bodyPr>
          <a:lstStyle/>
          <a:p>
            <a:r>
              <a:rPr lang="en-US" sz="2000" b="1" dirty="0"/>
              <a:t>Capacitance = 0.00595853 </a:t>
            </a:r>
            <a:endParaRPr lang="en-US" sz="2000" dirty="0"/>
          </a:p>
        </p:txBody>
      </p:sp>
      <mc:AlternateContent xmlns:mc="http://schemas.openxmlformats.org/markup-compatibility/2006" xmlns:p14="http://schemas.microsoft.com/office/powerpoint/2010/main">
        <mc:Choice Requires="p14">
          <p:contentPart p14:bwMode="auto" r:id="rId8">
            <p14:nvContentPartPr>
              <p14:cNvPr id="41" name="Ink 40">
                <a:extLst>
                  <a:ext uri="{FF2B5EF4-FFF2-40B4-BE49-F238E27FC236}">
                    <a16:creationId xmlns:a16="http://schemas.microsoft.com/office/drawing/2014/main" id="{4573A34A-06EC-43AF-CFE4-6BF23975D836}"/>
                  </a:ext>
                </a:extLst>
              </p14:cNvPr>
              <p14:cNvContentPartPr/>
              <p14:nvPr/>
            </p14:nvContentPartPr>
            <p14:xfrm>
              <a:off x="9350850" y="2121551"/>
              <a:ext cx="1284840" cy="71640"/>
            </p14:xfrm>
          </p:contentPart>
        </mc:Choice>
        <mc:Fallback xmlns="">
          <p:pic>
            <p:nvPicPr>
              <p:cNvPr id="41" name="Ink 40">
                <a:extLst>
                  <a:ext uri="{FF2B5EF4-FFF2-40B4-BE49-F238E27FC236}">
                    <a16:creationId xmlns:a16="http://schemas.microsoft.com/office/drawing/2014/main" id="{4573A34A-06EC-43AF-CFE4-6BF23975D836}"/>
                  </a:ext>
                </a:extLst>
              </p:cNvPr>
              <p:cNvPicPr/>
              <p:nvPr/>
            </p:nvPicPr>
            <p:blipFill>
              <a:blip r:embed="rId9"/>
              <a:stretch>
                <a:fillRect/>
              </a:stretch>
            </p:blipFill>
            <p:spPr>
              <a:xfrm>
                <a:off x="9296850" y="2013551"/>
                <a:ext cx="13924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E2A22440-E5F8-7922-3B9D-FF930359EC25}"/>
                  </a:ext>
                </a:extLst>
              </p14:cNvPr>
              <p14:cNvContentPartPr/>
              <p14:nvPr/>
            </p14:nvContentPartPr>
            <p14:xfrm>
              <a:off x="3700345" y="1557564"/>
              <a:ext cx="1052280" cy="3600"/>
            </p14:xfrm>
          </p:contentPart>
        </mc:Choice>
        <mc:Fallback xmlns="">
          <p:pic>
            <p:nvPicPr>
              <p:cNvPr id="42" name="Ink 41">
                <a:extLst>
                  <a:ext uri="{FF2B5EF4-FFF2-40B4-BE49-F238E27FC236}">
                    <a16:creationId xmlns:a16="http://schemas.microsoft.com/office/drawing/2014/main" id="{E2A22440-E5F8-7922-3B9D-FF930359EC25}"/>
                  </a:ext>
                </a:extLst>
              </p:cNvPr>
              <p:cNvPicPr/>
              <p:nvPr/>
            </p:nvPicPr>
            <p:blipFill>
              <a:blip r:embed="rId11"/>
              <a:stretch>
                <a:fillRect/>
              </a:stretch>
            </p:blipFill>
            <p:spPr>
              <a:xfrm>
                <a:off x="3664705" y="1485924"/>
                <a:ext cx="11239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Ink 42">
                <a:extLst>
                  <a:ext uri="{FF2B5EF4-FFF2-40B4-BE49-F238E27FC236}">
                    <a16:creationId xmlns:a16="http://schemas.microsoft.com/office/drawing/2014/main" id="{F56AA95F-FE50-61F9-4410-BD9C675CD93F}"/>
                  </a:ext>
                </a:extLst>
              </p14:cNvPr>
              <p14:cNvContentPartPr/>
              <p14:nvPr/>
            </p14:nvContentPartPr>
            <p14:xfrm>
              <a:off x="3692065" y="3131124"/>
              <a:ext cx="1010160" cy="70560"/>
            </p14:xfrm>
          </p:contentPart>
        </mc:Choice>
        <mc:Fallback xmlns="">
          <p:pic>
            <p:nvPicPr>
              <p:cNvPr id="43" name="Ink 42">
                <a:extLst>
                  <a:ext uri="{FF2B5EF4-FFF2-40B4-BE49-F238E27FC236}">
                    <a16:creationId xmlns:a16="http://schemas.microsoft.com/office/drawing/2014/main" id="{F56AA95F-FE50-61F9-4410-BD9C675CD93F}"/>
                  </a:ext>
                </a:extLst>
              </p:cNvPr>
              <p:cNvPicPr/>
              <p:nvPr/>
            </p:nvPicPr>
            <p:blipFill>
              <a:blip r:embed="rId13"/>
              <a:stretch>
                <a:fillRect/>
              </a:stretch>
            </p:blipFill>
            <p:spPr>
              <a:xfrm>
                <a:off x="3656065" y="3059484"/>
                <a:ext cx="108180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Ink 43">
                <a:extLst>
                  <a:ext uri="{FF2B5EF4-FFF2-40B4-BE49-F238E27FC236}">
                    <a16:creationId xmlns:a16="http://schemas.microsoft.com/office/drawing/2014/main" id="{3A392DA2-EBD3-B216-FFFF-5AC4F600E074}"/>
                  </a:ext>
                </a:extLst>
              </p14:cNvPr>
              <p14:cNvContentPartPr/>
              <p14:nvPr/>
            </p14:nvContentPartPr>
            <p14:xfrm>
              <a:off x="3502345" y="1690404"/>
              <a:ext cx="1234440" cy="360"/>
            </p14:xfrm>
          </p:contentPart>
        </mc:Choice>
        <mc:Fallback xmlns="">
          <p:pic>
            <p:nvPicPr>
              <p:cNvPr id="44" name="Ink 43">
                <a:extLst>
                  <a:ext uri="{FF2B5EF4-FFF2-40B4-BE49-F238E27FC236}">
                    <a16:creationId xmlns:a16="http://schemas.microsoft.com/office/drawing/2014/main" id="{3A392DA2-EBD3-B216-FFFF-5AC4F600E074}"/>
                  </a:ext>
                </a:extLst>
              </p:cNvPr>
              <p:cNvPicPr/>
              <p:nvPr/>
            </p:nvPicPr>
            <p:blipFill>
              <a:blip r:embed="rId15"/>
              <a:stretch>
                <a:fillRect/>
              </a:stretch>
            </p:blipFill>
            <p:spPr>
              <a:xfrm>
                <a:off x="3466345" y="1618764"/>
                <a:ext cx="13060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CAD17EFB-FC19-99F7-85C7-D3B5A2A7D2BC}"/>
                  </a:ext>
                </a:extLst>
              </p14:cNvPr>
              <p14:cNvContentPartPr/>
              <p14:nvPr/>
            </p14:nvContentPartPr>
            <p14:xfrm>
              <a:off x="3519625" y="3251004"/>
              <a:ext cx="1321920" cy="53280"/>
            </p14:xfrm>
          </p:contentPart>
        </mc:Choice>
        <mc:Fallback xmlns="">
          <p:pic>
            <p:nvPicPr>
              <p:cNvPr id="45" name="Ink 44">
                <a:extLst>
                  <a:ext uri="{FF2B5EF4-FFF2-40B4-BE49-F238E27FC236}">
                    <a16:creationId xmlns:a16="http://schemas.microsoft.com/office/drawing/2014/main" id="{CAD17EFB-FC19-99F7-85C7-D3B5A2A7D2BC}"/>
                  </a:ext>
                </a:extLst>
              </p:cNvPr>
              <p:cNvPicPr/>
              <p:nvPr/>
            </p:nvPicPr>
            <p:blipFill>
              <a:blip r:embed="rId17"/>
              <a:stretch>
                <a:fillRect/>
              </a:stretch>
            </p:blipFill>
            <p:spPr>
              <a:xfrm>
                <a:off x="3483625" y="3179364"/>
                <a:ext cx="1393560" cy="196920"/>
              </a:xfrm>
              <a:prstGeom prst="rect">
                <a:avLst/>
              </a:prstGeom>
            </p:spPr>
          </p:pic>
        </mc:Fallback>
      </mc:AlternateContent>
      <p:sp>
        <p:nvSpPr>
          <p:cNvPr id="46" name="Rectangle 45">
            <a:extLst>
              <a:ext uri="{FF2B5EF4-FFF2-40B4-BE49-F238E27FC236}">
                <a16:creationId xmlns:a16="http://schemas.microsoft.com/office/drawing/2014/main" id="{AC24FC47-7AA5-6D82-AFA6-96F4FEEF370D}"/>
              </a:ext>
            </a:extLst>
          </p:cNvPr>
          <p:cNvSpPr/>
          <p:nvPr/>
        </p:nvSpPr>
        <p:spPr>
          <a:xfrm>
            <a:off x="3026677" y="2441078"/>
            <a:ext cx="1478152" cy="29504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32B9E0D5-100A-CCD2-C93C-F88C1AA1BCB3}"/>
              </a:ext>
            </a:extLst>
          </p:cNvPr>
          <p:cNvSpPr/>
          <p:nvPr/>
        </p:nvSpPr>
        <p:spPr>
          <a:xfrm>
            <a:off x="2961269" y="4134347"/>
            <a:ext cx="1478152" cy="33396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FB030619-3C25-D05F-2D64-52AFFEF37C5A}"/>
              </a:ext>
            </a:extLst>
          </p:cNvPr>
          <p:cNvSpPr txBox="1"/>
          <p:nvPr/>
        </p:nvSpPr>
        <p:spPr>
          <a:xfrm>
            <a:off x="6505771" y="3523176"/>
            <a:ext cx="5698636" cy="1323439"/>
          </a:xfrm>
          <a:prstGeom prst="rect">
            <a:avLst/>
          </a:prstGeom>
          <a:noFill/>
        </p:spPr>
        <p:txBody>
          <a:bodyPr wrap="square" rtlCol="0">
            <a:spAutoFit/>
          </a:bodyPr>
          <a:lstStyle/>
          <a:p>
            <a:r>
              <a:rPr lang="en-US" sz="2000" b="1" dirty="0"/>
              <a:t>Fall Energy = </a:t>
            </a:r>
            <a:r>
              <a:rPr lang="en-IN" sz="2000" dirty="0"/>
              <a:t> = (0.005129 + 0.005115 + 0.005218 + 0.005191) / 4 = 0.00516325 / 1000 </a:t>
            </a:r>
            <a:r>
              <a:rPr lang="el-GR" sz="2000" dirty="0"/>
              <a:t>μ</a:t>
            </a:r>
            <a:r>
              <a:rPr lang="en-IN" sz="2000" dirty="0"/>
              <a:t>J = </a:t>
            </a:r>
            <a:r>
              <a:rPr lang="en-IN" sz="2000" b="1" dirty="0"/>
              <a:t>5.16325 × 10⁻¹⁵ J</a:t>
            </a:r>
          </a:p>
          <a:p>
            <a:endParaRPr lang="en-US" sz="2000" dirty="0"/>
          </a:p>
        </p:txBody>
      </p:sp>
      <p:sp>
        <p:nvSpPr>
          <p:cNvPr id="19" name="TextBox 18">
            <a:extLst>
              <a:ext uri="{FF2B5EF4-FFF2-40B4-BE49-F238E27FC236}">
                <a16:creationId xmlns:a16="http://schemas.microsoft.com/office/drawing/2014/main" id="{D9407929-E8EB-65C0-66C0-78917644A4EB}"/>
              </a:ext>
            </a:extLst>
          </p:cNvPr>
          <p:cNvSpPr txBox="1"/>
          <p:nvPr/>
        </p:nvSpPr>
        <p:spPr>
          <a:xfrm>
            <a:off x="6501532" y="4484526"/>
            <a:ext cx="5698636" cy="1015663"/>
          </a:xfrm>
          <a:prstGeom prst="rect">
            <a:avLst/>
          </a:prstGeom>
          <a:noFill/>
        </p:spPr>
        <p:txBody>
          <a:bodyPr wrap="square" rtlCol="0">
            <a:spAutoFit/>
          </a:bodyPr>
          <a:lstStyle/>
          <a:p>
            <a:r>
              <a:rPr lang="en-US" sz="2000" b="1" dirty="0"/>
              <a:t>Total Energy = </a:t>
            </a:r>
            <a:r>
              <a:rPr lang="en-US" sz="2000" dirty="0"/>
              <a:t>(</a:t>
            </a:r>
            <a:r>
              <a:rPr lang="en-IN" sz="2000" dirty="0"/>
              <a:t>5.16325</a:t>
            </a:r>
            <a:r>
              <a:rPr lang="en-US" sz="2000" dirty="0"/>
              <a:t> × 10⁻¹⁵ + </a:t>
            </a:r>
            <a:r>
              <a:rPr lang="en-IN" sz="2000" dirty="0"/>
              <a:t>2.95925</a:t>
            </a:r>
            <a:r>
              <a:rPr lang="en-US" sz="2000" dirty="0"/>
              <a:t> × 10⁻¹⁵) / 2 </a:t>
            </a:r>
            <a:r>
              <a:rPr lang="en-US" sz="2000" b="1" dirty="0"/>
              <a:t>= 4.01625 × 10⁻¹⁵ J</a:t>
            </a:r>
          </a:p>
          <a:p>
            <a:endParaRPr lang="en-US" sz="2000" dirty="0"/>
          </a:p>
        </p:txBody>
      </p:sp>
      <p:sp>
        <p:nvSpPr>
          <p:cNvPr id="21" name="TextBox 20">
            <a:extLst>
              <a:ext uri="{FF2B5EF4-FFF2-40B4-BE49-F238E27FC236}">
                <a16:creationId xmlns:a16="http://schemas.microsoft.com/office/drawing/2014/main" id="{C84ABD34-128B-C5DD-FEC9-743F8423FF00}"/>
              </a:ext>
            </a:extLst>
          </p:cNvPr>
          <p:cNvSpPr txBox="1"/>
          <p:nvPr/>
        </p:nvSpPr>
        <p:spPr>
          <a:xfrm>
            <a:off x="362885" y="4787590"/>
            <a:ext cx="5327584" cy="400110"/>
          </a:xfrm>
          <a:prstGeom prst="rect">
            <a:avLst/>
          </a:prstGeom>
          <a:noFill/>
        </p:spPr>
        <p:txBody>
          <a:bodyPr wrap="square" rtlCol="0">
            <a:spAutoFit/>
          </a:bodyPr>
          <a:lstStyle/>
          <a:p>
            <a:r>
              <a:rPr lang="en-US" sz="2000" b="1" dirty="0"/>
              <a:t>Internal Power = (activity/ns) * (w*energy)</a:t>
            </a:r>
            <a:endParaRPr lang="en-US" sz="2000" dirty="0"/>
          </a:p>
        </p:txBody>
      </p:sp>
      <p:sp>
        <p:nvSpPr>
          <p:cNvPr id="22" name="TextBox 21">
            <a:extLst>
              <a:ext uri="{FF2B5EF4-FFF2-40B4-BE49-F238E27FC236}">
                <a16:creationId xmlns:a16="http://schemas.microsoft.com/office/drawing/2014/main" id="{CD5CF93C-1EFD-219B-BFCB-09ABF1F18BF0}"/>
              </a:ext>
            </a:extLst>
          </p:cNvPr>
          <p:cNvSpPr txBox="1"/>
          <p:nvPr/>
        </p:nvSpPr>
        <p:spPr>
          <a:xfrm>
            <a:off x="362885" y="5186892"/>
            <a:ext cx="5327584" cy="1323439"/>
          </a:xfrm>
          <a:prstGeom prst="rect">
            <a:avLst/>
          </a:prstGeom>
          <a:noFill/>
        </p:spPr>
        <p:txBody>
          <a:bodyPr wrap="square" rtlCol="0">
            <a:spAutoFit/>
          </a:bodyPr>
          <a:lstStyle/>
          <a:p>
            <a:r>
              <a:rPr lang="en-US" sz="2000" b="1" dirty="0"/>
              <a:t>Internal Power = </a:t>
            </a:r>
            <a:r>
              <a:rPr lang="en-US" sz="2000" dirty="0"/>
              <a:t>(0.025e+9)*(0.499572)*4.01625 × 10⁻¹⁵ =</a:t>
            </a:r>
          </a:p>
          <a:p>
            <a:r>
              <a:rPr lang="en-IN" sz="2000" b="1" dirty="0"/>
              <a:t>5.01668801025 × 10⁻⁸ J</a:t>
            </a:r>
            <a:endParaRPr lang="en-US" sz="2000" b="1" dirty="0"/>
          </a:p>
          <a:p>
            <a:endParaRPr lang="en-US" sz="2000" dirty="0"/>
          </a:p>
        </p:txBody>
      </p:sp>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F1B70BAF-7AEE-9C41-22D3-304669B93685}"/>
                  </a:ext>
                </a:extLst>
              </p14:cNvPr>
              <p14:cNvContentPartPr/>
              <p14:nvPr/>
            </p14:nvContentPartPr>
            <p14:xfrm>
              <a:off x="9426145" y="6510331"/>
              <a:ext cx="1260000" cy="140400"/>
            </p14:xfrm>
          </p:contentPart>
        </mc:Choice>
        <mc:Fallback xmlns="">
          <p:pic>
            <p:nvPicPr>
              <p:cNvPr id="32" name="Ink 31">
                <a:extLst>
                  <a:ext uri="{FF2B5EF4-FFF2-40B4-BE49-F238E27FC236}">
                    <a16:creationId xmlns:a16="http://schemas.microsoft.com/office/drawing/2014/main" id="{F1B70BAF-7AEE-9C41-22D3-304669B93685}"/>
                  </a:ext>
                </a:extLst>
              </p:cNvPr>
              <p:cNvPicPr/>
              <p:nvPr/>
            </p:nvPicPr>
            <p:blipFill>
              <a:blip r:embed="rId19"/>
              <a:stretch>
                <a:fillRect/>
              </a:stretch>
            </p:blipFill>
            <p:spPr>
              <a:xfrm>
                <a:off x="9372145" y="6402691"/>
                <a:ext cx="13676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363E59D8-AD51-1CFC-7671-37F54328ED91}"/>
                  </a:ext>
                </a:extLst>
              </p14:cNvPr>
              <p14:cNvContentPartPr/>
              <p14:nvPr/>
            </p14:nvContentPartPr>
            <p14:xfrm>
              <a:off x="155313" y="5909355"/>
              <a:ext cx="3610440" cy="173880"/>
            </p14:xfrm>
          </p:contentPart>
        </mc:Choice>
        <mc:Fallback xmlns="">
          <p:pic>
            <p:nvPicPr>
              <p:cNvPr id="33" name="Ink 32">
                <a:extLst>
                  <a:ext uri="{FF2B5EF4-FFF2-40B4-BE49-F238E27FC236}">
                    <a16:creationId xmlns:a16="http://schemas.microsoft.com/office/drawing/2014/main" id="{363E59D8-AD51-1CFC-7671-37F54328ED91}"/>
                  </a:ext>
                </a:extLst>
              </p:cNvPr>
              <p:cNvPicPr/>
              <p:nvPr/>
            </p:nvPicPr>
            <p:blipFill>
              <a:blip r:embed="rId21"/>
              <a:stretch>
                <a:fillRect/>
              </a:stretch>
            </p:blipFill>
            <p:spPr>
              <a:xfrm>
                <a:off x="101313" y="5801715"/>
                <a:ext cx="3718080" cy="389520"/>
              </a:xfrm>
              <a:prstGeom prst="rect">
                <a:avLst/>
              </a:prstGeom>
            </p:spPr>
          </p:pic>
        </mc:Fallback>
      </mc:AlternateContent>
      <p:grpSp>
        <p:nvGrpSpPr>
          <p:cNvPr id="50" name="Group 49">
            <a:extLst>
              <a:ext uri="{FF2B5EF4-FFF2-40B4-BE49-F238E27FC236}">
                <a16:creationId xmlns:a16="http://schemas.microsoft.com/office/drawing/2014/main" id="{8528CC73-D68E-0686-3122-BD5B2D748889}"/>
              </a:ext>
            </a:extLst>
          </p:cNvPr>
          <p:cNvGrpSpPr/>
          <p:nvPr/>
        </p:nvGrpSpPr>
        <p:grpSpPr>
          <a:xfrm>
            <a:off x="4215505" y="5873937"/>
            <a:ext cx="5881460" cy="507600"/>
            <a:chOff x="4215505" y="5873937"/>
            <a:chExt cx="5210640" cy="507600"/>
          </a:xfrm>
        </p:grpSpPr>
        <mc:AlternateContent xmlns:mc="http://schemas.openxmlformats.org/markup-compatibility/2006" xmlns:p14="http://schemas.microsoft.com/office/powerpoint/2010/main">
          <mc:Choice Requires="p14">
            <p:contentPart p14:bwMode="auto" r:id="rId22">
              <p14:nvContentPartPr>
                <p14:cNvPr id="37" name="Ink 36">
                  <a:extLst>
                    <a:ext uri="{FF2B5EF4-FFF2-40B4-BE49-F238E27FC236}">
                      <a16:creationId xmlns:a16="http://schemas.microsoft.com/office/drawing/2014/main" id="{9C88F3F5-8D0B-B72E-4A04-2B80C1F8626E}"/>
                    </a:ext>
                  </a:extLst>
                </p14:cNvPr>
                <p14:cNvContentPartPr/>
                <p14:nvPr/>
              </p14:nvContentPartPr>
              <p14:xfrm>
                <a:off x="4243945" y="5994537"/>
                <a:ext cx="5065200" cy="370080"/>
              </p14:xfrm>
            </p:contentPart>
          </mc:Choice>
          <mc:Fallback xmlns="">
            <p:pic>
              <p:nvPicPr>
                <p:cNvPr id="37" name="Ink 36">
                  <a:extLst>
                    <a:ext uri="{FF2B5EF4-FFF2-40B4-BE49-F238E27FC236}">
                      <a16:creationId xmlns:a16="http://schemas.microsoft.com/office/drawing/2014/main" id="{9C88F3F5-8D0B-B72E-4A04-2B80C1F8626E}"/>
                    </a:ext>
                  </a:extLst>
                </p:cNvPr>
                <p:cNvPicPr/>
                <p:nvPr/>
              </p:nvPicPr>
              <p:blipFill>
                <a:blip r:embed="rId23"/>
                <a:stretch>
                  <a:fillRect/>
                </a:stretch>
              </p:blipFill>
              <p:spPr>
                <a:xfrm>
                  <a:off x="4240118" y="5990217"/>
                  <a:ext cx="5072855"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8" name="Ink 37">
                  <a:extLst>
                    <a:ext uri="{FF2B5EF4-FFF2-40B4-BE49-F238E27FC236}">
                      <a16:creationId xmlns:a16="http://schemas.microsoft.com/office/drawing/2014/main" id="{5BE7E098-AEEC-07A1-AF05-C31795807058}"/>
                    </a:ext>
                  </a:extLst>
                </p14:cNvPr>
                <p14:cNvContentPartPr/>
                <p14:nvPr/>
              </p14:nvContentPartPr>
              <p14:xfrm>
                <a:off x="9229945" y="6219177"/>
                <a:ext cx="196200" cy="162360"/>
              </p14:xfrm>
            </p:contentPart>
          </mc:Choice>
          <mc:Fallback xmlns="">
            <p:pic>
              <p:nvPicPr>
                <p:cNvPr id="38" name="Ink 37">
                  <a:extLst>
                    <a:ext uri="{FF2B5EF4-FFF2-40B4-BE49-F238E27FC236}">
                      <a16:creationId xmlns:a16="http://schemas.microsoft.com/office/drawing/2014/main" id="{5BE7E098-AEEC-07A1-AF05-C31795807058}"/>
                    </a:ext>
                  </a:extLst>
                </p:cNvPr>
                <p:cNvPicPr/>
                <p:nvPr/>
              </p:nvPicPr>
              <p:blipFill>
                <a:blip r:embed="rId25"/>
                <a:stretch>
                  <a:fillRect/>
                </a:stretch>
              </p:blipFill>
              <p:spPr>
                <a:xfrm>
                  <a:off x="9226117" y="6214857"/>
                  <a:ext cx="203857"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9" name="Ink 48">
                  <a:extLst>
                    <a:ext uri="{FF2B5EF4-FFF2-40B4-BE49-F238E27FC236}">
                      <a16:creationId xmlns:a16="http://schemas.microsoft.com/office/drawing/2014/main" id="{9786DD59-A590-5F64-8E6D-241660A8F609}"/>
                    </a:ext>
                  </a:extLst>
                </p14:cNvPr>
                <p14:cNvContentPartPr/>
                <p14:nvPr/>
              </p14:nvContentPartPr>
              <p14:xfrm>
                <a:off x="4215505" y="5873937"/>
                <a:ext cx="258120" cy="238320"/>
              </p14:xfrm>
            </p:contentPart>
          </mc:Choice>
          <mc:Fallback xmlns="">
            <p:pic>
              <p:nvPicPr>
                <p:cNvPr id="49" name="Ink 48">
                  <a:extLst>
                    <a:ext uri="{FF2B5EF4-FFF2-40B4-BE49-F238E27FC236}">
                      <a16:creationId xmlns:a16="http://schemas.microsoft.com/office/drawing/2014/main" id="{9786DD59-A590-5F64-8E6D-241660A8F609}"/>
                    </a:ext>
                  </a:extLst>
                </p:cNvPr>
                <p:cNvPicPr/>
                <p:nvPr/>
              </p:nvPicPr>
              <p:blipFill>
                <a:blip r:embed="rId27"/>
                <a:stretch>
                  <a:fillRect/>
                </a:stretch>
              </p:blipFill>
              <p:spPr>
                <a:xfrm>
                  <a:off x="4211676" y="5869617"/>
                  <a:ext cx="265777" cy="246960"/>
                </a:xfrm>
                <a:prstGeom prst="rect">
                  <a:avLst/>
                </a:prstGeom>
              </p:spPr>
            </p:pic>
          </mc:Fallback>
        </mc:AlternateContent>
      </p:grpSp>
      <p:graphicFrame>
        <p:nvGraphicFramePr>
          <p:cNvPr id="6" name="Table 5">
            <a:extLst>
              <a:ext uri="{FF2B5EF4-FFF2-40B4-BE49-F238E27FC236}">
                <a16:creationId xmlns:a16="http://schemas.microsoft.com/office/drawing/2014/main" id="{429E83F9-36BD-6E8E-846E-716E495981B0}"/>
              </a:ext>
            </a:extLst>
          </p:cNvPr>
          <p:cNvGraphicFramePr>
            <a:graphicFrameLocks noGrp="1"/>
          </p:cNvGraphicFramePr>
          <p:nvPr>
            <p:extLst>
              <p:ext uri="{D42A27DB-BD31-4B8C-83A1-F6EECF244321}">
                <p14:modId xmlns:p14="http://schemas.microsoft.com/office/powerpoint/2010/main" val="2528572607"/>
              </p:ext>
            </p:extLst>
          </p:nvPr>
        </p:nvGraphicFramePr>
        <p:xfrm>
          <a:off x="6579735" y="1082133"/>
          <a:ext cx="4873144" cy="685800"/>
        </p:xfrm>
        <a:graphic>
          <a:graphicData uri="http://schemas.openxmlformats.org/drawingml/2006/table">
            <a:tbl>
              <a:tblPr/>
              <a:tblGrid>
                <a:gridCol w="1218286">
                  <a:extLst>
                    <a:ext uri="{9D8B030D-6E8A-4147-A177-3AD203B41FA5}">
                      <a16:colId xmlns:a16="http://schemas.microsoft.com/office/drawing/2014/main" val="1820508621"/>
                    </a:ext>
                  </a:extLst>
                </a:gridCol>
                <a:gridCol w="1218286">
                  <a:extLst>
                    <a:ext uri="{9D8B030D-6E8A-4147-A177-3AD203B41FA5}">
                      <a16:colId xmlns:a16="http://schemas.microsoft.com/office/drawing/2014/main" val="3385640427"/>
                    </a:ext>
                  </a:extLst>
                </a:gridCol>
                <a:gridCol w="1218286">
                  <a:extLst>
                    <a:ext uri="{9D8B030D-6E8A-4147-A177-3AD203B41FA5}">
                      <a16:colId xmlns:a16="http://schemas.microsoft.com/office/drawing/2014/main" val="232621642"/>
                    </a:ext>
                  </a:extLst>
                </a:gridCol>
                <a:gridCol w="1218286">
                  <a:extLst>
                    <a:ext uri="{9D8B030D-6E8A-4147-A177-3AD203B41FA5}">
                      <a16:colId xmlns:a16="http://schemas.microsoft.com/office/drawing/2014/main" val="2601576408"/>
                    </a:ext>
                  </a:extLst>
                </a:gridCol>
              </a:tblGrid>
              <a:tr h="219245">
                <a:tc>
                  <a:txBody>
                    <a:bodyPr/>
                    <a:lstStyle/>
                    <a:p>
                      <a:pPr>
                        <a:buNone/>
                      </a:pPr>
                      <a:r>
                        <a:rPr lang="en-IN" sz="1100" b="1" dirty="0"/>
                        <a:t>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b="1" dirty="0"/>
                        <a:t>Fall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Fall Slew</a:t>
                      </a:r>
                      <a:endParaRPr lang="en-IN" sz="1100" dirty="0"/>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707622685"/>
                  </a:ext>
                </a:extLst>
              </a:tr>
              <a:tr h="219245">
                <a:tc>
                  <a:txBody>
                    <a:bodyPr/>
                    <a:lstStyle/>
                    <a:p>
                      <a:pPr>
                        <a:buNone/>
                      </a:pPr>
                      <a:r>
                        <a:rPr lang="en-IN" sz="1100" dirty="0"/>
                        <a:t>0.15680000</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a:t>0.15026666</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a:t>0.26133333</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0.25044443</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1163001402"/>
                  </a:ext>
                </a:extLst>
              </a:tr>
            </a:tbl>
          </a:graphicData>
        </a:graphic>
      </p:graphicFrame>
      <mc:AlternateContent xmlns:mc="http://schemas.openxmlformats.org/markup-compatibility/2006" xmlns:p14="http://schemas.microsoft.com/office/powerpoint/2010/main">
        <mc:Choice Requires="p14">
          <p:contentPart p14:bwMode="auto" r:id="rId28">
            <p14:nvContentPartPr>
              <p14:cNvPr id="7" name="Ink 6">
                <a:extLst>
                  <a:ext uri="{FF2B5EF4-FFF2-40B4-BE49-F238E27FC236}">
                    <a16:creationId xmlns:a16="http://schemas.microsoft.com/office/drawing/2014/main" id="{0F83E73E-02B4-26EE-5233-1336E00341BD}"/>
                  </a:ext>
                </a:extLst>
              </p14:cNvPr>
              <p14:cNvContentPartPr/>
              <p14:nvPr/>
            </p14:nvContentPartPr>
            <p14:xfrm>
              <a:off x="9187825" y="1629897"/>
              <a:ext cx="601560" cy="43920"/>
            </p14:xfrm>
          </p:contentPart>
        </mc:Choice>
        <mc:Fallback xmlns="">
          <p:pic>
            <p:nvPicPr>
              <p:cNvPr id="7" name="Ink 6">
                <a:extLst>
                  <a:ext uri="{FF2B5EF4-FFF2-40B4-BE49-F238E27FC236}">
                    <a16:creationId xmlns:a16="http://schemas.microsoft.com/office/drawing/2014/main" id="{0F83E73E-02B4-26EE-5233-1336E00341BD}"/>
                  </a:ext>
                </a:extLst>
              </p:cNvPr>
              <p:cNvPicPr/>
              <p:nvPr/>
            </p:nvPicPr>
            <p:blipFill>
              <a:blip r:embed="rId29"/>
              <a:stretch>
                <a:fillRect/>
              </a:stretch>
            </p:blipFill>
            <p:spPr>
              <a:xfrm>
                <a:off x="9151825" y="1558257"/>
                <a:ext cx="6732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 name="Ink 7">
                <a:extLst>
                  <a:ext uri="{FF2B5EF4-FFF2-40B4-BE49-F238E27FC236}">
                    <a16:creationId xmlns:a16="http://schemas.microsoft.com/office/drawing/2014/main" id="{59D7C60A-8E14-992B-C3BF-7FFAFE801E5F}"/>
                  </a:ext>
                </a:extLst>
              </p14:cNvPr>
              <p14:cNvContentPartPr/>
              <p14:nvPr/>
            </p14:nvContentPartPr>
            <p14:xfrm>
              <a:off x="10308145" y="1576617"/>
              <a:ext cx="923400" cy="54000"/>
            </p14:xfrm>
          </p:contentPart>
        </mc:Choice>
        <mc:Fallback xmlns="">
          <p:pic>
            <p:nvPicPr>
              <p:cNvPr id="8" name="Ink 7">
                <a:extLst>
                  <a:ext uri="{FF2B5EF4-FFF2-40B4-BE49-F238E27FC236}">
                    <a16:creationId xmlns:a16="http://schemas.microsoft.com/office/drawing/2014/main" id="{59D7C60A-8E14-992B-C3BF-7FFAFE801E5F}"/>
                  </a:ext>
                </a:extLst>
              </p:cNvPr>
              <p:cNvPicPr/>
              <p:nvPr/>
            </p:nvPicPr>
            <p:blipFill>
              <a:blip r:embed="rId31"/>
              <a:stretch>
                <a:fillRect/>
              </a:stretch>
            </p:blipFill>
            <p:spPr>
              <a:xfrm>
                <a:off x="10272505" y="1504977"/>
                <a:ext cx="9950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 name="Ink 10">
                <a:extLst>
                  <a:ext uri="{FF2B5EF4-FFF2-40B4-BE49-F238E27FC236}">
                    <a16:creationId xmlns:a16="http://schemas.microsoft.com/office/drawing/2014/main" id="{4796A0FB-8B26-BE78-60F9-3CE172C97FFD}"/>
                  </a:ext>
                </a:extLst>
              </p14:cNvPr>
              <p14:cNvContentPartPr/>
              <p14:nvPr/>
            </p14:nvContentPartPr>
            <p14:xfrm>
              <a:off x="4709785" y="1515777"/>
              <a:ext cx="243000" cy="162360"/>
            </p14:xfrm>
          </p:contentPart>
        </mc:Choice>
        <mc:Fallback xmlns="">
          <p:pic>
            <p:nvPicPr>
              <p:cNvPr id="11" name="Ink 10">
                <a:extLst>
                  <a:ext uri="{FF2B5EF4-FFF2-40B4-BE49-F238E27FC236}">
                    <a16:creationId xmlns:a16="http://schemas.microsoft.com/office/drawing/2014/main" id="{4796A0FB-8B26-BE78-60F9-3CE172C97FFD}"/>
                  </a:ext>
                </a:extLst>
              </p:cNvPr>
              <p:cNvPicPr/>
              <p:nvPr/>
            </p:nvPicPr>
            <p:blipFill>
              <a:blip r:embed="rId33"/>
              <a:stretch>
                <a:fillRect/>
              </a:stretch>
            </p:blipFill>
            <p:spPr>
              <a:xfrm>
                <a:off x="4674145" y="1443777"/>
                <a:ext cx="31464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3" name="Ink 12">
                <a:extLst>
                  <a:ext uri="{FF2B5EF4-FFF2-40B4-BE49-F238E27FC236}">
                    <a16:creationId xmlns:a16="http://schemas.microsoft.com/office/drawing/2014/main" id="{DADCD048-BF9F-DB23-7576-3BFC76772991}"/>
                  </a:ext>
                </a:extLst>
              </p14:cNvPr>
              <p14:cNvContentPartPr/>
              <p14:nvPr/>
            </p14:nvContentPartPr>
            <p14:xfrm>
              <a:off x="3597025" y="3169977"/>
              <a:ext cx="1302840" cy="280800"/>
            </p14:xfrm>
          </p:contentPart>
        </mc:Choice>
        <mc:Fallback xmlns="">
          <p:pic>
            <p:nvPicPr>
              <p:cNvPr id="13" name="Ink 12">
                <a:extLst>
                  <a:ext uri="{FF2B5EF4-FFF2-40B4-BE49-F238E27FC236}">
                    <a16:creationId xmlns:a16="http://schemas.microsoft.com/office/drawing/2014/main" id="{DADCD048-BF9F-DB23-7576-3BFC76772991}"/>
                  </a:ext>
                </a:extLst>
              </p:cNvPr>
              <p:cNvPicPr/>
              <p:nvPr/>
            </p:nvPicPr>
            <p:blipFill>
              <a:blip r:embed="rId35"/>
              <a:stretch>
                <a:fillRect/>
              </a:stretch>
            </p:blipFill>
            <p:spPr>
              <a:xfrm>
                <a:off x="3561385" y="3097977"/>
                <a:ext cx="1374480" cy="424440"/>
              </a:xfrm>
              <a:prstGeom prst="rect">
                <a:avLst/>
              </a:prstGeom>
            </p:spPr>
          </p:pic>
        </mc:Fallback>
      </mc:AlternateContent>
    </p:spTree>
    <p:extLst>
      <p:ext uri="{BB962C8B-B14F-4D97-AF65-F5344CB8AC3E}">
        <p14:creationId xmlns:p14="http://schemas.microsoft.com/office/powerpoint/2010/main" val="54649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94E68-296C-BFE2-A278-73553FABDF4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F518BD4-1619-91A8-6E87-9D1C3FA9375D}"/>
              </a:ext>
            </a:extLst>
          </p:cNvPr>
          <p:cNvPicPr>
            <a:picLocks noChangeAspect="1"/>
          </p:cNvPicPr>
          <p:nvPr/>
        </p:nvPicPr>
        <p:blipFill>
          <a:blip r:embed="rId2">
            <a:extLst>
              <a:ext uri="{28A0092B-C50C-407E-A947-70E740481C1C}">
                <a14:useLocalDpi xmlns:a14="http://schemas.microsoft.com/office/drawing/2010/main" val="0"/>
              </a:ext>
            </a:extLst>
          </a:blip>
          <a:srcRect r="20615"/>
          <a:stretch>
            <a:fillRect/>
          </a:stretch>
        </p:blipFill>
        <p:spPr>
          <a:xfrm>
            <a:off x="0" y="832352"/>
            <a:ext cx="6273469" cy="3825572"/>
          </a:xfrm>
          <a:prstGeom prst="rect">
            <a:avLst/>
          </a:prstGeom>
        </p:spPr>
      </p:pic>
      <p:sp>
        <p:nvSpPr>
          <p:cNvPr id="3" name="Title 2">
            <a:extLst>
              <a:ext uri="{FF2B5EF4-FFF2-40B4-BE49-F238E27FC236}">
                <a16:creationId xmlns:a16="http://schemas.microsoft.com/office/drawing/2014/main" id="{A68EDB74-8D47-DF65-0EA2-EACBE020BFB2}"/>
              </a:ext>
            </a:extLst>
          </p:cNvPr>
          <p:cNvSpPr>
            <a:spLocks noGrp="1"/>
          </p:cNvSpPr>
          <p:nvPr>
            <p:ph type="title"/>
          </p:nvPr>
        </p:nvSpPr>
        <p:spPr>
          <a:xfrm>
            <a:off x="362885" y="219884"/>
            <a:ext cx="11310257" cy="430849"/>
          </a:xfrm>
        </p:spPr>
        <p:txBody>
          <a:bodyPr/>
          <a:lstStyle/>
          <a:p>
            <a:r>
              <a:rPr lang="en-IN" sz="3600" dirty="0"/>
              <a:t>Internal Power for Input (A -&gt; S)</a:t>
            </a:r>
          </a:p>
        </p:txBody>
      </p:sp>
      <p:sp>
        <p:nvSpPr>
          <p:cNvPr id="5" name="TextBox 4">
            <a:extLst>
              <a:ext uri="{FF2B5EF4-FFF2-40B4-BE49-F238E27FC236}">
                <a16:creationId xmlns:a16="http://schemas.microsoft.com/office/drawing/2014/main" id="{C524A892-9572-A62C-9A72-9392F0107246}"/>
              </a:ext>
            </a:extLst>
          </p:cNvPr>
          <p:cNvSpPr txBox="1"/>
          <p:nvPr/>
        </p:nvSpPr>
        <p:spPr>
          <a:xfrm>
            <a:off x="6499682" y="2521661"/>
            <a:ext cx="5844718" cy="1015663"/>
          </a:xfrm>
          <a:prstGeom prst="rect">
            <a:avLst/>
          </a:prstGeom>
          <a:noFill/>
        </p:spPr>
        <p:txBody>
          <a:bodyPr wrap="square" rtlCol="0">
            <a:spAutoFit/>
          </a:bodyPr>
          <a:lstStyle/>
          <a:p>
            <a:r>
              <a:rPr lang="en-US" sz="2000" b="1" dirty="0"/>
              <a:t>Rise Energy =</a:t>
            </a:r>
            <a:r>
              <a:rPr lang="en-IN" sz="2000" dirty="0"/>
              <a:t> (0.004725 + 0.004698 + 0.004802 + 0.004764) / 4= 0.00474725</a:t>
            </a:r>
          </a:p>
          <a:p>
            <a:r>
              <a:rPr lang="en-IN" sz="2000" dirty="0"/>
              <a:t>/1000nJ = </a:t>
            </a:r>
            <a:r>
              <a:rPr lang="en-IN" sz="2000" b="1" dirty="0"/>
              <a:t>4.74725*10-15J</a:t>
            </a:r>
            <a:r>
              <a:rPr lang="en-US" sz="2000" b="1" dirty="0"/>
              <a:t> </a:t>
            </a:r>
            <a:endParaRPr lang="en-US" sz="2000" dirty="0"/>
          </a:p>
        </p:txBody>
      </p:sp>
      <p:graphicFrame>
        <p:nvGraphicFramePr>
          <p:cNvPr id="29" name="Table 28">
            <a:extLst>
              <a:ext uri="{FF2B5EF4-FFF2-40B4-BE49-F238E27FC236}">
                <a16:creationId xmlns:a16="http://schemas.microsoft.com/office/drawing/2014/main" id="{673A52F5-B968-630B-AB05-C2F201F90AA1}"/>
              </a:ext>
            </a:extLst>
          </p:cNvPr>
          <p:cNvGraphicFramePr>
            <a:graphicFrameLocks noGrp="1"/>
          </p:cNvGraphicFramePr>
          <p:nvPr/>
        </p:nvGraphicFramePr>
        <p:xfrm>
          <a:off x="6208695" y="1050035"/>
          <a:ext cx="5698636" cy="685800"/>
        </p:xfrm>
        <a:graphic>
          <a:graphicData uri="http://schemas.openxmlformats.org/drawingml/2006/table">
            <a:tbl>
              <a:tblPr/>
              <a:tblGrid>
                <a:gridCol w="1424659">
                  <a:extLst>
                    <a:ext uri="{9D8B030D-6E8A-4147-A177-3AD203B41FA5}">
                      <a16:colId xmlns:a16="http://schemas.microsoft.com/office/drawing/2014/main" val="2567686630"/>
                    </a:ext>
                  </a:extLst>
                </a:gridCol>
                <a:gridCol w="1424659">
                  <a:extLst>
                    <a:ext uri="{9D8B030D-6E8A-4147-A177-3AD203B41FA5}">
                      <a16:colId xmlns:a16="http://schemas.microsoft.com/office/drawing/2014/main" val="2901346281"/>
                    </a:ext>
                  </a:extLst>
                </a:gridCol>
                <a:gridCol w="1424659">
                  <a:extLst>
                    <a:ext uri="{9D8B030D-6E8A-4147-A177-3AD203B41FA5}">
                      <a16:colId xmlns:a16="http://schemas.microsoft.com/office/drawing/2014/main" val="1394588005"/>
                    </a:ext>
                  </a:extLst>
                </a:gridCol>
                <a:gridCol w="1424659">
                  <a:extLst>
                    <a:ext uri="{9D8B030D-6E8A-4147-A177-3AD203B41FA5}">
                      <a16:colId xmlns:a16="http://schemas.microsoft.com/office/drawing/2014/main" val="202454529"/>
                    </a:ext>
                  </a:extLst>
                </a:gridCol>
              </a:tblGrid>
              <a:tr h="310589">
                <a:tc>
                  <a:txBody>
                    <a:bodyPr/>
                    <a:lstStyle/>
                    <a:p>
                      <a:pPr>
                        <a:buNone/>
                      </a:pPr>
                      <a:r>
                        <a:rPr lang="en-IN" sz="1100" b="1" dirty="0"/>
                        <a:t>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b="1" dirty="0"/>
                        <a:t>Fall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Fall Slew</a:t>
                      </a:r>
                      <a:endParaRPr lang="en-IN" sz="1100" dirty="0"/>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1522736346"/>
                  </a:ext>
                </a:extLst>
              </a:tr>
              <a:tr h="217413">
                <a:tc>
                  <a:txBody>
                    <a:bodyPr/>
                    <a:lstStyle/>
                    <a:p>
                      <a:pPr>
                        <a:buNone/>
                      </a:pPr>
                      <a:r>
                        <a:rPr lang="en-IN" sz="1100" dirty="0"/>
                        <a:t>0.16853331</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0.13266666</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0.28088885</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0.22111110</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137574885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28E7F7B2-0C61-851F-5796-9CC2B00D312E}"/>
                  </a:ext>
                </a:extLst>
              </p14:cNvPr>
              <p14:cNvContentPartPr/>
              <p14:nvPr/>
            </p14:nvContentPartPr>
            <p14:xfrm>
              <a:off x="9110425" y="1597781"/>
              <a:ext cx="782280" cy="18000"/>
            </p14:xfrm>
          </p:contentPart>
        </mc:Choice>
        <mc:Fallback xmlns="">
          <p:pic>
            <p:nvPicPr>
              <p:cNvPr id="34" name="Ink 33">
                <a:extLst>
                  <a:ext uri="{FF2B5EF4-FFF2-40B4-BE49-F238E27FC236}">
                    <a16:creationId xmlns:a16="http://schemas.microsoft.com/office/drawing/2014/main" id="{28E7F7B2-0C61-851F-5796-9CC2B00D312E}"/>
                  </a:ext>
                </a:extLst>
              </p:cNvPr>
              <p:cNvPicPr/>
              <p:nvPr/>
            </p:nvPicPr>
            <p:blipFill>
              <a:blip r:embed="rId4"/>
              <a:stretch>
                <a:fillRect/>
              </a:stretch>
            </p:blipFill>
            <p:spPr>
              <a:xfrm>
                <a:off x="9074785" y="1526141"/>
                <a:ext cx="8539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55B7B10A-786C-8E3A-151E-C4AC53016D1F}"/>
                  </a:ext>
                </a:extLst>
              </p14:cNvPr>
              <p14:cNvContentPartPr/>
              <p14:nvPr/>
            </p14:nvContentPartPr>
            <p14:xfrm>
              <a:off x="10500255" y="1527761"/>
              <a:ext cx="864360" cy="140040"/>
            </p14:xfrm>
          </p:contentPart>
        </mc:Choice>
        <mc:Fallback xmlns="">
          <p:pic>
            <p:nvPicPr>
              <p:cNvPr id="35" name="Ink 34">
                <a:extLst>
                  <a:ext uri="{FF2B5EF4-FFF2-40B4-BE49-F238E27FC236}">
                    <a16:creationId xmlns:a16="http://schemas.microsoft.com/office/drawing/2014/main" id="{55B7B10A-786C-8E3A-151E-C4AC53016D1F}"/>
                  </a:ext>
                </a:extLst>
              </p:cNvPr>
              <p:cNvPicPr/>
              <p:nvPr/>
            </p:nvPicPr>
            <p:blipFill>
              <a:blip r:embed="rId6"/>
              <a:stretch>
                <a:fillRect/>
              </a:stretch>
            </p:blipFill>
            <p:spPr>
              <a:xfrm>
                <a:off x="10464255" y="1456121"/>
                <a:ext cx="936000" cy="283680"/>
              </a:xfrm>
              <a:prstGeom prst="rect">
                <a:avLst/>
              </a:prstGeom>
            </p:spPr>
          </p:pic>
        </mc:Fallback>
      </mc:AlternateContent>
      <p:sp>
        <p:nvSpPr>
          <p:cNvPr id="36" name="TextBox 35">
            <a:extLst>
              <a:ext uri="{FF2B5EF4-FFF2-40B4-BE49-F238E27FC236}">
                <a16:creationId xmlns:a16="http://schemas.microsoft.com/office/drawing/2014/main" id="{276272D3-8280-D4DC-D6FD-0FA898337AD6}"/>
              </a:ext>
            </a:extLst>
          </p:cNvPr>
          <p:cNvSpPr txBox="1"/>
          <p:nvPr/>
        </p:nvSpPr>
        <p:spPr>
          <a:xfrm>
            <a:off x="7520924" y="1957316"/>
            <a:ext cx="3340979" cy="400110"/>
          </a:xfrm>
          <a:prstGeom prst="rect">
            <a:avLst/>
          </a:prstGeom>
          <a:noFill/>
        </p:spPr>
        <p:txBody>
          <a:bodyPr wrap="none" rtlCol="0">
            <a:spAutoFit/>
          </a:bodyPr>
          <a:lstStyle/>
          <a:p>
            <a:r>
              <a:rPr lang="en-US" sz="2000" b="1" dirty="0"/>
              <a:t>Capacitance = 0.00350592</a:t>
            </a:r>
            <a:endParaRPr lang="en-US" sz="2000" dirty="0"/>
          </a:p>
        </p:txBody>
      </p:sp>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F66C665D-7396-4075-26F2-51FAD45D0AC4}"/>
                  </a:ext>
                </a:extLst>
              </p14:cNvPr>
              <p14:cNvContentPartPr/>
              <p14:nvPr/>
            </p14:nvContentPartPr>
            <p14:xfrm>
              <a:off x="9350850" y="2121551"/>
              <a:ext cx="1284840" cy="71640"/>
            </p14:xfrm>
          </p:contentPart>
        </mc:Choice>
        <mc:Fallback xmlns="">
          <p:pic>
            <p:nvPicPr>
              <p:cNvPr id="41" name="Ink 40">
                <a:extLst>
                  <a:ext uri="{FF2B5EF4-FFF2-40B4-BE49-F238E27FC236}">
                    <a16:creationId xmlns:a16="http://schemas.microsoft.com/office/drawing/2014/main" id="{F66C665D-7396-4075-26F2-51FAD45D0AC4}"/>
                  </a:ext>
                </a:extLst>
              </p:cNvPr>
              <p:cNvPicPr/>
              <p:nvPr/>
            </p:nvPicPr>
            <p:blipFill>
              <a:blip r:embed="rId8"/>
              <a:stretch>
                <a:fillRect/>
              </a:stretch>
            </p:blipFill>
            <p:spPr>
              <a:xfrm>
                <a:off x="9296850" y="2013551"/>
                <a:ext cx="13924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Ink 41">
                <a:extLst>
                  <a:ext uri="{FF2B5EF4-FFF2-40B4-BE49-F238E27FC236}">
                    <a16:creationId xmlns:a16="http://schemas.microsoft.com/office/drawing/2014/main" id="{8E7C50F0-A317-378F-F5F1-6F0F2245B3E9}"/>
                  </a:ext>
                </a:extLst>
              </p14:cNvPr>
              <p14:cNvContentPartPr/>
              <p14:nvPr/>
            </p14:nvContentPartPr>
            <p14:xfrm>
              <a:off x="3563365" y="1412555"/>
              <a:ext cx="1052280" cy="3600"/>
            </p14:xfrm>
          </p:contentPart>
        </mc:Choice>
        <mc:Fallback xmlns="">
          <p:pic>
            <p:nvPicPr>
              <p:cNvPr id="42" name="Ink 41">
                <a:extLst>
                  <a:ext uri="{FF2B5EF4-FFF2-40B4-BE49-F238E27FC236}">
                    <a16:creationId xmlns:a16="http://schemas.microsoft.com/office/drawing/2014/main" id="{8E7C50F0-A317-378F-F5F1-6F0F2245B3E9}"/>
                  </a:ext>
                </a:extLst>
              </p:cNvPr>
              <p:cNvPicPr/>
              <p:nvPr/>
            </p:nvPicPr>
            <p:blipFill>
              <a:blip r:embed="rId10"/>
              <a:stretch>
                <a:fillRect/>
              </a:stretch>
            </p:blipFill>
            <p:spPr>
              <a:xfrm>
                <a:off x="3527725" y="1340915"/>
                <a:ext cx="11239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Ink 43">
                <a:extLst>
                  <a:ext uri="{FF2B5EF4-FFF2-40B4-BE49-F238E27FC236}">
                    <a16:creationId xmlns:a16="http://schemas.microsoft.com/office/drawing/2014/main" id="{F7579912-7CB4-FB00-2267-4DDD9D6A1CBB}"/>
                  </a:ext>
                </a:extLst>
              </p14:cNvPr>
              <p14:cNvContentPartPr/>
              <p14:nvPr/>
            </p14:nvContentPartPr>
            <p14:xfrm>
              <a:off x="3563365" y="1392935"/>
              <a:ext cx="1234440" cy="360"/>
            </p14:xfrm>
          </p:contentPart>
        </mc:Choice>
        <mc:Fallback xmlns="">
          <p:pic>
            <p:nvPicPr>
              <p:cNvPr id="44" name="Ink 43">
                <a:extLst>
                  <a:ext uri="{FF2B5EF4-FFF2-40B4-BE49-F238E27FC236}">
                    <a16:creationId xmlns:a16="http://schemas.microsoft.com/office/drawing/2014/main" id="{F7579912-7CB4-FB00-2267-4DDD9D6A1CBB}"/>
                  </a:ext>
                </a:extLst>
              </p:cNvPr>
              <p:cNvPicPr/>
              <p:nvPr/>
            </p:nvPicPr>
            <p:blipFill>
              <a:blip r:embed="rId12"/>
              <a:stretch>
                <a:fillRect/>
              </a:stretch>
            </p:blipFill>
            <p:spPr>
              <a:xfrm>
                <a:off x="3527365" y="1321295"/>
                <a:ext cx="1306080" cy="144000"/>
              </a:xfrm>
              <a:prstGeom prst="rect">
                <a:avLst/>
              </a:prstGeom>
            </p:spPr>
          </p:pic>
        </mc:Fallback>
      </mc:AlternateContent>
      <p:sp>
        <p:nvSpPr>
          <p:cNvPr id="46" name="Rectangle 45">
            <a:extLst>
              <a:ext uri="{FF2B5EF4-FFF2-40B4-BE49-F238E27FC236}">
                <a16:creationId xmlns:a16="http://schemas.microsoft.com/office/drawing/2014/main" id="{7451FD59-6D42-C678-5D0D-C10C8AB9E609}"/>
              </a:ext>
            </a:extLst>
          </p:cNvPr>
          <p:cNvSpPr/>
          <p:nvPr/>
        </p:nvSpPr>
        <p:spPr>
          <a:xfrm>
            <a:off x="2011971" y="2348301"/>
            <a:ext cx="1551393" cy="29504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1E870527-884A-9AC9-CA1D-A6FDB794B099}"/>
              </a:ext>
            </a:extLst>
          </p:cNvPr>
          <p:cNvSpPr/>
          <p:nvPr/>
        </p:nvSpPr>
        <p:spPr>
          <a:xfrm>
            <a:off x="2085212" y="4017913"/>
            <a:ext cx="1478152" cy="33396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7716F0F-EB1B-6658-6E93-55E83A10C211}"/>
              </a:ext>
            </a:extLst>
          </p:cNvPr>
          <p:cNvSpPr txBox="1"/>
          <p:nvPr/>
        </p:nvSpPr>
        <p:spPr>
          <a:xfrm>
            <a:off x="6505771" y="3523176"/>
            <a:ext cx="5698636" cy="1323439"/>
          </a:xfrm>
          <a:prstGeom prst="rect">
            <a:avLst/>
          </a:prstGeom>
          <a:noFill/>
        </p:spPr>
        <p:txBody>
          <a:bodyPr wrap="square" rtlCol="0">
            <a:spAutoFit/>
          </a:bodyPr>
          <a:lstStyle/>
          <a:p>
            <a:r>
              <a:rPr lang="en-US" sz="2000" b="1" dirty="0"/>
              <a:t>Fall Energy = </a:t>
            </a:r>
            <a:r>
              <a:rPr lang="en-IN" sz="2000" dirty="0"/>
              <a:t>(0.003343 + 0.003322 + 0.003419 + 0.003387) / 4 = 0.00336775/ 1000 </a:t>
            </a:r>
            <a:r>
              <a:rPr lang="el-GR" sz="2000" dirty="0"/>
              <a:t>μ</a:t>
            </a:r>
            <a:r>
              <a:rPr lang="en-IN" sz="2000" dirty="0"/>
              <a:t>J = </a:t>
            </a:r>
          </a:p>
          <a:p>
            <a:r>
              <a:rPr lang="en-IN" sz="2000" b="1" dirty="0"/>
              <a:t>3.336775 × 10⁻¹⁵ J</a:t>
            </a:r>
          </a:p>
          <a:p>
            <a:endParaRPr lang="en-US" sz="2000" dirty="0"/>
          </a:p>
        </p:txBody>
      </p:sp>
      <p:sp>
        <p:nvSpPr>
          <p:cNvPr id="19" name="TextBox 18">
            <a:extLst>
              <a:ext uri="{FF2B5EF4-FFF2-40B4-BE49-F238E27FC236}">
                <a16:creationId xmlns:a16="http://schemas.microsoft.com/office/drawing/2014/main" id="{76192124-3032-E9B0-94C7-803096419085}"/>
              </a:ext>
            </a:extLst>
          </p:cNvPr>
          <p:cNvSpPr txBox="1"/>
          <p:nvPr/>
        </p:nvSpPr>
        <p:spPr>
          <a:xfrm>
            <a:off x="6501532" y="4484526"/>
            <a:ext cx="5698636" cy="1015663"/>
          </a:xfrm>
          <a:prstGeom prst="rect">
            <a:avLst/>
          </a:prstGeom>
          <a:noFill/>
        </p:spPr>
        <p:txBody>
          <a:bodyPr wrap="square" rtlCol="0">
            <a:spAutoFit/>
          </a:bodyPr>
          <a:lstStyle/>
          <a:p>
            <a:r>
              <a:rPr lang="en-US" sz="2000" b="1" dirty="0"/>
              <a:t>Total Energy = </a:t>
            </a:r>
            <a:r>
              <a:rPr lang="en-US" sz="2000" dirty="0"/>
              <a:t>(4.74725 × 10⁻¹⁵ + 3.336775 × 10⁻¹⁵) / 2 </a:t>
            </a:r>
            <a:r>
              <a:rPr lang="en-US" sz="2000" b="1" dirty="0"/>
              <a:t>= </a:t>
            </a:r>
            <a:r>
              <a:rPr lang="en-IN" sz="2000" b="1" dirty="0"/>
              <a:t>4.0575</a:t>
            </a:r>
            <a:r>
              <a:rPr lang="en-US" sz="2000" b="1" dirty="0"/>
              <a:t> × 10⁻¹⁵ J</a:t>
            </a:r>
          </a:p>
          <a:p>
            <a:endParaRPr lang="en-US" sz="2000" dirty="0"/>
          </a:p>
        </p:txBody>
      </p:sp>
      <p:sp>
        <p:nvSpPr>
          <p:cNvPr id="21" name="TextBox 20">
            <a:extLst>
              <a:ext uri="{FF2B5EF4-FFF2-40B4-BE49-F238E27FC236}">
                <a16:creationId xmlns:a16="http://schemas.microsoft.com/office/drawing/2014/main" id="{61B419D6-D40D-5078-0912-40E5D9712AAE}"/>
              </a:ext>
            </a:extLst>
          </p:cNvPr>
          <p:cNvSpPr txBox="1"/>
          <p:nvPr/>
        </p:nvSpPr>
        <p:spPr>
          <a:xfrm>
            <a:off x="362885" y="4787590"/>
            <a:ext cx="5327584" cy="400110"/>
          </a:xfrm>
          <a:prstGeom prst="rect">
            <a:avLst/>
          </a:prstGeom>
          <a:noFill/>
        </p:spPr>
        <p:txBody>
          <a:bodyPr wrap="square" rtlCol="0">
            <a:spAutoFit/>
          </a:bodyPr>
          <a:lstStyle/>
          <a:p>
            <a:r>
              <a:rPr lang="en-US" sz="2000" b="1" dirty="0"/>
              <a:t>Internal Power = (activity/ns) * (w*energy)</a:t>
            </a:r>
            <a:endParaRPr lang="en-US" sz="2000" dirty="0"/>
          </a:p>
        </p:txBody>
      </p:sp>
      <p:sp>
        <p:nvSpPr>
          <p:cNvPr id="22" name="TextBox 21">
            <a:extLst>
              <a:ext uri="{FF2B5EF4-FFF2-40B4-BE49-F238E27FC236}">
                <a16:creationId xmlns:a16="http://schemas.microsoft.com/office/drawing/2014/main" id="{6A711A8E-93A6-F75D-C999-C0699D20E562}"/>
              </a:ext>
            </a:extLst>
          </p:cNvPr>
          <p:cNvSpPr txBox="1"/>
          <p:nvPr/>
        </p:nvSpPr>
        <p:spPr>
          <a:xfrm>
            <a:off x="362884" y="5186892"/>
            <a:ext cx="5555647" cy="1323439"/>
          </a:xfrm>
          <a:prstGeom prst="rect">
            <a:avLst/>
          </a:prstGeom>
          <a:noFill/>
        </p:spPr>
        <p:txBody>
          <a:bodyPr wrap="square" rtlCol="0">
            <a:spAutoFit/>
          </a:bodyPr>
          <a:lstStyle/>
          <a:p>
            <a:r>
              <a:rPr lang="en-US" sz="2000" b="1" dirty="0"/>
              <a:t>Internal Power = </a:t>
            </a:r>
          </a:p>
          <a:p>
            <a:r>
              <a:rPr lang="en-US" sz="2000" dirty="0"/>
              <a:t>(0.0311966e+9)*(0.250214)*</a:t>
            </a:r>
            <a:r>
              <a:rPr lang="en-IN" sz="2000" b="1" dirty="0"/>
              <a:t> </a:t>
            </a:r>
            <a:r>
              <a:rPr lang="en-IN" sz="2000" dirty="0"/>
              <a:t>4.0575</a:t>
            </a:r>
            <a:r>
              <a:rPr lang="en-US" sz="2000" dirty="0"/>
              <a:t> × 10⁻¹⁵ =</a:t>
            </a:r>
          </a:p>
          <a:p>
            <a:r>
              <a:rPr lang="en-IN" sz="2000" b="1" dirty="0"/>
              <a:t>3.1672139288763 × 10⁻⁸ W</a:t>
            </a:r>
            <a:endParaRPr lang="en-US" sz="2000" b="1" dirty="0"/>
          </a:p>
          <a:p>
            <a:endParaRPr lang="en-US" sz="2000" dirty="0"/>
          </a:p>
        </p:txBody>
      </p:sp>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E590E24B-D544-2E51-C33F-44E677E2284A}"/>
                  </a:ext>
                </a:extLst>
              </p14:cNvPr>
              <p14:cNvContentPartPr/>
              <p14:nvPr/>
            </p14:nvContentPartPr>
            <p14:xfrm>
              <a:off x="465025" y="5880963"/>
              <a:ext cx="3610440" cy="173880"/>
            </p14:xfrm>
          </p:contentPart>
        </mc:Choice>
        <mc:Fallback xmlns="">
          <p:pic>
            <p:nvPicPr>
              <p:cNvPr id="33" name="Ink 32">
                <a:extLst>
                  <a:ext uri="{FF2B5EF4-FFF2-40B4-BE49-F238E27FC236}">
                    <a16:creationId xmlns:a16="http://schemas.microsoft.com/office/drawing/2014/main" id="{E590E24B-D544-2E51-C33F-44E677E2284A}"/>
                  </a:ext>
                </a:extLst>
              </p:cNvPr>
              <p:cNvPicPr/>
              <p:nvPr/>
            </p:nvPicPr>
            <p:blipFill>
              <a:blip r:embed="rId14"/>
              <a:stretch>
                <a:fillRect/>
              </a:stretch>
            </p:blipFill>
            <p:spPr>
              <a:xfrm>
                <a:off x="411025" y="5773323"/>
                <a:ext cx="3718080" cy="389520"/>
              </a:xfrm>
              <a:prstGeom prst="rect">
                <a:avLst/>
              </a:prstGeom>
            </p:spPr>
          </p:pic>
        </mc:Fallback>
      </mc:AlternateContent>
      <p:grpSp>
        <p:nvGrpSpPr>
          <p:cNvPr id="50" name="Group 49">
            <a:extLst>
              <a:ext uri="{FF2B5EF4-FFF2-40B4-BE49-F238E27FC236}">
                <a16:creationId xmlns:a16="http://schemas.microsoft.com/office/drawing/2014/main" id="{0064EB04-81C1-13DB-4ACB-503CE77BE267}"/>
              </a:ext>
            </a:extLst>
          </p:cNvPr>
          <p:cNvGrpSpPr/>
          <p:nvPr/>
        </p:nvGrpSpPr>
        <p:grpSpPr>
          <a:xfrm>
            <a:off x="4215505" y="5873937"/>
            <a:ext cx="5210640" cy="507600"/>
            <a:chOff x="4215505" y="5873937"/>
            <a:chExt cx="5210640" cy="507600"/>
          </a:xfrm>
        </p:grpSpPr>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3847046B-B6CA-9657-F492-94A94017E378}"/>
                    </a:ext>
                  </a:extLst>
                </p14:cNvPr>
                <p14:cNvContentPartPr/>
                <p14:nvPr/>
              </p14:nvContentPartPr>
              <p14:xfrm>
                <a:off x="4243945" y="5994537"/>
                <a:ext cx="5065200" cy="370080"/>
              </p14:xfrm>
            </p:contentPart>
          </mc:Choice>
          <mc:Fallback xmlns="">
            <p:pic>
              <p:nvPicPr>
                <p:cNvPr id="37" name="Ink 36">
                  <a:extLst>
                    <a:ext uri="{FF2B5EF4-FFF2-40B4-BE49-F238E27FC236}">
                      <a16:creationId xmlns:a16="http://schemas.microsoft.com/office/drawing/2014/main" id="{3847046B-B6CA-9657-F492-94A94017E378}"/>
                    </a:ext>
                  </a:extLst>
                </p:cNvPr>
                <p:cNvPicPr/>
                <p:nvPr/>
              </p:nvPicPr>
              <p:blipFill>
                <a:blip r:embed="rId16"/>
                <a:stretch>
                  <a:fillRect/>
                </a:stretch>
              </p:blipFill>
              <p:spPr>
                <a:xfrm>
                  <a:off x="4239625" y="5990217"/>
                  <a:ext cx="507384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D22BF473-17F2-D9AB-0443-4107BAC244C1}"/>
                    </a:ext>
                  </a:extLst>
                </p14:cNvPr>
                <p14:cNvContentPartPr/>
                <p14:nvPr/>
              </p14:nvContentPartPr>
              <p14:xfrm>
                <a:off x="9229945" y="6219177"/>
                <a:ext cx="196200" cy="162360"/>
              </p14:xfrm>
            </p:contentPart>
          </mc:Choice>
          <mc:Fallback xmlns="">
            <p:pic>
              <p:nvPicPr>
                <p:cNvPr id="38" name="Ink 37">
                  <a:extLst>
                    <a:ext uri="{FF2B5EF4-FFF2-40B4-BE49-F238E27FC236}">
                      <a16:creationId xmlns:a16="http://schemas.microsoft.com/office/drawing/2014/main" id="{D22BF473-17F2-D9AB-0443-4107BAC244C1}"/>
                    </a:ext>
                  </a:extLst>
                </p:cNvPr>
                <p:cNvPicPr/>
                <p:nvPr/>
              </p:nvPicPr>
              <p:blipFill>
                <a:blip r:embed="rId18"/>
                <a:stretch>
                  <a:fillRect/>
                </a:stretch>
              </p:blipFill>
              <p:spPr>
                <a:xfrm>
                  <a:off x="9225625" y="6214857"/>
                  <a:ext cx="2048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9" name="Ink 48">
                  <a:extLst>
                    <a:ext uri="{FF2B5EF4-FFF2-40B4-BE49-F238E27FC236}">
                      <a16:creationId xmlns:a16="http://schemas.microsoft.com/office/drawing/2014/main" id="{7E5CECC4-025F-2AD4-E099-A3A1495C6A2D}"/>
                    </a:ext>
                  </a:extLst>
                </p14:cNvPr>
                <p14:cNvContentPartPr/>
                <p14:nvPr/>
              </p14:nvContentPartPr>
              <p14:xfrm>
                <a:off x="4215505" y="5873937"/>
                <a:ext cx="258120" cy="238320"/>
              </p14:xfrm>
            </p:contentPart>
          </mc:Choice>
          <mc:Fallback xmlns="">
            <p:pic>
              <p:nvPicPr>
                <p:cNvPr id="49" name="Ink 48">
                  <a:extLst>
                    <a:ext uri="{FF2B5EF4-FFF2-40B4-BE49-F238E27FC236}">
                      <a16:creationId xmlns:a16="http://schemas.microsoft.com/office/drawing/2014/main" id="{7E5CECC4-025F-2AD4-E099-A3A1495C6A2D}"/>
                    </a:ext>
                  </a:extLst>
                </p:cNvPr>
                <p:cNvPicPr/>
                <p:nvPr/>
              </p:nvPicPr>
              <p:blipFill>
                <a:blip r:embed="rId20"/>
                <a:stretch>
                  <a:fillRect/>
                </a:stretch>
              </p:blipFill>
              <p:spPr>
                <a:xfrm>
                  <a:off x="4211185" y="5869617"/>
                  <a:ext cx="266760" cy="24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8" name="Ink 7">
                <a:extLst>
                  <a:ext uri="{FF2B5EF4-FFF2-40B4-BE49-F238E27FC236}">
                    <a16:creationId xmlns:a16="http://schemas.microsoft.com/office/drawing/2014/main" id="{402D2679-C3BE-8EF6-B362-FFCDA7A27DF3}"/>
                  </a:ext>
                </a:extLst>
              </p14:cNvPr>
              <p14:cNvContentPartPr/>
              <p14:nvPr/>
            </p14:nvContentPartPr>
            <p14:xfrm>
              <a:off x="2715025" y="1544577"/>
              <a:ext cx="1217520" cy="78480"/>
            </p14:xfrm>
          </p:contentPart>
        </mc:Choice>
        <mc:Fallback xmlns="">
          <p:pic>
            <p:nvPicPr>
              <p:cNvPr id="8" name="Ink 7">
                <a:extLst>
                  <a:ext uri="{FF2B5EF4-FFF2-40B4-BE49-F238E27FC236}">
                    <a16:creationId xmlns:a16="http://schemas.microsoft.com/office/drawing/2014/main" id="{402D2679-C3BE-8EF6-B362-FFCDA7A27DF3}"/>
                  </a:ext>
                </a:extLst>
              </p:cNvPr>
              <p:cNvPicPr/>
              <p:nvPr/>
            </p:nvPicPr>
            <p:blipFill>
              <a:blip r:embed="rId22"/>
              <a:stretch>
                <a:fillRect/>
              </a:stretch>
            </p:blipFill>
            <p:spPr>
              <a:xfrm>
                <a:off x="2679385" y="1472937"/>
                <a:ext cx="128916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 name="Ink 9">
                <a:extLst>
                  <a:ext uri="{FF2B5EF4-FFF2-40B4-BE49-F238E27FC236}">
                    <a16:creationId xmlns:a16="http://schemas.microsoft.com/office/drawing/2014/main" id="{7668F44F-9539-36C5-C583-D5D905F84F8F}"/>
                  </a:ext>
                </a:extLst>
              </p14:cNvPr>
              <p14:cNvContentPartPr/>
              <p14:nvPr/>
            </p14:nvContentPartPr>
            <p14:xfrm>
              <a:off x="2656705" y="3295257"/>
              <a:ext cx="1424520" cy="720"/>
            </p14:xfrm>
          </p:contentPart>
        </mc:Choice>
        <mc:Fallback xmlns="">
          <p:pic>
            <p:nvPicPr>
              <p:cNvPr id="10" name="Ink 9">
                <a:extLst>
                  <a:ext uri="{FF2B5EF4-FFF2-40B4-BE49-F238E27FC236}">
                    <a16:creationId xmlns:a16="http://schemas.microsoft.com/office/drawing/2014/main" id="{7668F44F-9539-36C5-C583-D5D905F84F8F}"/>
                  </a:ext>
                </a:extLst>
              </p:cNvPr>
              <p:cNvPicPr/>
              <p:nvPr/>
            </p:nvPicPr>
            <p:blipFill>
              <a:blip r:embed="rId24"/>
              <a:stretch>
                <a:fillRect/>
              </a:stretch>
            </p:blipFill>
            <p:spPr>
              <a:xfrm>
                <a:off x="2620705" y="3151257"/>
                <a:ext cx="1496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 name="Ink 11">
                <a:extLst>
                  <a:ext uri="{FF2B5EF4-FFF2-40B4-BE49-F238E27FC236}">
                    <a16:creationId xmlns:a16="http://schemas.microsoft.com/office/drawing/2014/main" id="{2D1794C0-06D7-95AC-37D9-DB63A000FF4E}"/>
                  </a:ext>
                </a:extLst>
              </p14:cNvPr>
              <p14:cNvContentPartPr/>
              <p14:nvPr/>
            </p14:nvContentPartPr>
            <p14:xfrm>
              <a:off x="3614305" y="3088257"/>
              <a:ext cx="1096200" cy="69480"/>
            </p14:xfrm>
          </p:contentPart>
        </mc:Choice>
        <mc:Fallback xmlns="">
          <p:pic>
            <p:nvPicPr>
              <p:cNvPr id="12" name="Ink 11">
                <a:extLst>
                  <a:ext uri="{FF2B5EF4-FFF2-40B4-BE49-F238E27FC236}">
                    <a16:creationId xmlns:a16="http://schemas.microsoft.com/office/drawing/2014/main" id="{2D1794C0-06D7-95AC-37D9-DB63A000FF4E}"/>
                  </a:ext>
                </a:extLst>
              </p:cNvPr>
              <p:cNvPicPr/>
              <p:nvPr/>
            </p:nvPicPr>
            <p:blipFill>
              <a:blip r:embed="rId26"/>
              <a:stretch>
                <a:fillRect/>
              </a:stretch>
            </p:blipFill>
            <p:spPr>
              <a:xfrm>
                <a:off x="3578305" y="3016257"/>
                <a:ext cx="1167840" cy="213120"/>
              </a:xfrm>
              <a:prstGeom prst="rect">
                <a:avLst/>
              </a:prstGeom>
            </p:spPr>
          </p:pic>
        </mc:Fallback>
      </mc:AlternateContent>
      <p:pic>
        <p:nvPicPr>
          <p:cNvPr id="39" name="Picture 38">
            <a:extLst>
              <a:ext uri="{FF2B5EF4-FFF2-40B4-BE49-F238E27FC236}">
                <a16:creationId xmlns:a16="http://schemas.microsoft.com/office/drawing/2014/main" id="{1EC7DD69-9C3E-8821-C40E-A893CFD01AC9}"/>
              </a:ext>
            </a:extLst>
          </p:cNvPr>
          <p:cNvPicPr>
            <a:picLocks noChangeAspect="1"/>
          </p:cNvPicPr>
          <p:nvPr/>
        </p:nvPicPr>
        <p:blipFill>
          <a:blip r:embed="rId27"/>
          <a:stretch>
            <a:fillRect/>
          </a:stretch>
        </p:blipFill>
        <p:spPr>
          <a:xfrm>
            <a:off x="1610932" y="6435617"/>
            <a:ext cx="10364217" cy="238158"/>
          </a:xfrm>
          <a:prstGeom prst="rect">
            <a:avLst/>
          </a:prstGeom>
        </p:spPr>
      </p:pic>
      <mc:AlternateContent xmlns:mc="http://schemas.openxmlformats.org/markup-compatibility/2006" xmlns:p14="http://schemas.microsoft.com/office/powerpoint/2010/main">
        <mc:Choice Requires="p14">
          <p:contentPart p14:bwMode="auto" r:id="rId28">
            <p14:nvContentPartPr>
              <p14:cNvPr id="40" name="Ink 39">
                <a:extLst>
                  <a:ext uri="{FF2B5EF4-FFF2-40B4-BE49-F238E27FC236}">
                    <a16:creationId xmlns:a16="http://schemas.microsoft.com/office/drawing/2014/main" id="{3B124120-E4F3-ECA8-EBF6-5D4ED8E5777A}"/>
                  </a:ext>
                </a:extLst>
              </p14:cNvPr>
              <p14:cNvContentPartPr/>
              <p14:nvPr/>
            </p14:nvContentPartPr>
            <p14:xfrm>
              <a:off x="8246785" y="6529177"/>
              <a:ext cx="1285200" cy="81000"/>
            </p14:xfrm>
          </p:contentPart>
        </mc:Choice>
        <mc:Fallback xmlns="">
          <p:pic>
            <p:nvPicPr>
              <p:cNvPr id="40" name="Ink 39">
                <a:extLst>
                  <a:ext uri="{FF2B5EF4-FFF2-40B4-BE49-F238E27FC236}">
                    <a16:creationId xmlns:a16="http://schemas.microsoft.com/office/drawing/2014/main" id="{3B124120-E4F3-ECA8-EBF6-5D4ED8E5777A}"/>
                  </a:ext>
                </a:extLst>
              </p:cNvPr>
              <p:cNvPicPr/>
              <p:nvPr/>
            </p:nvPicPr>
            <p:blipFill>
              <a:blip r:embed="rId29"/>
              <a:stretch>
                <a:fillRect/>
              </a:stretch>
            </p:blipFill>
            <p:spPr>
              <a:xfrm>
                <a:off x="8192785" y="6421177"/>
                <a:ext cx="13928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1" name="Ink 50">
                <a:extLst>
                  <a:ext uri="{FF2B5EF4-FFF2-40B4-BE49-F238E27FC236}">
                    <a16:creationId xmlns:a16="http://schemas.microsoft.com/office/drawing/2014/main" id="{8DF2DBBD-42E4-0307-BA01-3AF22D6B77CB}"/>
                  </a:ext>
                </a:extLst>
              </p14:cNvPr>
              <p14:cNvContentPartPr/>
              <p14:nvPr/>
            </p14:nvContentPartPr>
            <p14:xfrm>
              <a:off x="3545185" y="6512977"/>
              <a:ext cx="1060560" cy="42840"/>
            </p14:xfrm>
          </p:contentPart>
        </mc:Choice>
        <mc:Fallback xmlns="">
          <p:pic>
            <p:nvPicPr>
              <p:cNvPr id="51" name="Ink 50">
                <a:extLst>
                  <a:ext uri="{FF2B5EF4-FFF2-40B4-BE49-F238E27FC236}">
                    <a16:creationId xmlns:a16="http://schemas.microsoft.com/office/drawing/2014/main" id="{8DF2DBBD-42E4-0307-BA01-3AF22D6B77CB}"/>
                  </a:ext>
                </a:extLst>
              </p:cNvPr>
              <p:cNvPicPr/>
              <p:nvPr/>
            </p:nvPicPr>
            <p:blipFill>
              <a:blip r:embed="rId31"/>
              <a:stretch>
                <a:fillRect/>
              </a:stretch>
            </p:blipFill>
            <p:spPr>
              <a:xfrm>
                <a:off x="3491545" y="6404977"/>
                <a:ext cx="11682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3" name="Ink 52">
                <a:extLst>
                  <a:ext uri="{FF2B5EF4-FFF2-40B4-BE49-F238E27FC236}">
                    <a16:creationId xmlns:a16="http://schemas.microsoft.com/office/drawing/2014/main" id="{492B434B-2BBF-7225-D5CA-E4C052F50295}"/>
                  </a:ext>
                </a:extLst>
              </p14:cNvPr>
              <p14:cNvContentPartPr/>
              <p14:nvPr/>
            </p14:nvContentPartPr>
            <p14:xfrm>
              <a:off x="5425465" y="6486697"/>
              <a:ext cx="949680" cy="123120"/>
            </p14:xfrm>
          </p:contentPart>
        </mc:Choice>
        <mc:Fallback xmlns="">
          <p:pic>
            <p:nvPicPr>
              <p:cNvPr id="53" name="Ink 52">
                <a:extLst>
                  <a:ext uri="{FF2B5EF4-FFF2-40B4-BE49-F238E27FC236}">
                    <a16:creationId xmlns:a16="http://schemas.microsoft.com/office/drawing/2014/main" id="{492B434B-2BBF-7225-D5CA-E4C052F50295}"/>
                  </a:ext>
                </a:extLst>
              </p:cNvPr>
              <p:cNvPicPr/>
              <p:nvPr/>
            </p:nvPicPr>
            <p:blipFill>
              <a:blip r:embed="rId33"/>
              <a:stretch>
                <a:fillRect/>
              </a:stretch>
            </p:blipFill>
            <p:spPr>
              <a:xfrm>
                <a:off x="5371465" y="6379057"/>
                <a:ext cx="1057320" cy="338760"/>
              </a:xfrm>
              <a:prstGeom prst="rect">
                <a:avLst/>
              </a:prstGeom>
            </p:spPr>
          </p:pic>
        </mc:Fallback>
      </mc:AlternateContent>
    </p:spTree>
    <p:extLst>
      <p:ext uri="{BB962C8B-B14F-4D97-AF65-F5344CB8AC3E}">
        <p14:creationId xmlns:p14="http://schemas.microsoft.com/office/powerpoint/2010/main" val="3416776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57B40-A4DD-2141-EDE0-136D05D60B6D}"/>
            </a:ext>
          </a:extLst>
        </p:cNvPr>
        <p:cNvGrpSpPr/>
        <p:nvPr/>
      </p:nvGrpSpPr>
      <p:grpSpPr>
        <a:xfrm>
          <a:off x="0" y="0"/>
          <a:ext cx="0" cy="0"/>
          <a:chOff x="0" y="0"/>
          <a:chExt cx="0" cy="0"/>
        </a:xfrm>
      </p:grpSpPr>
      <p:pic>
        <p:nvPicPr>
          <p:cNvPr id="17" name="Picture 16">
            <a:extLst>
              <a:ext uri="{FF2B5EF4-FFF2-40B4-BE49-F238E27FC236}">
                <a16:creationId xmlns:a16="http://schemas.microsoft.com/office/drawing/2014/main" id="{FF7F2AD1-464D-C60D-1682-69E028B6B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2197"/>
            <a:ext cx="7292972" cy="3795089"/>
          </a:xfrm>
          <a:prstGeom prst="rect">
            <a:avLst/>
          </a:prstGeom>
        </p:spPr>
      </p:pic>
      <p:sp>
        <p:nvSpPr>
          <p:cNvPr id="3" name="Title 2">
            <a:extLst>
              <a:ext uri="{FF2B5EF4-FFF2-40B4-BE49-F238E27FC236}">
                <a16:creationId xmlns:a16="http://schemas.microsoft.com/office/drawing/2014/main" id="{1655E6F2-46D2-8E0B-0628-C134762B1B23}"/>
              </a:ext>
            </a:extLst>
          </p:cNvPr>
          <p:cNvSpPr>
            <a:spLocks noGrp="1"/>
          </p:cNvSpPr>
          <p:nvPr>
            <p:ph type="title"/>
          </p:nvPr>
        </p:nvSpPr>
        <p:spPr>
          <a:xfrm>
            <a:off x="362885" y="219884"/>
            <a:ext cx="11310257" cy="430849"/>
          </a:xfrm>
        </p:spPr>
        <p:txBody>
          <a:bodyPr/>
          <a:lstStyle/>
          <a:p>
            <a:r>
              <a:rPr lang="en-IN" sz="3600" dirty="0"/>
              <a:t>Internal Power for Input (B -&gt; S)</a:t>
            </a:r>
          </a:p>
        </p:txBody>
      </p:sp>
      <p:sp>
        <p:nvSpPr>
          <p:cNvPr id="5" name="TextBox 4">
            <a:extLst>
              <a:ext uri="{FF2B5EF4-FFF2-40B4-BE49-F238E27FC236}">
                <a16:creationId xmlns:a16="http://schemas.microsoft.com/office/drawing/2014/main" id="{CE379F8E-E8A5-336F-B9C1-402BE9160C50}"/>
              </a:ext>
            </a:extLst>
          </p:cNvPr>
          <p:cNvSpPr txBox="1"/>
          <p:nvPr/>
        </p:nvSpPr>
        <p:spPr>
          <a:xfrm>
            <a:off x="6499682" y="2521661"/>
            <a:ext cx="5456529" cy="1015663"/>
          </a:xfrm>
          <a:prstGeom prst="rect">
            <a:avLst/>
          </a:prstGeom>
          <a:noFill/>
        </p:spPr>
        <p:txBody>
          <a:bodyPr wrap="square" rtlCol="0">
            <a:spAutoFit/>
          </a:bodyPr>
          <a:lstStyle/>
          <a:p>
            <a:r>
              <a:rPr lang="en-US" sz="2000" b="1" dirty="0"/>
              <a:t>Rise Energy = </a:t>
            </a:r>
            <a:r>
              <a:rPr lang="en-IN" sz="2000" dirty="0"/>
              <a:t>(0.004966 + 0.004937 + 0.005046 + 0.005004) / 4 = 0.00498825/1000</a:t>
            </a:r>
          </a:p>
          <a:p>
            <a:r>
              <a:rPr lang="en-IN" sz="2000" dirty="0"/>
              <a:t> </a:t>
            </a:r>
            <a:r>
              <a:rPr lang="en-IN" sz="2000" b="1" dirty="0"/>
              <a:t>4.98825 × 10⁻¹⁵ J</a:t>
            </a:r>
          </a:p>
        </p:txBody>
      </p:sp>
      <p:sp>
        <p:nvSpPr>
          <p:cNvPr id="36" name="TextBox 35">
            <a:extLst>
              <a:ext uri="{FF2B5EF4-FFF2-40B4-BE49-F238E27FC236}">
                <a16:creationId xmlns:a16="http://schemas.microsoft.com/office/drawing/2014/main" id="{CF16045F-E27A-75A6-5676-5FC8A076ACF6}"/>
              </a:ext>
            </a:extLst>
          </p:cNvPr>
          <p:cNvSpPr txBox="1"/>
          <p:nvPr/>
        </p:nvSpPr>
        <p:spPr>
          <a:xfrm>
            <a:off x="7520924" y="1957316"/>
            <a:ext cx="3340979" cy="400110"/>
          </a:xfrm>
          <a:prstGeom prst="rect">
            <a:avLst/>
          </a:prstGeom>
          <a:noFill/>
        </p:spPr>
        <p:txBody>
          <a:bodyPr wrap="none" rtlCol="0">
            <a:spAutoFit/>
          </a:bodyPr>
          <a:lstStyle/>
          <a:p>
            <a:r>
              <a:rPr lang="en-US" sz="2000" b="1" dirty="0"/>
              <a:t>Capacitance = 0.00350592</a:t>
            </a:r>
            <a:endParaRPr lang="en-US" sz="2000" dirty="0"/>
          </a:p>
        </p:txBody>
      </p:sp>
      <mc:AlternateContent xmlns:mc="http://schemas.openxmlformats.org/markup-compatibility/2006" xmlns:p14="http://schemas.microsoft.com/office/powerpoint/2010/main">
        <mc:Choice Requires="p14">
          <p:contentPart p14:bwMode="auto" r:id="rId3">
            <p14:nvContentPartPr>
              <p14:cNvPr id="41" name="Ink 40">
                <a:extLst>
                  <a:ext uri="{FF2B5EF4-FFF2-40B4-BE49-F238E27FC236}">
                    <a16:creationId xmlns:a16="http://schemas.microsoft.com/office/drawing/2014/main" id="{DDF7D254-00ED-956B-D651-D8CC6AE5972D}"/>
                  </a:ext>
                </a:extLst>
              </p14:cNvPr>
              <p14:cNvContentPartPr/>
              <p14:nvPr/>
            </p14:nvContentPartPr>
            <p14:xfrm>
              <a:off x="9350850" y="2121551"/>
              <a:ext cx="1284840" cy="71640"/>
            </p14:xfrm>
          </p:contentPart>
        </mc:Choice>
        <mc:Fallback xmlns="">
          <p:pic>
            <p:nvPicPr>
              <p:cNvPr id="41" name="Ink 40">
                <a:extLst>
                  <a:ext uri="{FF2B5EF4-FFF2-40B4-BE49-F238E27FC236}">
                    <a16:creationId xmlns:a16="http://schemas.microsoft.com/office/drawing/2014/main" id="{DDF7D254-00ED-956B-D651-D8CC6AE5972D}"/>
                  </a:ext>
                </a:extLst>
              </p:cNvPr>
              <p:cNvPicPr/>
              <p:nvPr/>
            </p:nvPicPr>
            <p:blipFill>
              <a:blip r:embed="rId4"/>
              <a:stretch>
                <a:fillRect/>
              </a:stretch>
            </p:blipFill>
            <p:spPr>
              <a:xfrm>
                <a:off x="9296850" y="2013551"/>
                <a:ext cx="1392480" cy="287280"/>
              </a:xfrm>
              <a:prstGeom prst="rect">
                <a:avLst/>
              </a:prstGeom>
            </p:spPr>
          </p:pic>
        </mc:Fallback>
      </mc:AlternateContent>
      <p:sp>
        <p:nvSpPr>
          <p:cNvPr id="46" name="Rectangle 45">
            <a:extLst>
              <a:ext uri="{FF2B5EF4-FFF2-40B4-BE49-F238E27FC236}">
                <a16:creationId xmlns:a16="http://schemas.microsoft.com/office/drawing/2014/main" id="{86EDE429-D62B-1C30-2E4B-86BCAEEF9D1C}"/>
              </a:ext>
            </a:extLst>
          </p:cNvPr>
          <p:cNvSpPr/>
          <p:nvPr/>
        </p:nvSpPr>
        <p:spPr>
          <a:xfrm>
            <a:off x="2240380" y="2313734"/>
            <a:ext cx="1406106" cy="29504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01405FC2-FE88-2755-BC9C-B367BAB3B44A}"/>
              </a:ext>
            </a:extLst>
          </p:cNvPr>
          <p:cNvSpPr/>
          <p:nvPr/>
        </p:nvSpPr>
        <p:spPr>
          <a:xfrm>
            <a:off x="2133449" y="3989945"/>
            <a:ext cx="1478152" cy="33396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B2EBDA18-CA84-63CE-73AE-5F4BE6524301}"/>
              </a:ext>
            </a:extLst>
          </p:cNvPr>
          <p:cNvSpPr txBox="1"/>
          <p:nvPr/>
        </p:nvSpPr>
        <p:spPr>
          <a:xfrm>
            <a:off x="6505771" y="3523176"/>
            <a:ext cx="5698636" cy="1323439"/>
          </a:xfrm>
          <a:prstGeom prst="rect">
            <a:avLst/>
          </a:prstGeom>
          <a:noFill/>
        </p:spPr>
        <p:txBody>
          <a:bodyPr wrap="square" rtlCol="0">
            <a:spAutoFit/>
          </a:bodyPr>
          <a:lstStyle/>
          <a:p>
            <a:r>
              <a:rPr lang="en-US" sz="2000" b="1" dirty="0"/>
              <a:t>Fall Energy = </a:t>
            </a:r>
            <a:r>
              <a:rPr lang="en-IN" sz="2000" dirty="0"/>
              <a:t> (0.00317 + 0.003146 + 0.003252 + 0.003216) / 4 = 0.003196/ 1000 </a:t>
            </a:r>
            <a:r>
              <a:rPr lang="el-GR" sz="2000" dirty="0"/>
              <a:t>μ</a:t>
            </a:r>
            <a:r>
              <a:rPr lang="en-IN" sz="2000" dirty="0"/>
              <a:t>J = </a:t>
            </a:r>
          </a:p>
          <a:p>
            <a:r>
              <a:rPr lang="en-IN" sz="2000" b="1" dirty="0"/>
              <a:t>3.196 × 10⁻¹⁵ J</a:t>
            </a:r>
          </a:p>
          <a:p>
            <a:endParaRPr lang="en-US" sz="2000" dirty="0"/>
          </a:p>
        </p:txBody>
      </p:sp>
      <p:sp>
        <p:nvSpPr>
          <p:cNvPr id="19" name="TextBox 18">
            <a:extLst>
              <a:ext uri="{FF2B5EF4-FFF2-40B4-BE49-F238E27FC236}">
                <a16:creationId xmlns:a16="http://schemas.microsoft.com/office/drawing/2014/main" id="{0D813F33-9D47-A158-CDE4-56705B8C19A1}"/>
              </a:ext>
            </a:extLst>
          </p:cNvPr>
          <p:cNvSpPr txBox="1"/>
          <p:nvPr/>
        </p:nvSpPr>
        <p:spPr>
          <a:xfrm>
            <a:off x="6501532" y="4484526"/>
            <a:ext cx="5698636" cy="1015663"/>
          </a:xfrm>
          <a:prstGeom prst="rect">
            <a:avLst/>
          </a:prstGeom>
          <a:noFill/>
        </p:spPr>
        <p:txBody>
          <a:bodyPr wrap="square" rtlCol="0">
            <a:spAutoFit/>
          </a:bodyPr>
          <a:lstStyle/>
          <a:p>
            <a:r>
              <a:rPr lang="en-US" sz="2000" b="1" dirty="0"/>
              <a:t>Total Energy = </a:t>
            </a:r>
            <a:r>
              <a:rPr lang="en-US" sz="2000" dirty="0"/>
              <a:t>(4.98825× 10⁻¹⁵ + 3.196 × 10⁻¹⁵) / 2 </a:t>
            </a:r>
            <a:r>
              <a:rPr lang="en-US" sz="2000" b="1" dirty="0"/>
              <a:t>= 4.092125 × 10⁻¹⁵ J</a:t>
            </a:r>
          </a:p>
          <a:p>
            <a:endParaRPr lang="en-US" sz="2000" dirty="0"/>
          </a:p>
        </p:txBody>
      </p:sp>
      <p:sp>
        <p:nvSpPr>
          <p:cNvPr id="21" name="TextBox 20">
            <a:extLst>
              <a:ext uri="{FF2B5EF4-FFF2-40B4-BE49-F238E27FC236}">
                <a16:creationId xmlns:a16="http://schemas.microsoft.com/office/drawing/2014/main" id="{1337F690-4418-F1C5-4D0C-E66345E96EC6}"/>
              </a:ext>
            </a:extLst>
          </p:cNvPr>
          <p:cNvSpPr txBox="1"/>
          <p:nvPr/>
        </p:nvSpPr>
        <p:spPr>
          <a:xfrm>
            <a:off x="362885" y="4787590"/>
            <a:ext cx="5327584" cy="400110"/>
          </a:xfrm>
          <a:prstGeom prst="rect">
            <a:avLst/>
          </a:prstGeom>
          <a:noFill/>
        </p:spPr>
        <p:txBody>
          <a:bodyPr wrap="square" rtlCol="0">
            <a:spAutoFit/>
          </a:bodyPr>
          <a:lstStyle/>
          <a:p>
            <a:r>
              <a:rPr lang="en-US" sz="2000" b="1" dirty="0"/>
              <a:t>Internal Power = (activity/ns) * (w*energy)</a:t>
            </a:r>
            <a:endParaRPr lang="en-US" sz="2000" dirty="0"/>
          </a:p>
        </p:txBody>
      </p:sp>
      <p:sp>
        <p:nvSpPr>
          <p:cNvPr id="22" name="TextBox 21">
            <a:extLst>
              <a:ext uri="{FF2B5EF4-FFF2-40B4-BE49-F238E27FC236}">
                <a16:creationId xmlns:a16="http://schemas.microsoft.com/office/drawing/2014/main" id="{6878B03E-AD3F-3BB5-556C-26EC1BBC3A1E}"/>
              </a:ext>
            </a:extLst>
          </p:cNvPr>
          <p:cNvSpPr txBox="1"/>
          <p:nvPr/>
        </p:nvSpPr>
        <p:spPr>
          <a:xfrm>
            <a:off x="362884" y="5186892"/>
            <a:ext cx="5572089" cy="1015663"/>
          </a:xfrm>
          <a:prstGeom prst="rect">
            <a:avLst/>
          </a:prstGeom>
          <a:noFill/>
        </p:spPr>
        <p:txBody>
          <a:bodyPr wrap="square" rtlCol="0">
            <a:spAutoFit/>
          </a:bodyPr>
          <a:lstStyle/>
          <a:p>
            <a:r>
              <a:rPr lang="en-US" sz="2000" b="1" dirty="0"/>
              <a:t>Internal Power = </a:t>
            </a:r>
          </a:p>
          <a:p>
            <a:r>
              <a:rPr lang="en-US" sz="2000" dirty="0"/>
              <a:t>(0. 0311966e+9)*(0.0250214)* 4.092125 × 10⁻¹⁵ =</a:t>
            </a:r>
            <a:r>
              <a:rPr lang="en-US" sz="2000" b="1" dirty="0"/>
              <a:t>3.19142416016 × 10⁻¹⁵ W</a:t>
            </a:r>
          </a:p>
        </p:txBody>
      </p:sp>
      <p:grpSp>
        <p:nvGrpSpPr>
          <p:cNvPr id="50" name="Group 49">
            <a:extLst>
              <a:ext uri="{FF2B5EF4-FFF2-40B4-BE49-F238E27FC236}">
                <a16:creationId xmlns:a16="http://schemas.microsoft.com/office/drawing/2014/main" id="{51954081-F56E-DB8D-73F0-1B68B4B1BB98}"/>
              </a:ext>
            </a:extLst>
          </p:cNvPr>
          <p:cNvGrpSpPr/>
          <p:nvPr/>
        </p:nvGrpSpPr>
        <p:grpSpPr>
          <a:xfrm>
            <a:off x="3527905" y="5873937"/>
            <a:ext cx="4953197" cy="507600"/>
            <a:chOff x="4215505" y="5873937"/>
            <a:chExt cx="5210640" cy="507600"/>
          </a:xfrm>
        </p:grpSpPr>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A659B814-1EC4-02B6-93DD-187093C1A14B}"/>
                    </a:ext>
                  </a:extLst>
                </p14:cNvPr>
                <p14:cNvContentPartPr/>
                <p14:nvPr/>
              </p14:nvContentPartPr>
              <p14:xfrm>
                <a:off x="4243945" y="5994537"/>
                <a:ext cx="5065200" cy="370080"/>
              </p14:xfrm>
            </p:contentPart>
          </mc:Choice>
          <mc:Fallback xmlns="">
            <p:pic>
              <p:nvPicPr>
                <p:cNvPr id="37" name="Ink 36">
                  <a:extLst>
                    <a:ext uri="{FF2B5EF4-FFF2-40B4-BE49-F238E27FC236}">
                      <a16:creationId xmlns:a16="http://schemas.microsoft.com/office/drawing/2014/main" id="{A659B814-1EC4-02B6-93DD-187093C1A14B}"/>
                    </a:ext>
                  </a:extLst>
                </p:cNvPr>
                <p:cNvPicPr/>
                <p:nvPr/>
              </p:nvPicPr>
              <p:blipFill>
                <a:blip r:embed="rId6"/>
                <a:stretch>
                  <a:fillRect/>
                </a:stretch>
              </p:blipFill>
              <p:spPr>
                <a:xfrm>
                  <a:off x="4239401" y="5990217"/>
                  <a:ext cx="5074289"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8" name="Ink 37">
                  <a:extLst>
                    <a:ext uri="{FF2B5EF4-FFF2-40B4-BE49-F238E27FC236}">
                      <a16:creationId xmlns:a16="http://schemas.microsoft.com/office/drawing/2014/main" id="{7011B049-1582-EED9-C0AE-E0E20F4FF2F0}"/>
                    </a:ext>
                  </a:extLst>
                </p14:cNvPr>
                <p14:cNvContentPartPr/>
                <p14:nvPr/>
              </p14:nvContentPartPr>
              <p14:xfrm>
                <a:off x="9229945" y="6219177"/>
                <a:ext cx="196200" cy="162360"/>
              </p14:xfrm>
            </p:contentPart>
          </mc:Choice>
          <mc:Fallback xmlns="">
            <p:pic>
              <p:nvPicPr>
                <p:cNvPr id="38" name="Ink 37">
                  <a:extLst>
                    <a:ext uri="{FF2B5EF4-FFF2-40B4-BE49-F238E27FC236}">
                      <a16:creationId xmlns:a16="http://schemas.microsoft.com/office/drawing/2014/main" id="{7011B049-1582-EED9-C0AE-E0E20F4FF2F0}"/>
                    </a:ext>
                  </a:extLst>
                </p:cNvPr>
                <p:cNvPicPr/>
                <p:nvPr/>
              </p:nvPicPr>
              <p:blipFill>
                <a:blip r:embed="rId8"/>
                <a:stretch>
                  <a:fillRect/>
                </a:stretch>
              </p:blipFill>
              <p:spPr>
                <a:xfrm>
                  <a:off x="9225400" y="6214857"/>
                  <a:ext cx="20529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9" name="Ink 48">
                  <a:extLst>
                    <a:ext uri="{FF2B5EF4-FFF2-40B4-BE49-F238E27FC236}">
                      <a16:creationId xmlns:a16="http://schemas.microsoft.com/office/drawing/2014/main" id="{3F71AD7B-40A5-ED7D-DA58-3700170BD04E}"/>
                    </a:ext>
                  </a:extLst>
                </p14:cNvPr>
                <p14:cNvContentPartPr/>
                <p14:nvPr/>
              </p14:nvContentPartPr>
              <p14:xfrm>
                <a:off x="4215505" y="5873937"/>
                <a:ext cx="258120" cy="238320"/>
              </p14:xfrm>
            </p:contentPart>
          </mc:Choice>
          <mc:Fallback xmlns="">
            <p:pic>
              <p:nvPicPr>
                <p:cNvPr id="49" name="Ink 48">
                  <a:extLst>
                    <a:ext uri="{FF2B5EF4-FFF2-40B4-BE49-F238E27FC236}">
                      <a16:creationId xmlns:a16="http://schemas.microsoft.com/office/drawing/2014/main" id="{3F71AD7B-40A5-ED7D-DA58-3700170BD04E}"/>
                    </a:ext>
                  </a:extLst>
                </p:cNvPr>
                <p:cNvPicPr/>
                <p:nvPr/>
              </p:nvPicPr>
              <p:blipFill>
                <a:blip r:embed="rId10"/>
                <a:stretch>
                  <a:fillRect/>
                </a:stretch>
              </p:blipFill>
              <p:spPr>
                <a:xfrm>
                  <a:off x="4210963" y="5869617"/>
                  <a:ext cx="267203" cy="246960"/>
                </a:xfrm>
                <a:prstGeom prst="rect">
                  <a:avLst/>
                </a:prstGeom>
              </p:spPr>
            </p:pic>
          </mc:Fallback>
        </mc:AlternateContent>
      </p:grpSp>
      <p:graphicFrame>
        <p:nvGraphicFramePr>
          <p:cNvPr id="6" name="Table 5">
            <a:extLst>
              <a:ext uri="{FF2B5EF4-FFF2-40B4-BE49-F238E27FC236}">
                <a16:creationId xmlns:a16="http://schemas.microsoft.com/office/drawing/2014/main" id="{68081A12-38AA-F659-E287-82BA04EE2CD4}"/>
              </a:ext>
            </a:extLst>
          </p:cNvPr>
          <p:cNvGraphicFramePr>
            <a:graphicFrameLocks noGrp="1"/>
          </p:cNvGraphicFramePr>
          <p:nvPr/>
        </p:nvGraphicFramePr>
        <p:xfrm>
          <a:off x="6781703" y="1076257"/>
          <a:ext cx="5288884" cy="685800"/>
        </p:xfrm>
        <a:graphic>
          <a:graphicData uri="http://schemas.openxmlformats.org/drawingml/2006/table">
            <a:tbl>
              <a:tblPr/>
              <a:tblGrid>
                <a:gridCol w="1322221">
                  <a:extLst>
                    <a:ext uri="{9D8B030D-6E8A-4147-A177-3AD203B41FA5}">
                      <a16:colId xmlns:a16="http://schemas.microsoft.com/office/drawing/2014/main" val="4210059984"/>
                    </a:ext>
                  </a:extLst>
                </a:gridCol>
                <a:gridCol w="1322221">
                  <a:extLst>
                    <a:ext uri="{9D8B030D-6E8A-4147-A177-3AD203B41FA5}">
                      <a16:colId xmlns:a16="http://schemas.microsoft.com/office/drawing/2014/main" val="238464834"/>
                    </a:ext>
                  </a:extLst>
                </a:gridCol>
                <a:gridCol w="1322221">
                  <a:extLst>
                    <a:ext uri="{9D8B030D-6E8A-4147-A177-3AD203B41FA5}">
                      <a16:colId xmlns:a16="http://schemas.microsoft.com/office/drawing/2014/main" val="631883037"/>
                    </a:ext>
                  </a:extLst>
                </a:gridCol>
                <a:gridCol w="1322221">
                  <a:extLst>
                    <a:ext uri="{9D8B030D-6E8A-4147-A177-3AD203B41FA5}">
                      <a16:colId xmlns:a16="http://schemas.microsoft.com/office/drawing/2014/main" val="2886446381"/>
                    </a:ext>
                  </a:extLst>
                </a:gridCol>
              </a:tblGrid>
              <a:tr h="263140">
                <a:tc>
                  <a:txBody>
                    <a:bodyPr/>
                    <a:lstStyle/>
                    <a:p>
                      <a:pPr>
                        <a:buNone/>
                      </a:pPr>
                      <a:r>
                        <a:rPr lang="en-IN" sz="1100" b="1" dirty="0"/>
                        <a:t>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b="1" dirty="0"/>
                        <a:t>Fall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Fall Slew</a:t>
                      </a:r>
                      <a:endParaRPr lang="en-IN" sz="1100" dirty="0"/>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851088388"/>
                  </a:ext>
                </a:extLst>
              </a:tr>
              <a:tr h="208643">
                <a:tc>
                  <a:txBody>
                    <a:bodyPr/>
                    <a:lstStyle/>
                    <a:p>
                      <a:pPr>
                        <a:buNone/>
                      </a:pPr>
                      <a:r>
                        <a:rPr lang="en-IN" sz="1100" dirty="0"/>
                        <a:t>0.17493332</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0.13799999</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0.29155553</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0.22999998</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1455824731"/>
                  </a:ext>
                </a:extLst>
              </a:tr>
            </a:tbl>
          </a:graphicData>
        </a:graphic>
      </p:graphicFrame>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904F0421-DEE7-627D-97EE-861CFB626FEC}"/>
                  </a:ext>
                </a:extLst>
              </p14:cNvPr>
              <p14:cNvContentPartPr/>
              <p14:nvPr/>
            </p14:nvContentPartPr>
            <p14:xfrm>
              <a:off x="9531985" y="1604337"/>
              <a:ext cx="761760" cy="51480"/>
            </p14:xfrm>
          </p:contentPart>
        </mc:Choice>
        <mc:Fallback xmlns="">
          <p:pic>
            <p:nvPicPr>
              <p:cNvPr id="7" name="Ink 6">
                <a:extLst>
                  <a:ext uri="{FF2B5EF4-FFF2-40B4-BE49-F238E27FC236}">
                    <a16:creationId xmlns:a16="http://schemas.microsoft.com/office/drawing/2014/main" id="{904F0421-DEE7-627D-97EE-861CFB626FEC}"/>
                  </a:ext>
                </a:extLst>
              </p:cNvPr>
              <p:cNvPicPr/>
              <p:nvPr/>
            </p:nvPicPr>
            <p:blipFill>
              <a:blip r:embed="rId12"/>
              <a:stretch>
                <a:fillRect/>
              </a:stretch>
            </p:blipFill>
            <p:spPr>
              <a:xfrm>
                <a:off x="9495985" y="1532697"/>
                <a:ext cx="83340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5F210174-53FA-A6F7-E8DA-5ACFD6C1151C}"/>
                  </a:ext>
                </a:extLst>
              </p14:cNvPr>
              <p14:cNvContentPartPr/>
              <p14:nvPr/>
            </p14:nvContentPartPr>
            <p14:xfrm>
              <a:off x="10748425" y="1630257"/>
              <a:ext cx="853560" cy="360"/>
            </p14:xfrm>
          </p:contentPart>
        </mc:Choice>
        <mc:Fallback xmlns="">
          <p:pic>
            <p:nvPicPr>
              <p:cNvPr id="8" name="Ink 7">
                <a:extLst>
                  <a:ext uri="{FF2B5EF4-FFF2-40B4-BE49-F238E27FC236}">
                    <a16:creationId xmlns:a16="http://schemas.microsoft.com/office/drawing/2014/main" id="{5F210174-53FA-A6F7-E8DA-5ACFD6C1151C}"/>
                  </a:ext>
                </a:extLst>
              </p:cNvPr>
              <p:cNvPicPr/>
              <p:nvPr/>
            </p:nvPicPr>
            <p:blipFill>
              <a:blip r:embed="rId14"/>
              <a:stretch>
                <a:fillRect/>
              </a:stretch>
            </p:blipFill>
            <p:spPr>
              <a:xfrm>
                <a:off x="10712425" y="1558257"/>
                <a:ext cx="925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1D750800-BD1D-313E-1008-33592A3D3352}"/>
                  </a:ext>
                </a:extLst>
              </p14:cNvPr>
              <p14:cNvContentPartPr/>
              <p14:nvPr/>
            </p14:nvContentPartPr>
            <p14:xfrm>
              <a:off x="3679438" y="1387866"/>
              <a:ext cx="1051920" cy="10080"/>
            </p14:xfrm>
          </p:contentPart>
        </mc:Choice>
        <mc:Fallback xmlns="">
          <p:pic>
            <p:nvPicPr>
              <p:cNvPr id="9" name="Ink 8">
                <a:extLst>
                  <a:ext uri="{FF2B5EF4-FFF2-40B4-BE49-F238E27FC236}">
                    <a16:creationId xmlns:a16="http://schemas.microsoft.com/office/drawing/2014/main" id="{1D750800-BD1D-313E-1008-33592A3D3352}"/>
                  </a:ext>
                </a:extLst>
              </p:cNvPr>
              <p:cNvPicPr/>
              <p:nvPr/>
            </p:nvPicPr>
            <p:blipFill>
              <a:blip r:embed="rId16"/>
              <a:stretch>
                <a:fillRect/>
              </a:stretch>
            </p:blipFill>
            <p:spPr>
              <a:xfrm>
                <a:off x="3643438" y="1316226"/>
                <a:ext cx="112356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41BF248F-76EC-6F79-B74D-F4A64CFD998B}"/>
                  </a:ext>
                </a:extLst>
              </p14:cNvPr>
              <p14:cNvContentPartPr/>
              <p14:nvPr/>
            </p14:nvContentPartPr>
            <p14:xfrm>
              <a:off x="2872525" y="3178365"/>
              <a:ext cx="1310760" cy="64440"/>
            </p14:xfrm>
          </p:contentPart>
        </mc:Choice>
        <mc:Fallback xmlns="">
          <p:pic>
            <p:nvPicPr>
              <p:cNvPr id="11" name="Ink 10">
                <a:extLst>
                  <a:ext uri="{FF2B5EF4-FFF2-40B4-BE49-F238E27FC236}">
                    <a16:creationId xmlns:a16="http://schemas.microsoft.com/office/drawing/2014/main" id="{41BF248F-76EC-6F79-B74D-F4A64CFD998B}"/>
                  </a:ext>
                </a:extLst>
              </p:cNvPr>
              <p:cNvPicPr/>
              <p:nvPr/>
            </p:nvPicPr>
            <p:blipFill>
              <a:blip r:embed="rId18"/>
              <a:stretch>
                <a:fillRect/>
              </a:stretch>
            </p:blipFill>
            <p:spPr>
              <a:xfrm>
                <a:off x="2836885" y="3106365"/>
                <a:ext cx="13824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5B1F4959-315E-B701-46AD-F444096AA5F7}"/>
                  </a:ext>
                </a:extLst>
              </p14:cNvPr>
              <p14:cNvContentPartPr/>
              <p14:nvPr/>
            </p14:nvContentPartPr>
            <p14:xfrm>
              <a:off x="3694389" y="3079912"/>
              <a:ext cx="1132560" cy="360"/>
            </p14:xfrm>
          </p:contentPart>
        </mc:Choice>
        <mc:Fallback xmlns="">
          <p:pic>
            <p:nvPicPr>
              <p:cNvPr id="12" name="Ink 11">
                <a:extLst>
                  <a:ext uri="{FF2B5EF4-FFF2-40B4-BE49-F238E27FC236}">
                    <a16:creationId xmlns:a16="http://schemas.microsoft.com/office/drawing/2014/main" id="{5B1F4959-315E-B701-46AD-F444096AA5F7}"/>
                  </a:ext>
                </a:extLst>
              </p:cNvPr>
              <p:cNvPicPr/>
              <p:nvPr/>
            </p:nvPicPr>
            <p:blipFill>
              <a:blip r:embed="rId20"/>
              <a:stretch>
                <a:fillRect/>
              </a:stretch>
            </p:blipFill>
            <p:spPr>
              <a:xfrm>
                <a:off x="3658749" y="3007912"/>
                <a:ext cx="12042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A8C6535-7857-F37B-C5E6-82577D5F6F72}"/>
                  </a:ext>
                </a:extLst>
              </p14:cNvPr>
              <p14:cNvContentPartPr/>
              <p14:nvPr/>
            </p14:nvContentPartPr>
            <p14:xfrm>
              <a:off x="403846" y="5927070"/>
              <a:ext cx="3012840" cy="154440"/>
            </p14:xfrm>
          </p:contentPart>
        </mc:Choice>
        <mc:Fallback xmlns="">
          <p:pic>
            <p:nvPicPr>
              <p:cNvPr id="24" name="Ink 23">
                <a:extLst>
                  <a:ext uri="{FF2B5EF4-FFF2-40B4-BE49-F238E27FC236}">
                    <a16:creationId xmlns:a16="http://schemas.microsoft.com/office/drawing/2014/main" id="{0A8C6535-7857-F37B-C5E6-82577D5F6F72}"/>
                  </a:ext>
                </a:extLst>
              </p:cNvPr>
              <p:cNvPicPr/>
              <p:nvPr/>
            </p:nvPicPr>
            <p:blipFill>
              <a:blip r:embed="rId22"/>
              <a:stretch>
                <a:fillRect/>
              </a:stretch>
            </p:blipFill>
            <p:spPr>
              <a:xfrm>
                <a:off x="350206" y="5819070"/>
                <a:ext cx="3120480" cy="370080"/>
              </a:xfrm>
              <a:prstGeom prst="rect">
                <a:avLst/>
              </a:prstGeom>
            </p:spPr>
          </p:pic>
        </mc:Fallback>
      </mc:AlternateContent>
      <p:pic>
        <p:nvPicPr>
          <p:cNvPr id="13" name="Picture 12">
            <a:extLst>
              <a:ext uri="{FF2B5EF4-FFF2-40B4-BE49-F238E27FC236}">
                <a16:creationId xmlns:a16="http://schemas.microsoft.com/office/drawing/2014/main" id="{C19BC11C-8B4A-07BF-8A31-B381B919955B}"/>
              </a:ext>
            </a:extLst>
          </p:cNvPr>
          <p:cNvPicPr>
            <a:picLocks noChangeAspect="1"/>
          </p:cNvPicPr>
          <p:nvPr/>
        </p:nvPicPr>
        <p:blipFill>
          <a:blip r:embed="rId23"/>
          <a:stretch>
            <a:fillRect/>
          </a:stretch>
        </p:blipFill>
        <p:spPr>
          <a:xfrm>
            <a:off x="548927" y="6508390"/>
            <a:ext cx="10903952" cy="238158"/>
          </a:xfrm>
          <a:prstGeom prst="rect">
            <a:avLst/>
          </a:prstGeom>
        </p:spPr>
      </p:pic>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2471DF34-527F-073F-2BB2-FF5755C4A39D}"/>
                  </a:ext>
                </a:extLst>
              </p14:cNvPr>
              <p14:cNvContentPartPr/>
              <p14:nvPr/>
            </p14:nvContentPartPr>
            <p14:xfrm>
              <a:off x="7548025" y="6538177"/>
              <a:ext cx="1379160" cy="183960"/>
            </p14:xfrm>
          </p:contentPart>
        </mc:Choice>
        <mc:Fallback xmlns="">
          <p:pic>
            <p:nvPicPr>
              <p:cNvPr id="15" name="Ink 14">
                <a:extLst>
                  <a:ext uri="{FF2B5EF4-FFF2-40B4-BE49-F238E27FC236}">
                    <a16:creationId xmlns:a16="http://schemas.microsoft.com/office/drawing/2014/main" id="{2471DF34-527F-073F-2BB2-FF5755C4A39D}"/>
                  </a:ext>
                </a:extLst>
              </p:cNvPr>
              <p:cNvPicPr/>
              <p:nvPr/>
            </p:nvPicPr>
            <p:blipFill>
              <a:blip r:embed="rId25"/>
              <a:stretch>
                <a:fillRect/>
              </a:stretch>
            </p:blipFill>
            <p:spPr>
              <a:xfrm>
                <a:off x="7494025" y="6430537"/>
                <a:ext cx="148680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5FCBA360-B7E4-FD8D-43AF-48FB2062F5A2}"/>
                  </a:ext>
                </a:extLst>
              </p14:cNvPr>
              <p14:cNvContentPartPr/>
              <p14:nvPr/>
            </p14:nvContentPartPr>
            <p14:xfrm>
              <a:off x="2771365" y="1476463"/>
              <a:ext cx="1310760" cy="64440"/>
            </p14:xfrm>
          </p:contentPart>
        </mc:Choice>
        <mc:Fallback xmlns="">
          <p:pic>
            <p:nvPicPr>
              <p:cNvPr id="20" name="Ink 19">
                <a:extLst>
                  <a:ext uri="{FF2B5EF4-FFF2-40B4-BE49-F238E27FC236}">
                    <a16:creationId xmlns:a16="http://schemas.microsoft.com/office/drawing/2014/main" id="{5FCBA360-B7E4-FD8D-43AF-48FB2062F5A2}"/>
                  </a:ext>
                </a:extLst>
              </p:cNvPr>
              <p:cNvPicPr/>
              <p:nvPr/>
            </p:nvPicPr>
            <p:blipFill>
              <a:blip r:embed="rId18"/>
              <a:stretch>
                <a:fillRect/>
              </a:stretch>
            </p:blipFill>
            <p:spPr>
              <a:xfrm>
                <a:off x="2735725" y="1404463"/>
                <a:ext cx="1382400" cy="208080"/>
              </a:xfrm>
              <a:prstGeom prst="rect">
                <a:avLst/>
              </a:prstGeom>
            </p:spPr>
          </p:pic>
        </mc:Fallback>
      </mc:AlternateContent>
    </p:spTree>
    <p:extLst>
      <p:ext uri="{BB962C8B-B14F-4D97-AF65-F5344CB8AC3E}">
        <p14:creationId xmlns:p14="http://schemas.microsoft.com/office/powerpoint/2010/main" val="241826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FE696B-7FC5-4DC5-1723-78D2C9C307CF}"/>
              </a:ext>
            </a:extLst>
          </p:cNvPr>
          <p:cNvSpPr>
            <a:spLocks noGrp="1"/>
          </p:cNvSpPr>
          <p:nvPr>
            <p:ph type="title"/>
          </p:nvPr>
        </p:nvSpPr>
        <p:spPr/>
        <p:txBody>
          <a:bodyPr/>
          <a:lstStyle/>
          <a:p>
            <a:r>
              <a:rPr lang="en-IN" sz="4000" dirty="0"/>
              <a:t>Saving .</a:t>
            </a:r>
            <a:r>
              <a:rPr lang="en-IN" sz="4000" dirty="0" err="1"/>
              <a:t>rpt</a:t>
            </a:r>
            <a:r>
              <a:rPr lang="en-IN" sz="4000" dirty="0"/>
              <a:t> file format command</a:t>
            </a:r>
          </a:p>
        </p:txBody>
      </p:sp>
      <p:pic>
        <p:nvPicPr>
          <p:cNvPr id="7" name="Content Placeholder 6">
            <a:extLst>
              <a:ext uri="{FF2B5EF4-FFF2-40B4-BE49-F238E27FC236}">
                <a16:creationId xmlns:a16="http://schemas.microsoft.com/office/drawing/2014/main" id="{6B1AED1A-74A2-5C85-D9B8-92AAFCAE8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087167" y="2839562"/>
            <a:ext cx="10017665" cy="10222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5B1F4E8-91C4-8A6A-82E6-A246309D286B}"/>
              </a:ext>
            </a:extLst>
          </p:cNvPr>
          <p:cNvSpPr txBox="1"/>
          <p:nvPr/>
        </p:nvSpPr>
        <p:spPr>
          <a:xfrm>
            <a:off x="4510723" y="3861773"/>
            <a:ext cx="7412854" cy="369332"/>
          </a:xfrm>
          <a:prstGeom prst="rect">
            <a:avLst/>
          </a:prstGeom>
          <a:noFill/>
        </p:spPr>
        <p:txBody>
          <a:bodyPr wrap="square" rtlCol="0">
            <a:spAutoFit/>
          </a:bodyPr>
          <a:lstStyle/>
          <a:p>
            <a:r>
              <a:rPr lang="en-IN" dirty="0">
                <a:latin typeface="Comic Sans MS" panose="030F0702030302020204" pitchFamily="66" charset="0"/>
              </a:rPr>
              <a:t>Saving the report of </a:t>
            </a:r>
            <a:r>
              <a:rPr lang="en-IN" dirty="0" err="1">
                <a:latin typeface="Comic Sans MS" panose="030F0702030302020204" pitchFamily="66" charset="0"/>
              </a:rPr>
              <a:t>voltus</a:t>
            </a:r>
            <a:r>
              <a:rPr lang="en-IN" dirty="0">
                <a:latin typeface="Comic Sans MS" panose="030F0702030302020204" pitchFamily="66" charset="0"/>
              </a:rPr>
              <a:t> calculations in “</a:t>
            </a:r>
            <a:r>
              <a:rPr lang="en-IN" dirty="0" err="1">
                <a:latin typeface="Comic Sans MS" panose="030F0702030302020204" pitchFamily="66" charset="0"/>
              </a:rPr>
              <a:t>inst_pwr.rpt</a:t>
            </a:r>
            <a:r>
              <a:rPr lang="en-IN" dirty="0">
                <a:latin typeface="Comic Sans MS" panose="030F0702030302020204" pitchFamily="66" charset="0"/>
              </a:rPr>
              <a:t>” file</a:t>
            </a:r>
          </a:p>
        </p:txBody>
      </p:sp>
    </p:spTree>
    <p:extLst>
      <p:ext uri="{BB962C8B-B14F-4D97-AF65-F5344CB8AC3E}">
        <p14:creationId xmlns:p14="http://schemas.microsoft.com/office/powerpoint/2010/main" val="84130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A24AF-AE04-207F-8399-6B9D6F1E2289}"/>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5BD4EACE-6B9F-F3BA-C931-65D5BB8D29F4}"/>
              </a:ext>
            </a:extLst>
          </p:cNvPr>
          <p:cNvPicPr>
            <a:picLocks noChangeAspect="1"/>
          </p:cNvPicPr>
          <p:nvPr/>
        </p:nvPicPr>
        <p:blipFill>
          <a:blip r:embed="rId2">
            <a:extLst>
              <a:ext uri="{28A0092B-C50C-407E-A947-70E740481C1C}">
                <a14:useLocalDpi xmlns:a14="http://schemas.microsoft.com/office/drawing/2010/main" val="0"/>
              </a:ext>
            </a:extLst>
          </a:blip>
          <a:srcRect r="6982" b="7477"/>
          <a:stretch>
            <a:fillRect/>
          </a:stretch>
        </p:blipFill>
        <p:spPr>
          <a:xfrm>
            <a:off x="80636" y="967291"/>
            <a:ext cx="7024848" cy="3814521"/>
          </a:xfrm>
          <a:prstGeom prst="rect">
            <a:avLst/>
          </a:prstGeom>
        </p:spPr>
      </p:pic>
      <p:sp>
        <p:nvSpPr>
          <p:cNvPr id="3" name="Title 2">
            <a:extLst>
              <a:ext uri="{FF2B5EF4-FFF2-40B4-BE49-F238E27FC236}">
                <a16:creationId xmlns:a16="http://schemas.microsoft.com/office/drawing/2014/main" id="{69DF9B8E-26D4-2267-F343-4C027CEE2F8E}"/>
              </a:ext>
            </a:extLst>
          </p:cNvPr>
          <p:cNvSpPr>
            <a:spLocks noGrp="1"/>
          </p:cNvSpPr>
          <p:nvPr>
            <p:ph type="title"/>
          </p:nvPr>
        </p:nvSpPr>
        <p:spPr>
          <a:xfrm>
            <a:off x="362885" y="219884"/>
            <a:ext cx="11310257" cy="430849"/>
          </a:xfrm>
        </p:spPr>
        <p:txBody>
          <a:bodyPr/>
          <a:lstStyle/>
          <a:p>
            <a:r>
              <a:rPr lang="en-IN" sz="3600" dirty="0"/>
              <a:t>Internal Power for Input (CI -&gt; S)</a:t>
            </a:r>
          </a:p>
        </p:txBody>
      </p:sp>
      <p:sp>
        <p:nvSpPr>
          <p:cNvPr id="5" name="TextBox 4">
            <a:extLst>
              <a:ext uri="{FF2B5EF4-FFF2-40B4-BE49-F238E27FC236}">
                <a16:creationId xmlns:a16="http://schemas.microsoft.com/office/drawing/2014/main" id="{38E1F556-C957-F282-FFA8-5C4E0DAD9DA9}"/>
              </a:ext>
            </a:extLst>
          </p:cNvPr>
          <p:cNvSpPr txBox="1"/>
          <p:nvPr/>
        </p:nvSpPr>
        <p:spPr>
          <a:xfrm>
            <a:off x="6499682" y="2521661"/>
            <a:ext cx="5594552" cy="1015663"/>
          </a:xfrm>
          <a:prstGeom prst="rect">
            <a:avLst/>
          </a:prstGeom>
          <a:noFill/>
        </p:spPr>
        <p:txBody>
          <a:bodyPr wrap="square" rtlCol="0">
            <a:spAutoFit/>
          </a:bodyPr>
          <a:lstStyle/>
          <a:p>
            <a:r>
              <a:rPr lang="en-US" sz="2000" b="1" dirty="0"/>
              <a:t>Rise Energy </a:t>
            </a:r>
            <a:r>
              <a:rPr lang="en-IN" sz="2000" dirty="0"/>
              <a:t>(0.00516 + 0.005129 + 0.00526 + 0.005218) / 4 = 0.00519175 </a:t>
            </a:r>
            <a:r>
              <a:rPr lang="en-US" sz="2000" dirty="0"/>
              <a:t>/1000</a:t>
            </a:r>
          </a:p>
          <a:p>
            <a:r>
              <a:rPr lang="en-IN" sz="2000" dirty="0"/>
              <a:t>= </a:t>
            </a:r>
            <a:r>
              <a:rPr lang="en-IN" sz="2000" b="1" dirty="0"/>
              <a:t>5.19175 × 10⁻¹⁵ J</a:t>
            </a:r>
          </a:p>
        </p:txBody>
      </p:sp>
      <mc:AlternateContent xmlns:mc="http://schemas.openxmlformats.org/markup-compatibility/2006" xmlns:p14="http://schemas.microsoft.com/office/powerpoint/2010/main">
        <mc:Choice Requires="p14">
          <p:contentPart p14:bwMode="auto" r:id="rId3">
            <p14:nvContentPartPr>
              <p14:cNvPr id="34" name="Ink 33">
                <a:extLst>
                  <a:ext uri="{FF2B5EF4-FFF2-40B4-BE49-F238E27FC236}">
                    <a16:creationId xmlns:a16="http://schemas.microsoft.com/office/drawing/2014/main" id="{C4589A99-3327-A809-0BAF-5B0D0609866B}"/>
                  </a:ext>
                </a:extLst>
              </p14:cNvPr>
              <p14:cNvContentPartPr/>
              <p14:nvPr/>
            </p14:nvContentPartPr>
            <p14:xfrm>
              <a:off x="9110425" y="1597781"/>
              <a:ext cx="782280" cy="18000"/>
            </p14:xfrm>
          </p:contentPart>
        </mc:Choice>
        <mc:Fallback xmlns="">
          <p:pic>
            <p:nvPicPr>
              <p:cNvPr id="34" name="Ink 33">
                <a:extLst>
                  <a:ext uri="{FF2B5EF4-FFF2-40B4-BE49-F238E27FC236}">
                    <a16:creationId xmlns:a16="http://schemas.microsoft.com/office/drawing/2014/main" id="{C4589A99-3327-A809-0BAF-5B0D0609866B}"/>
                  </a:ext>
                </a:extLst>
              </p:cNvPr>
              <p:cNvPicPr/>
              <p:nvPr/>
            </p:nvPicPr>
            <p:blipFill>
              <a:blip r:embed="rId4"/>
              <a:stretch>
                <a:fillRect/>
              </a:stretch>
            </p:blipFill>
            <p:spPr>
              <a:xfrm>
                <a:off x="9074785" y="1526141"/>
                <a:ext cx="8539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67DBD607-7472-E8F3-A641-0188CD551DD6}"/>
                  </a:ext>
                </a:extLst>
              </p14:cNvPr>
              <p14:cNvContentPartPr/>
              <p14:nvPr/>
            </p14:nvContentPartPr>
            <p14:xfrm>
              <a:off x="10500255" y="1527761"/>
              <a:ext cx="864360" cy="140040"/>
            </p14:xfrm>
          </p:contentPart>
        </mc:Choice>
        <mc:Fallback xmlns="">
          <p:pic>
            <p:nvPicPr>
              <p:cNvPr id="35" name="Ink 34">
                <a:extLst>
                  <a:ext uri="{FF2B5EF4-FFF2-40B4-BE49-F238E27FC236}">
                    <a16:creationId xmlns:a16="http://schemas.microsoft.com/office/drawing/2014/main" id="{67DBD607-7472-E8F3-A641-0188CD551DD6}"/>
                  </a:ext>
                </a:extLst>
              </p:cNvPr>
              <p:cNvPicPr/>
              <p:nvPr/>
            </p:nvPicPr>
            <p:blipFill>
              <a:blip r:embed="rId6"/>
              <a:stretch>
                <a:fillRect/>
              </a:stretch>
            </p:blipFill>
            <p:spPr>
              <a:xfrm>
                <a:off x="10464255" y="1456121"/>
                <a:ext cx="936000" cy="283680"/>
              </a:xfrm>
              <a:prstGeom prst="rect">
                <a:avLst/>
              </a:prstGeom>
            </p:spPr>
          </p:pic>
        </mc:Fallback>
      </mc:AlternateContent>
      <p:sp>
        <p:nvSpPr>
          <p:cNvPr id="36" name="TextBox 35">
            <a:extLst>
              <a:ext uri="{FF2B5EF4-FFF2-40B4-BE49-F238E27FC236}">
                <a16:creationId xmlns:a16="http://schemas.microsoft.com/office/drawing/2014/main" id="{010B112E-8171-6CC4-EC6B-764E049D8B92}"/>
              </a:ext>
            </a:extLst>
          </p:cNvPr>
          <p:cNvSpPr txBox="1"/>
          <p:nvPr/>
        </p:nvSpPr>
        <p:spPr>
          <a:xfrm>
            <a:off x="7520924" y="1957316"/>
            <a:ext cx="3340979" cy="400110"/>
          </a:xfrm>
          <a:prstGeom prst="rect">
            <a:avLst/>
          </a:prstGeom>
          <a:noFill/>
        </p:spPr>
        <p:txBody>
          <a:bodyPr wrap="none" rtlCol="0">
            <a:spAutoFit/>
          </a:bodyPr>
          <a:lstStyle/>
          <a:p>
            <a:r>
              <a:rPr lang="en-US" sz="2000" b="1" dirty="0"/>
              <a:t>Capacitance = 0.00350592</a:t>
            </a:r>
            <a:endParaRPr lang="en-US" sz="2000" dirty="0"/>
          </a:p>
        </p:txBody>
      </p:sp>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E74F1DF5-B309-ED97-6D4D-C684AAF28617}"/>
                  </a:ext>
                </a:extLst>
              </p14:cNvPr>
              <p14:cNvContentPartPr/>
              <p14:nvPr/>
            </p14:nvContentPartPr>
            <p14:xfrm>
              <a:off x="9350850" y="2121551"/>
              <a:ext cx="1284840" cy="71640"/>
            </p14:xfrm>
          </p:contentPart>
        </mc:Choice>
        <mc:Fallback xmlns="">
          <p:pic>
            <p:nvPicPr>
              <p:cNvPr id="41" name="Ink 40">
                <a:extLst>
                  <a:ext uri="{FF2B5EF4-FFF2-40B4-BE49-F238E27FC236}">
                    <a16:creationId xmlns:a16="http://schemas.microsoft.com/office/drawing/2014/main" id="{E74F1DF5-B309-ED97-6D4D-C684AAF28617}"/>
                  </a:ext>
                </a:extLst>
              </p:cNvPr>
              <p:cNvPicPr/>
              <p:nvPr/>
            </p:nvPicPr>
            <p:blipFill>
              <a:blip r:embed="rId8"/>
              <a:stretch>
                <a:fillRect/>
              </a:stretch>
            </p:blipFill>
            <p:spPr>
              <a:xfrm>
                <a:off x="9296850" y="2013551"/>
                <a:ext cx="13924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Ink 41">
                <a:extLst>
                  <a:ext uri="{FF2B5EF4-FFF2-40B4-BE49-F238E27FC236}">
                    <a16:creationId xmlns:a16="http://schemas.microsoft.com/office/drawing/2014/main" id="{FA4EE040-A727-CB03-34B8-27F530910DF8}"/>
                  </a:ext>
                </a:extLst>
              </p14:cNvPr>
              <p14:cNvContentPartPr/>
              <p14:nvPr/>
            </p14:nvContentPartPr>
            <p14:xfrm>
              <a:off x="3971254" y="1540311"/>
              <a:ext cx="1052280" cy="3600"/>
            </p14:xfrm>
          </p:contentPart>
        </mc:Choice>
        <mc:Fallback xmlns="">
          <p:pic>
            <p:nvPicPr>
              <p:cNvPr id="42" name="Ink 41">
                <a:extLst>
                  <a:ext uri="{FF2B5EF4-FFF2-40B4-BE49-F238E27FC236}">
                    <a16:creationId xmlns:a16="http://schemas.microsoft.com/office/drawing/2014/main" id="{FA4EE040-A727-CB03-34B8-27F530910DF8}"/>
                  </a:ext>
                </a:extLst>
              </p:cNvPr>
              <p:cNvPicPr/>
              <p:nvPr/>
            </p:nvPicPr>
            <p:blipFill>
              <a:blip r:embed="rId10"/>
              <a:stretch>
                <a:fillRect/>
              </a:stretch>
            </p:blipFill>
            <p:spPr>
              <a:xfrm>
                <a:off x="3935614" y="1468671"/>
                <a:ext cx="11239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Ink 43">
                <a:extLst>
                  <a:ext uri="{FF2B5EF4-FFF2-40B4-BE49-F238E27FC236}">
                    <a16:creationId xmlns:a16="http://schemas.microsoft.com/office/drawing/2014/main" id="{797BE3ED-7467-BDE5-32EE-2CE7CEAEA725}"/>
                  </a:ext>
                </a:extLst>
              </p14:cNvPr>
              <p14:cNvContentPartPr/>
              <p14:nvPr/>
            </p14:nvContentPartPr>
            <p14:xfrm>
              <a:off x="3030690" y="1655831"/>
              <a:ext cx="1234440" cy="360"/>
            </p14:xfrm>
          </p:contentPart>
        </mc:Choice>
        <mc:Fallback xmlns="">
          <p:pic>
            <p:nvPicPr>
              <p:cNvPr id="44" name="Ink 43">
                <a:extLst>
                  <a:ext uri="{FF2B5EF4-FFF2-40B4-BE49-F238E27FC236}">
                    <a16:creationId xmlns:a16="http://schemas.microsoft.com/office/drawing/2014/main" id="{797BE3ED-7467-BDE5-32EE-2CE7CEAEA725}"/>
                  </a:ext>
                </a:extLst>
              </p:cNvPr>
              <p:cNvPicPr/>
              <p:nvPr/>
            </p:nvPicPr>
            <p:blipFill>
              <a:blip r:embed="rId12"/>
              <a:stretch>
                <a:fillRect/>
              </a:stretch>
            </p:blipFill>
            <p:spPr>
              <a:xfrm>
                <a:off x="2994690" y="1584191"/>
                <a:ext cx="13060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Ink 44">
                <a:extLst>
                  <a:ext uri="{FF2B5EF4-FFF2-40B4-BE49-F238E27FC236}">
                    <a16:creationId xmlns:a16="http://schemas.microsoft.com/office/drawing/2014/main" id="{D9226C84-0767-2122-6A45-FC85324EB89E}"/>
                  </a:ext>
                </a:extLst>
              </p14:cNvPr>
              <p14:cNvContentPartPr/>
              <p14:nvPr/>
            </p14:nvContentPartPr>
            <p14:xfrm>
              <a:off x="3756381" y="3208049"/>
              <a:ext cx="1321920" cy="53280"/>
            </p14:xfrm>
          </p:contentPart>
        </mc:Choice>
        <mc:Fallback xmlns="">
          <p:pic>
            <p:nvPicPr>
              <p:cNvPr id="45" name="Ink 44">
                <a:extLst>
                  <a:ext uri="{FF2B5EF4-FFF2-40B4-BE49-F238E27FC236}">
                    <a16:creationId xmlns:a16="http://schemas.microsoft.com/office/drawing/2014/main" id="{D9226C84-0767-2122-6A45-FC85324EB89E}"/>
                  </a:ext>
                </a:extLst>
              </p:cNvPr>
              <p:cNvPicPr/>
              <p:nvPr/>
            </p:nvPicPr>
            <p:blipFill>
              <a:blip r:embed="rId14"/>
              <a:stretch>
                <a:fillRect/>
              </a:stretch>
            </p:blipFill>
            <p:spPr>
              <a:xfrm>
                <a:off x="3720381" y="3136409"/>
                <a:ext cx="1393560" cy="196920"/>
              </a:xfrm>
              <a:prstGeom prst="rect">
                <a:avLst/>
              </a:prstGeom>
            </p:spPr>
          </p:pic>
        </mc:Fallback>
      </mc:AlternateContent>
      <p:sp>
        <p:nvSpPr>
          <p:cNvPr id="46" name="Rectangle 45">
            <a:extLst>
              <a:ext uri="{FF2B5EF4-FFF2-40B4-BE49-F238E27FC236}">
                <a16:creationId xmlns:a16="http://schemas.microsoft.com/office/drawing/2014/main" id="{3F3B68F3-D9EF-126D-2D06-E11D81C5EE70}"/>
              </a:ext>
            </a:extLst>
          </p:cNvPr>
          <p:cNvSpPr/>
          <p:nvPr/>
        </p:nvSpPr>
        <p:spPr>
          <a:xfrm>
            <a:off x="2365835" y="2451533"/>
            <a:ext cx="1478152" cy="29504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98CD153A-5E8B-E794-64B5-2609B23BCDCC}"/>
              </a:ext>
            </a:extLst>
          </p:cNvPr>
          <p:cNvSpPr/>
          <p:nvPr/>
        </p:nvSpPr>
        <p:spPr>
          <a:xfrm>
            <a:off x="2365835" y="4136964"/>
            <a:ext cx="1478152" cy="333964"/>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DA5D03F-9D3D-7D0B-AD48-94B715934C8E}"/>
              </a:ext>
            </a:extLst>
          </p:cNvPr>
          <p:cNvSpPr txBox="1"/>
          <p:nvPr/>
        </p:nvSpPr>
        <p:spPr>
          <a:xfrm>
            <a:off x="6505771" y="3523176"/>
            <a:ext cx="5698636" cy="1323439"/>
          </a:xfrm>
          <a:prstGeom prst="rect">
            <a:avLst/>
          </a:prstGeom>
          <a:noFill/>
        </p:spPr>
        <p:txBody>
          <a:bodyPr wrap="square" rtlCol="0">
            <a:spAutoFit/>
          </a:bodyPr>
          <a:lstStyle/>
          <a:p>
            <a:r>
              <a:rPr lang="en-US" sz="2000" b="1" dirty="0"/>
              <a:t>Fall Energy = </a:t>
            </a:r>
            <a:r>
              <a:rPr lang="en-IN" sz="2000" dirty="0"/>
              <a:t> = (0.002944 + 0.00292 + 0.003052 + 0.003013) / 4 = 0.00298225 / 1000 </a:t>
            </a:r>
            <a:r>
              <a:rPr lang="el-GR" sz="2000" dirty="0"/>
              <a:t>μ</a:t>
            </a:r>
            <a:r>
              <a:rPr lang="en-IN" sz="2000" dirty="0"/>
              <a:t>J = </a:t>
            </a:r>
            <a:r>
              <a:rPr lang="en-IN" sz="2000" b="1" dirty="0"/>
              <a:t>2.98225 × 10⁻¹⁵ J</a:t>
            </a:r>
          </a:p>
          <a:p>
            <a:endParaRPr lang="en-US" sz="2000" dirty="0"/>
          </a:p>
        </p:txBody>
      </p:sp>
      <p:sp>
        <p:nvSpPr>
          <p:cNvPr id="19" name="TextBox 18">
            <a:extLst>
              <a:ext uri="{FF2B5EF4-FFF2-40B4-BE49-F238E27FC236}">
                <a16:creationId xmlns:a16="http://schemas.microsoft.com/office/drawing/2014/main" id="{E8821943-1618-D977-8C98-D7B6A00BD9D2}"/>
              </a:ext>
            </a:extLst>
          </p:cNvPr>
          <p:cNvSpPr txBox="1"/>
          <p:nvPr/>
        </p:nvSpPr>
        <p:spPr>
          <a:xfrm>
            <a:off x="6501532" y="4484526"/>
            <a:ext cx="5698636" cy="1015663"/>
          </a:xfrm>
          <a:prstGeom prst="rect">
            <a:avLst/>
          </a:prstGeom>
          <a:noFill/>
        </p:spPr>
        <p:txBody>
          <a:bodyPr wrap="square" rtlCol="0">
            <a:spAutoFit/>
          </a:bodyPr>
          <a:lstStyle/>
          <a:p>
            <a:r>
              <a:rPr lang="en-US" sz="2000" b="1" dirty="0"/>
              <a:t>Total Energy = </a:t>
            </a:r>
            <a:r>
              <a:rPr lang="en-US" sz="2000" dirty="0"/>
              <a:t>(</a:t>
            </a:r>
            <a:r>
              <a:rPr lang="en-IN" sz="2000" dirty="0"/>
              <a:t>5.19175</a:t>
            </a:r>
            <a:r>
              <a:rPr lang="en-US" sz="2000" dirty="0"/>
              <a:t> × 10⁻¹⁵ + </a:t>
            </a:r>
            <a:r>
              <a:rPr lang="en-IN" sz="2000" dirty="0"/>
              <a:t>2.98225</a:t>
            </a:r>
            <a:r>
              <a:rPr lang="en-US" sz="2000" dirty="0"/>
              <a:t> × 10⁻¹⁵) / 2 </a:t>
            </a:r>
            <a:r>
              <a:rPr lang="en-US" sz="2000" b="1" dirty="0"/>
              <a:t>= 4.087 × 10⁻¹⁵ J</a:t>
            </a:r>
          </a:p>
          <a:p>
            <a:endParaRPr lang="en-US" sz="2000" dirty="0"/>
          </a:p>
        </p:txBody>
      </p:sp>
      <p:sp>
        <p:nvSpPr>
          <p:cNvPr id="21" name="TextBox 20">
            <a:extLst>
              <a:ext uri="{FF2B5EF4-FFF2-40B4-BE49-F238E27FC236}">
                <a16:creationId xmlns:a16="http://schemas.microsoft.com/office/drawing/2014/main" id="{B39FA70A-5BFE-7BD2-DC1E-65F85751A38B}"/>
              </a:ext>
            </a:extLst>
          </p:cNvPr>
          <p:cNvSpPr txBox="1"/>
          <p:nvPr/>
        </p:nvSpPr>
        <p:spPr>
          <a:xfrm>
            <a:off x="362885" y="4787590"/>
            <a:ext cx="5327584" cy="400110"/>
          </a:xfrm>
          <a:prstGeom prst="rect">
            <a:avLst/>
          </a:prstGeom>
          <a:noFill/>
        </p:spPr>
        <p:txBody>
          <a:bodyPr wrap="square" rtlCol="0">
            <a:spAutoFit/>
          </a:bodyPr>
          <a:lstStyle/>
          <a:p>
            <a:r>
              <a:rPr lang="en-US" sz="2000" b="1" dirty="0"/>
              <a:t>Internal Power = (activity/ns) * (w*energy)</a:t>
            </a:r>
            <a:endParaRPr lang="en-US" sz="2000" dirty="0"/>
          </a:p>
        </p:txBody>
      </p:sp>
      <p:sp>
        <p:nvSpPr>
          <p:cNvPr id="22" name="TextBox 21">
            <a:extLst>
              <a:ext uri="{FF2B5EF4-FFF2-40B4-BE49-F238E27FC236}">
                <a16:creationId xmlns:a16="http://schemas.microsoft.com/office/drawing/2014/main" id="{B12A056C-BA7D-EBB9-DD21-0AF07F65FC86}"/>
              </a:ext>
            </a:extLst>
          </p:cNvPr>
          <p:cNvSpPr txBox="1"/>
          <p:nvPr/>
        </p:nvSpPr>
        <p:spPr>
          <a:xfrm>
            <a:off x="362885" y="5186892"/>
            <a:ext cx="5327584" cy="1323439"/>
          </a:xfrm>
          <a:prstGeom prst="rect">
            <a:avLst/>
          </a:prstGeom>
          <a:noFill/>
        </p:spPr>
        <p:txBody>
          <a:bodyPr wrap="square" rtlCol="0">
            <a:spAutoFit/>
          </a:bodyPr>
          <a:lstStyle/>
          <a:p>
            <a:r>
              <a:rPr lang="en-US" sz="2000" b="1" dirty="0"/>
              <a:t>Internal Power = </a:t>
            </a:r>
            <a:r>
              <a:rPr lang="en-US" sz="2000" dirty="0"/>
              <a:t> (0.0311966e+9)*(0.499572)*4.087 × 10⁻¹⁵ =</a:t>
            </a:r>
          </a:p>
          <a:p>
            <a:r>
              <a:rPr lang="en-IN" sz="2000" b="1" dirty="0"/>
              <a:t>6.36956818842 × 10⁻⁸ W</a:t>
            </a:r>
            <a:endParaRPr lang="en-US" sz="2000" b="1" dirty="0"/>
          </a:p>
          <a:p>
            <a:endParaRPr lang="en-US" sz="2000" dirty="0"/>
          </a:p>
        </p:txBody>
      </p:sp>
      <mc:AlternateContent xmlns:mc="http://schemas.openxmlformats.org/markup-compatibility/2006" xmlns:p14="http://schemas.microsoft.com/office/powerpoint/2010/main">
        <mc:Choice Requires="p14">
          <p:contentPart p14:bwMode="auto" r:id="rId15">
            <p14:nvContentPartPr>
              <p14:cNvPr id="33" name="Ink 32">
                <a:extLst>
                  <a:ext uri="{FF2B5EF4-FFF2-40B4-BE49-F238E27FC236}">
                    <a16:creationId xmlns:a16="http://schemas.microsoft.com/office/drawing/2014/main" id="{58246312-7469-D526-34DB-FAD38BFF5A23}"/>
                  </a:ext>
                </a:extLst>
              </p14:cNvPr>
              <p14:cNvContentPartPr/>
              <p14:nvPr/>
            </p14:nvContentPartPr>
            <p14:xfrm>
              <a:off x="233547" y="5873937"/>
              <a:ext cx="3610440" cy="173880"/>
            </p14:xfrm>
          </p:contentPart>
        </mc:Choice>
        <mc:Fallback xmlns="">
          <p:pic>
            <p:nvPicPr>
              <p:cNvPr id="33" name="Ink 32">
                <a:extLst>
                  <a:ext uri="{FF2B5EF4-FFF2-40B4-BE49-F238E27FC236}">
                    <a16:creationId xmlns:a16="http://schemas.microsoft.com/office/drawing/2014/main" id="{58246312-7469-D526-34DB-FAD38BFF5A23}"/>
                  </a:ext>
                </a:extLst>
              </p:cNvPr>
              <p:cNvPicPr/>
              <p:nvPr/>
            </p:nvPicPr>
            <p:blipFill>
              <a:blip r:embed="rId16"/>
              <a:stretch>
                <a:fillRect/>
              </a:stretch>
            </p:blipFill>
            <p:spPr>
              <a:xfrm>
                <a:off x="179547" y="5766297"/>
                <a:ext cx="3718080" cy="389520"/>
              </a:xfrm>
              <a:prstGeom prst="rect">
                <a:avLst/>
              </a:prstGeom>
            </p:spPr>
          </p:pic>
        </mc:Fallback>
      </mc:AlternateContent>
      <p:grpSp>
        <p:nvGrpSpPr>
          <p:cNvPr id="50" name="Group 49">
            <a:extLst>
              <a:ext uri="{FF2B5EF4-FFF2-40B4-BE49-F238E27FC236}">
                <a16:creationId xmlns:a16="http://schemas.microsoft.com/office/drawing/2014/main" id="{A514A500-6435-F7D0-9941-BB16946E6D66}"/>
              </a:ext>
            </a:extLst>
          </p:cNvPr>
          <p:cNvGrpSpPr/>
          <p:nvPr/>
        </p:nvGrpSpPr>
        <p:grpSpPr>
          <a:xfrm>
            <a:off x="4215505" y="5873937"/>
            <a:ext cx="4471295" cy="507600"/>
            <a:chOff x="4215505" y="5873937"/>
            <a:chExt cx="5210640" cy="507600"/>
          </a:xfrm>
        </p:grpSpPr>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1B59C561-7B02-2EC9-C01B-771AA5D8ABBB}"/>
                    </a:ext>
                  </a:extLst>
                </p14:cNvPr>
                <p14:cNvContentPartPr/>
                <p14:nvPr/>
              </p14:nvContentPartPr>
              <p14:xfrm>
                <a:off x="4243945" y="5994537"/>
                <a:ext cx="5065200" cy="370080"/>
              </p14:xfrm>
            </p:contentPart>
          </mc:Choice>
          <mc:Fallback xmlns="">
            <p:pic>
              <p:nvPicPr>
                <p:cNvPr id="37" name="Ink 36">
                  <a:extLst>
                    <a:ext uri="{FF2B5EF4-FFF2-40B4-BE49-F238E27FC236}">
                      <a16:creationId xmlns:a16="http://schemas.microsoft.com/office/drawing/2014/main" id="{1B59C561-7B02-2EC9-C01B-771AA5D8ABBB}"/>
                    </a:ext>
                  </a:extLst>
                </p:cNvPr>
                <p:cNvPicPr/>
                <p:nvPr/>
              </p:nvPicPr>
              <p:blipFill>
                <a:blip r:embed="rId18"/>
                <a:stretch>
                  <a:fillRect/>
                </a:stretch>
              </p:blipFill>
              <p:spPr>
                <a:xfrm>
                  <a:off x="4238911" y="5990217"/>
                  <a:ext cx="5075268"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8" name="Ink 37">
                  <a:extLst>
                    <a:ext uri="{FF2B5EF4-FFF2-40B4-BE49-F238E27FC236}">
                      <a16:creationId xmlns:a16="http://schemas.microsoft.com/office/drawing/2014/main" id="{45D2CB06-40E1-4270-E115-107919CCF7C9}"/>
                    </a:ext>
                  </a:extLst>
                </p14:cNvPr>
                <p14:cNvContentPartPr/>
                <p14:nvPr/>
              </p14:nvContentPartPr>
              <p14:xfrm>
                <a:off x="9229945" y="6219177"/>
                <a:ext cx="196200" cy="162360"/>
              </p14:xfrm>
            </p:contentPart>
          </mc:Choice>
          <mc:Fallback xmlns="">
            <p:pic>
              <p:nvPicPr>
                <p:cNvPr id="38" name="Ink 37">
                  <a:extLst>
                    <a:ext uri="{FF2B5EF4-FFF2-40B4-BE49-F238E27FC236}">
                      <a16:creationId xmlns:a16="http://schemas.microsoft.com/office/drawing/2014/main" id="{45D2CB06-40E1-4270-E115-107919CCF7C9}"/>
                    </a:ext>
                  </a:extLst>
                </p:cNvPr>
                <p:cNvPicPr/>
                <p:nvPr/>
              </p:nvPicPr>
              <p:blipFill>
                <a:blip r:embed="rId20"/>
                <a:stretch>
                  <a:fillRect/>
                </a:stretch>
              </p:blipFill>
              <p:spPr>
                <a:xfrm>
                  <a:off x="9224914" y="6214857"/>
                  <a:ext cx="206262"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Ink 48">
                  <a:extLst>
                    <a:ext uri="{FF2B5EF4-FFF2-40B4-BE49-F238E27FC236}">
                      <a16:creationId xmlns:a16="http://schemas.microsoft.com/office/drawing/2014/main" id="{83E07128-6935-E28A-7797-4D38D3E96E5C}"/>
                    </a:ext>
                  </a:extLst>
                </p14:cNvPr>
                <p14:cNvContentPartPr/>
                <p14:nvPr/>
              </p14:nvContentPartPr>
              <p14:xfrm>
                <a:off x="4215505" y="5873937"/>
                <a:ext cx="258120" cy="238320"/>
              </p14:xfrm>
            </p:contentPart>
          </mc:Choice>
          <mc:Fallback xmlns="">
            <p:pic>
              <p:nvPicPr>
                <p:cNvPr id="49" name="Ink 48">
                  <a:extLst>
                    <a:ext uri="{FF2B5EF4-FFF2-40B4-BE49-F238E27FC236}">
                      <a16:creationId xmlns:a16="http://schemas.microsoft.com/office/drawing/2014/main" id="{83E07128-6935-E28A-7797-4D38D3E96E5C}"/>
                    </a:ext>
                  </a:extLst>
                </p:cNvPr>
                <p:cNvPicPr/>
                <p:nvPr/>
              </p:nvPicPr>
              <p:blipFill>
                <a:blip r:embed="rId22"/>
                <a:stretch>
                  <a:fillRect/>
                </a:stretch>
              </p:blipFill>
              <p:spPr>
                <a:xfrm>
                  <a:off x="4210477" y="5869617"/>
                  <a:ext cx="268177" cy="246960"/>
                </a:xfrm>
                <a:prstGeom prst="rect">
                  <a:avLst/>
                </a:prstGeom>
              </p:spPr>
            </p:pic>
          </mc:Fallback>
        </mc:AlternateContent>
      </p:grpSp>
      <p:graphicFrame>
        <p:nvGraphicFramePr>
          <p:cNvPr id="6" name="Table 5">
            <a:extLst>
              <a:ext uri="{FF2B5EF4-FFF2-40B4-BE49-F238E27FC236}">
                <a16:creationId xmlns:a16="http://schemas.microsoft.com/office/drawing/2014/main" id="{76AA8211-3DE6-84FF-CCC8-1D800398DE22}"/>
              </a:ext>
            </a:extLst>
          </p:cNvPr>
          <p:cNvGraphicFramePr>
            <a:graphicFrameLocks noGrp="1"/>
          </p:cNvGraphicFramePr>
          <p:nvPr/>
        </p:nvGraphicFramePr>
        <p:xfrm>
          <a:off x="6579735" y="1082133"/>
          <a:ext cx="4873144" cy="685800"/>
        </p:xfrm>
        <a:graphic>
          <a:graphicData uri="http://schemas.openxmlformats.org/drawingml/2006/table">
            <a:tbl>
              <a:tblPr/>
              <a:tblGrid>
                <a:gridCol w="1218286">
                  <a:extLst>
                    <a:ext uri="{9D8B030D-6E8A-4147-A177-3AD203B41FA5}">
                      <a16:colId xmlns:a16="http://schemas.microsoft.com/office/drawing/2014/main" val="1820508621"/>
                    </a:ext>
                  </a:extLst>
                </a:gridCol>
                <a:gridCol w="1218286">
                  <a:extLst>
                    <a:ext uri="{9D8B030D-6E8A-4147-A177-3AD203B41FA5}">
                      <a16:colId xmlns:a16="http://schemas.microsoft.com/office/drawing/2014/main" val="3385640427"/>
                    </a:ext>
                  </a:extLst>
                </a:gridCol>
                <a:gridCol w="1218286">
                  <a:extLst>
                    <a:ext uri="{9D8B030D-6E8A-4147-A177-3AD203B41FA5}">
                      <a16:colId xmlns:a16="http://schemas.microsoft.com/office/drawing/2014/main" val="232621642"/>
                    </a:ext>
                  </a:extLst>
                </a:gridCol>
                <a:gridCol w="1218286">
                  <a:extLst>
                    <a:ext uri="{9D8B030D-6E8A-4147-A177-3AD203B41FA5}">
                      <a16:colId xmlns:a16="http://schemas.microsoft.com/office/drawing/2014/main" val="2601576408"/>
                    </a:ext>
                  </a:extLst>
                </a:gridCol>
              </a:tblGrid>
              <a:tr h="219245">
                <a:tc>
                  <a:txBody>
                    <a:bodyPr/>
                    <a:lstStyle/>
                    <a:p>
                      <a:pPr>
                        <a:buNone/>
                      </a:pPr>
                      <a:r>
                        <a:rPr lang="en-IN" sz="1100" b="1" dirty="0"/>
                        <a:t>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b="1" dirty="0"/>
                        <a:t>Fall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Rise Slew</a:t>
                      </a:r>
                      <a:endParaRPr lang="en-IN" sz="1100" dirty="0"/>
                    </a:p>
                  </a:txBody>
                  <a:tcPr anchor="ctr">
                    <a:lnL>
                      <a:noFill/>
                    </a:lnL>
                    <a:lnR>
                      <a:noFill/>
                    </a:lnR>
                    <a:lnT>
                      <a:noFill/>
                    </a:lnT>
                    <a:lnB>
                      <a:noFill/>
                    </a:lnB>
                    <a:solidFill>
                      <a:schemeClr val="bg2">
                        <a:lumMod val="60000"/>
                        <a:lumOff val="40000"/>
                        <a:alpha val="67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t>Normalized Fall Slew</a:t>
                      </a:r>
                      <a:endParaRPr lang="en-IN" sz="1100" dirty="0"/>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707622685"/>
                  </a:ext>
                </a:extLst>
              </a:tr>
              <a:tr h="219245">
                <a:tc>
                  <a:txBody>
                    <a:bodyPr/>
                    <a:lstStyle/>
                    <a:p>
                      <a:pPr>
                        <a:buNone/>
                      </a:pPr>
                      <a:r>
                        <a:rPr lang="en-IN" sz="1100" dirty="0"/>
                        <a:t>0.15680000</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a:t>0.15026666</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a:t>0.26133333</a:t>
                      </a:r>
                    </a:p>
                  </a:txBody>
                  <a:tcPr anchor="ctr">
                    <a:lnL>
                      <a:noFill/>
                    </a:lnL>
                    <a:lnR>
                      <a:noFill/>
                    </a:lnR>
                    <a:lnT>
                      <a:noFill/>
                    </a:lnT>
                    <a:lnB>
                      <a:noFill/>
                    </a:lnB>
                    <a:solidFill>
                      <a:schemeClr val="bg2">
                        <a:lumMod val="60000"/>
                        <a:lumOff val="40000"/>
                        <a:alpha val="67000"/>
                      </a:schemeClr>
                    </a:solidFill>
                  </a:tcPr>
                </a:tc>
                <a:tc>
                  <a:txBody>
                    <a:bodyPr/>
                    <a:lstStyle/>
                    <a:p>
                      <a:pPr>
                        <a:buNone/>
                      </a:pPr>
                      <a:r>
                        <a:rPr lang="en-IN" sz="1100" dirty="0"/>
                        <a:t>0.25044443</a:t>
                      </a:r>
                    </a:p>
                  </a:txBody>
                  <a:tcPr anchor="ctr">
                    <a:lnL>
                      <a:noFill/>
                    </a:lnL>
                    <a:lnR>
                      <a:noFill/>
                    </a:lnR>
                    <a:lnT>
                      <a:noFill/>
                    </a:lnT>
                    <a:lnB>
                      <a:noFill/>
                    </a:lnB>
                    <a:solidFill>
                      <a:schemeClr val="bg2">
                        <a:lumMod val="60000"/>
                        <a:lumOff val="40000"/>
                        <a:alpha val="67000"/>
                      </a:schemeClr>
                    </a:solidFill>
                  </a:tcPr>
                </a:tc>
                <a:extLst>
                  <a:ext uri="{0D108BD9-81ED-4DB2-BD59-A6C34878D82A}">
                    <a16:rowId xmlns:a16="http://schemas.microsoft.com/office/drawing/2014/main" val="1163001402"/>
                  </a:ext>
                </a:extLst>
              </a:tr>
            </a:tbl>
          </a:graphicData>
        </a:graphic>
      </p:graphicFrame>
      <mc:AlternateContent xmlns:mc="http://schemas.openxmlformats.org/markup-compatibility/2006" xmlns:p14="http://schemas.microsoft.com/office/powerpoint/2010/main">
        <mc:Choice Requires="p14">
          <p:contentPart p14:bwMode="auto" r:id="rId23">
            <p14:nvContentPartPr>
              <p14:cNvPr id="7" name="Ink 6">
                <a:extLst>
                  <a:ext uri="{FF2B5EF4-FFF2-40B4-BE49-F238E27FC236}">
                    <a16:creationId xmlns:a16="http://schemas.microsoft.com/office/drawing/2014/main" id="{76965CFE-E3FC-6B16-8696-C6C95E2711AF}"/>
                  </a:ext>
                </a:extLst>
              </p14:cNvPr>
              <p14:cNvContentPartPr/>
              <p14:nvPr/>
            </p14:nvContentPartPr>
            <p14:xfrm>
              <a:off x="9187825" y="1629897"/>
              <a:ext cx="601560" cy="43920"/>
            </p14:xfrm>
          </p:contentPart>
        </mc:Choice>
        <mc:Fallback xmlns="">
          <p:pic>
            <p:nvPicPr>
              <p:cNvPr id="7" name="Ink 6">
                <a:extLst>
                  <a:ext uri="{FF2B5EF4-FFF2-40B4-BE49-F238E27FC236}">
                    <a16:creationId xmlns:a16="http://schemas.microsoft.com/office/drawing/2014/main" id="{76965CFE-E3FC-6B16-8696-C6C95E2711AF}"/>
                  </a:ext>
                </a:extLst>
              </p:cNvPr>
              <p:cNvPicPr/>
              <p:nvPr/>
            </p:nvPicPr>
            <p:blipFill>
              <a:blip r:embed="rId24"/>
              <a:stretch>
                <a:fillRect/>
              </a:stretch>
            </p:blipFill>
            <p:spPr>
              <a:xfrm>
                <a:off x="9151825" y="1558257"/>
                <a:ext cx="6732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 name="Ink 7">
                <a:extLst>
                  <a:ext uri="{FF2B5EF4-FFF2-40B4-BE49-F238E27FC236}">
                    <a16:creationId xmlns:a16="http://schemas.microsoft.com/office/drawing/2014/main" id="{CEF4A02E-CB52-7889-F236-04A79F8C76D2}"/>
                  </a:ext>
                </a:extLst>
              </p14:cNvPr>
              <p14:cNvContentPartPr/>
              <p14:nvPr/>
            </p14:nvContentPartPr>
            <p14:xfrm>
              <a:off x="10308145" y="1576617"/>
              <a:ext cx="923400" cy="54000"/>
            </p14:xfrm>
          </p:contentPart>
        </mc:Choice>
        <mc:Fallback xmlns="">
          <p:pic>
            <p:nvPicPr>
              <p:cNvPr id="8" name="Ink 7">
                <a:extLst>
                  <a:ext uri="{FF2B5EF4-FFF2-40B4-BE49-F238E27FC236}">
                    <a16:creationId xmlns:a16="http://schemas.microsoft.com/office/drawing/2014/main" id="{CEF4A02E-CB52-7889-F236-04A79F8C76D2}"/>
                  </a:ext>
                </a:extLst>
              </p:cNvPr>
              <p:cNvPicPr/>
              <p:nvPr/>
            </p:nvPicPr>
            <p:blipFill>
              <a:blip r:embed="rId26"/>
              <a:stretch>
                <a:fillRect/>
              </a:stretch>
            </p:blipFill>
            <p:spPr>
              <a:xfrm>
                <a:off x="10272505" y="1504977"/>
                <a:ext cx="9950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 name="Ink 10">
                <a:extLst>
                  <a:ext uri="{FF2B5EF4-FFF2-40B4-BE49-F238E27FC236}">
                    <a16:creationId xmlns:a16="http://schemas.microsoft.com/office/drawing/2014/main" id="{A9D0688B-2F7D-A099-FD6B-AF5725EBE522}"/>
                  </a:ext>
                </a:extLst>
              </p14:cNvPr>
              <p14:cNvContentPartPr/>
              <p14:nvPr/>
            </p14:nvContentPartPr>
            <p14:xfrm>
              <a:off x="3937585" y="1498426"/>
              <a:ext cx="243000" cy="162360"/>
            </p14:xfrm>
          </p:contentPart>
        </mc:Choice>
        <mc:Fallback xmlns="">
          <p:pic>
            <p:nvPicPr>
              <p:cNvPr id="11" name="Ink 10">
                <a:extLst>
                  <a:ext uri="{FF2B5EF4-FFF2-40B4-BE49-F238E27FC236}">
                    <a16:creationId xmlns:a16="http://schemas.microsoft.com/office/drawing/2014/main" id="{A9D0688B-2F7D-A099-FD6B-AF5725EBE522}"/>
                  </a:ext>
                </a:extLst>
              </p:cNvPr>
              <p:cNvPicPr/>
              <p:nvPr/>
            </p:nvPicPr>
            <p:blipFill>
              <a:blip r:embed="rId28"/>
              <a:stretch>
                <a:fillRect/>
              </a:stretch>
            </p:blipFill>
            <p:spPr>
              <a:xfrm>
                <a:off x="3901945" y="1426426"/>
                <a:ext cx="314640" cy="306000"/>
              </a:xfrm>
              <a:prstGeom prst="rect">
                <a:avLst/>
              </a:prstGeom>
            </p:spPr>
          </p:pic>
        </mc:Fallback>
      </mc:AlternateContent>
      <p:pic>
        <p:nvPicPr>
          <p:cNvPr id="9" name="Picture 8">
            <a:extLst>
              <a:ext uri="{FF2B5EF4-FFF2-40B4-BE49-F238E27FC236}">
                <a16:creationId xmlns:a16="http://schemas.microsoft.com/office/drawing/2014/main" id="{853B6C5D-8829-72A5-6B0C-6F669FE921CF}"/>
              </a:ext>
            </a:extLst>
          </p:cNvPr>
          <p:cNvPicPr>
            <a:picLocks noChangeAspect="1"/>
          </p:cNvPicPr>
          <p:nvPr/>
        </p:nvPicPr>
        <p:blipFill>
          <a:blip r:embed="rId29"/>
          <a:stretch>
            <a:fillRect/>
          </a:stretch>
        </p:blipFill>
        <p:spPr>
          <a:xfrm>
            <a:off x="384910" y="6481337"/>
            <a:ext cx="10415362" cy="276264"/>
          </a:xfrm>
          <a:prstGeom prst="rect">
            <a:avLst/>
          </a:prstGeom>
        </p:spPr>
      </p:pic>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7DDD5E21-9717-07CC-468B-63D8B1581440}"/>
                  </a:ext>
                </a:extLst>
              </p14:cNvPr>
              <p14:cNvContentPartPr/>
              <p14:nvPr/>
            </p14:nvContentPartPr>
            <p14:xfrm>
              <a:off x="7850425" y="6567916"/>
              <a:ext cx="1260000" cy="140400"/>
            </p14:xfrm>
          </p:contentPart>
        </mc:Choice>
        <mc:Fallback xmlns="">
          <p:pic>
            <p:nvPicPr>
              <p:cNvPr id="32" name="Ink 31">
                <a:extLst>
                  <a:ext uri="{FF2B5EF4-FFF2-40B4-BE49-F238E27FC236}">
                    <a16:creationId xmlns:a16="http://schemas.microsoft.com/office/drawing/2014/main" id="{7DDD5E21-9717-07CC-468B-63D8B1581440}"/>
                  </a:ext>
                </a:extLst>
              </p:cNvPr>
              <p:cNvPicPr/>
              <p:nvPr/>
            </p:nvPicPr>
            <p:blipFill>
              <a:blip r:embed="rId31"/>
              <a:stretch>
                <a:fillRect/>
              </a:stretch>
            </p:blipFill>
            <p:spPr>
              <a:xfrm>
                <a:off x="7796425" y="6460276"/>
                <a:ext cx="136764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 name="Ink 14">
                <a:extLst>
                  <a:ext uri="{FF2B5EF4-FFF2-40B4-BE49-F238E27FC236}">
                    <a16:creationId xmlns:a16="http://schemas.microsoft.com/office/drawing/2014/main" id="{D2CE03E6-7810-2AF3-FDCE-34F957784A40}"/>
                  </a:ext>
                </a:extLst>
              </p14:cNvPr>
              <p14:cNvContentPartPr/>
              <p14:nvPr/>
            </p14:nvContentPartPr>
            <p14:xfrm>
              <a:off x="2932100" y="3338159"/>
              <a:ext cx="1321920" cy="53280"/>
            </p14:xfrm>
          </p:contentPart>
        </mc:Choice>
        <mc:Fallback xmlns="">
          <p:pic>
            <p:nvPicPr>
              <p:cNvPr id="15" name="Ink 14">
                <a:extLst>
                  <a:ext uri="{FF2B5EF4-FFF2-40B4-BE49-F238E27FC236}">
                    <a16:creationId xmlns:a16="http://schemas.microsoft.com/office/drawing/2014/main" id="{D2CE03E6-7810-2AF3-FDCE-34F957784A40}"/>
                  </a:ext>
                </a:extLst>
              </p:cNvPr>
              <p:cNvPicPr/>
              <p:nvPr/>
            </p:nvPicPr>
            <p:blipFill>
              <a:blip r:embed="rId14"/>
              <a:stretch>
                <a:fillRect/>
              </a:stretch>
            </p:blipFill>
            <p:spPr>
              <a:xfrm>
                <a:off x="2896100" y="3266519"/>
                <a:ext cx="1393560" cy="196920"/>
              </a:xfrm>
              <a:prstGeom prst="rect">
                <a:avLst/>
              </a:prstGeom>
            </p:spPr>
          </p:pic>
        </mc:Fallback>
      </mc:AlternateContent>
    </p:spTree>
    <p:extLst>
      <p:ext uri="{BB962C8B-B14F-4D97-AF65-F5344CB8AC3E}">
        <p14:creationId xmlns:p14="http://schemas.microsoft.com/office/powerpoint/2010/main" val="3940509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200F3-5485-116E-6312-8E642B05375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BF3C6A-C45E-D584-B04C-E17D737C8C7E}"/>
              </a:ext>
            </a:extLst>
          </p:cNvPr>
          <p:cNvSpPr>
            <a:spLocks noGrp="1"/>
          </p:cNvSpPr>
          <p:nvPr>
            <p:ph type="title"/>
          </p:nvPr>
        </p:nvSpPr>
        <p:spPr>
          <a:xfrm>
            <a:off x="362885" y="219884"/>
            <a:ext cx="11310257" cy="430849"/>
          </a:xfrm>
        </p:spPr>
        <p:txBody>
          <a:bodyPr/>
          <a:lstStyle/>
          <a:p>
            <a:r>
              <a:rPr lang="en-IN" sz="3600" dirty="0"/>
              <a:t>Total Internal Power</a:t>
            </a:r>
          </a:p>
        </p:txBody>
      </p:sp>
      <p:sp>
        <p:nvSpPr>
          <p:cNvPr id="2" name="TextBox 1">
            <a:extLst>
              <a:ext uri="{FF2B5EF4-FFF2-40B4-BE49-F238E27FC236}">
                <a16:creationId xmlns:a16="http://schemas.microsoft.com/office/drawing/2014/main" id="{6CC6025C-DBC7-3D2F-3B77-05177FF1DD72}"/>
              </a:ext>
            </a:extLst>
          </p:cNvPr>
          <p:cNvSpPr txBox="1"/>
          <p:nvPr/>
        </p:nvSpPr>
        <p:spPr>
          <a:xfrm>
            <a:off x="370705" y="1134835"/>
            <a:ext cx="7494424" cy="1200329"/>
          </a:xfrm>
          <a:prstGeom prst="rect">
            <a:avLst/>
          </a:prstGeom>
          <a:noFill/>
        </p:spPr>
        <p:txBody>
          <a:bodyPr wrap="none" rtlCol="0">
            <a:spAutoFit/>
          </a:bodyPr>
          <a:lstStyle/>
          <a:p>
            <a:r>
              <a:rPr lang="en-IN" dirty="0"/>
              <a:t>Internal Power for Input (A -&gt; CO) + Internal Power for Input (B -&gt; CO)</a:t>
            </a:r>
          </a:p>
          <a:p>
            <a:r>
              <a:rPr lang="en-IN" dirty="0"/>
              <a:t>+ Internal Power for Input (CI -&gt; CO) + Internal Power for Input (A -&gt; S) </a:t>
            </a:r>
          </a:p>
          <a:p>
            <a:r>
              <a:rPr lang="en-IN" dirty="0"/>
              <a:t>+ Internal Power for Input (B -&gt; S) + Internal Power for Input (CI -&gt; S) </a:t>
            </a:r>
          </a:p>
          <a:p>
            <a:endParaRPr lang="en-IN" dirty="0"/>
          </a:p>
        </p:txBody>
      </p:sp>
      <p:sp>
        <p:nvSpPr>
          <p:cNvPr id="4" name="TextBox 3">
            <a:extLst>
              <a:ext uri="{FF2B5EF4-FFF2-40B4-BE49-F238E27FC236}">
                <a16:creationId xmlns:a16="http://schemas.microsoft.com/office/drawing/2014/main" id="{B846A097-BF20-38C5-3787-BE65605BDFC2}"/>
              </a:ext>
            </a:extLst>
          </p:cNvPr>
          <p:cNvSpPr txBox="1"/>
          <p:nvPr/>
        </p:nvSpPr>
        <p:spPr>
          <a:xfrm>
            <a:off x="370705" y="2828835"/>
            <a:ext cx="12014828" cy="738664"/>
          </a:xfrm>
          <a:prstGeom prst="rect">
            <a:avLst/>
          </a:prstGeom>
          <a:noFill/>
        </p:spPr>
        <p:txBody>
          <a:bodyPr wrap="none" rtlCol="0">
            <a:spAutoFit/>
          </a:bodyPr>
          <a:lstStyle/>
          <a:p>
            <a:r>
              <a:rPr lang="en-IN" b="1" dirty="0"/>
              <a:t>2.5248938356249997 + </a:t>
            </a:r>
            <a:r>
              <a:rPr lang="en-US" b="1" dirty="0"/>
              <a:t>2.54503308125 + </a:t>
            </a:r>
            <a:r>
              <a:rPr lang="en-IN" b="1" dirty="0"/>
              <a:t>5.01668801025 + 3.1672139288763 + </a:t>
            </a:r>
            <a:r>
              <a:rPr lang="en-US" b="1" dirty="0"/>
              <a:t>3.19142416016 + </a:t>
            </a:r>
            <a:r>
              <a:rPr lang="en-IN" b="1" dirty="0"/>
              <a:t>6.36956818842</a:t>
            </a:r>
          </a:p>
          <a:p>
            <a:r>
              <a:rPr lang="en-IN" b="1" dirty="0"/>
              <a:t>= </a:t>
            </a:r>
            <a:r>
              <a:rPr lang="en-IN" sz="2400" b="1" dirty="0"/>
              <a:t>22.8148212046 × 10⁻⁸ W</a:t>
            </a:r>
            <a:endParaRPr lang="en-IN" b="1" dirty="0"/>
          </a:p>
        </p:txBody>
      </p:sp>
      <p:pic>
        <p:nvPicPr>
          <p:cNvPr id="10" name="Content Placeholder 12">
            <a:extLst>
              <a:ext uri="{FF2B5EF4-FFF2-40B4-BE49-F238E27FC236}">
                <a16:creationId xmlns:a16="http://schemas.microsoft.com/office/drawing/2014/main" id="{3A49F394-00E6-FB99-764F-8DB39562ED52}"/>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436068" y="3673524"/>
            <a:ext cx="5989350" cy="1203741"/>
          </a:xfr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7665005F-6239-9A87-86CE-4D401A151244}"/>
                  </a:ext>
                </a:extLst>
              </p14:cNvPr>
              <p14:cNvContentPartPr/>
              <p14:nvPr/>
            </p14:nvContentPartPr>
            <p14:xfrm>
              <a:off x="624911" y="3312937"/>
              <a:ext cx="3564360" cy="88920"/>
            </p14:xfrm>
          </p:contentPart>
        </mc:Choice>
        <mc:Fallback xmlns="">
          <p:pic>
            <p:nvPicPr>
              <p:cNvPr id="12" name="Ink 11">
                <a:extLst>
                  <a:ext uri="{FF2B5EF4-FFF2-40B4-BE49-F238E27FC236}">
                    <a16:creationId xmlns:a16="http://schemas.microsoft.com/office/drawing/2014/main" id="{7665005F-6239-9A87-86CE-4D401A151244}"/>
                  </a:ext>
                </a:extLst>
              </p:cNvPr>
              <p:cNvPicPr/>
              <p:nvPr/>
            </p:nvPicPr>
            <p:blipFill>
              <a:blip r:embed="rId4"/>
              <a:stretch>
                <a:fillRect/>
              </a:stretch>
            </p:blipFill>
            <p:spPr>
              <a:xfrm>
                <a:off x="570911" y="3204937"/>
                <a:ext cx="36720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8E6417D-25A3-79F7-9CBD-00853AFFE36A}"/>
                  </a:ext>
                </a:extLst>
              </p14:cNvPr>
              <p14:cNvContentPartPr/>
              <p14:nvPr/>
            </p14:nvContentPartPr>
            <p14:xfrm>
              <a:off x="391991" y="3855097"/>
              <a:ext cx="4226760" cy="9720"/>
            </p14:xfrm>
          </p:contentPart>
        </mc:Choice>
        <mc:Fallback xmlns="">
          <p:pic>
            <p:nvPicPr>
              <p:cNvPr id="17" name="Ink 16">
                <a:extLst>
                  <a:ext uri="{FF2B5EF4-FFF2-40B4-BE49-F238E27FC236}">
                    <a16:creationId xmlns:a16="http://schemas.microsoft.com/office/drawing/2014/main" id="{F8E6417D-25A3-79F7-9CBD-00853AFFE36A}"/>
                  </a:ext>
                </a:extLst>
              </p:cNvPr>
              <p:cNvPicPr/>
              <p:nvPr/>
            </p:nvPicPr>
            <p:blipFill>
              <a:blip r:embed="rId6"/>
              <a:stretch>
                <a:fillRect/>
              </a:stretch>
            </p:blipFill>
            <p:spPr>
              <a:xfrm>
                <a:off x="338351" y="3747097"/>
                <a:ext cx="4334400" cy="225360"/>
              </a:xfrm>
              <a:prstGeom prst="rect">
                <a:avLst/>
              </a:prstGeom>
            </p:spPr>
          </p:pic>
        </mc:Fallback>
      </mc:AlternateContent>
    </p:spTree>
    <p:extLst>
      <p:ext uri="{BB962C8B-B14F-4D97-AF65-F5344CB8AC3E}">
        <p14:creationId xmlns:p14="http://schemas.microsoft.com/office/powerpoint/2010/main" val="650378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00238-BD01-3CC5-03E9-FFC0B88091D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720707E-BE86-2BBB-D7D4-86D6364A0129}"/>
              </a:ext>
            </a:extLst>
          </p:cNvPr>
          <p:cNvSpPr>
            <a:spLocks noGrp="1"/>
          </p:cNvSpPr>
          <p:nvPr>
            <p:ph type="title"/>
          </p:nvPr>
        </p:nvSpPr>
        <p:spPr>
          <a:xfrm>
            <a:off x="362885" y="219884"/>
            <a:ext cx="11310257" cy="430849"/>
          </a:xfrm>
        </p:spPr>
        <p:txBody>
          <a:bodyPr/>
          <a:lstStyle/>
          <a:p>
            <a:r>
              <a:rPr lang="en-IN" sz="4400" dirty="0"/>
              <a:t>Total Power</a:t>
            </a:r>
          </a:p>
        </p:txBody>
      </p:sp>
      <p:sp>
        <p:nvSpPr>
          <p:cNvPr id="2" name="TextBox 1">
            <a:extLst>
              <a:ext uri="{FF2B5EF4-FFF2-40B4-BE49-F238E27FC236}">
                <a16:creationId xmlns:a16="http://schemas.microsoft.com/office/drawing/2014/main" id="{987662B6-398A-60C5-35C5-1F2F82887C38}"/>
              </a:ext>
            </a:extLst>
          </p:cNvPr>
          <p:cNvSpPr txBox="1"/>
          <p:nvPr/>
        </p:nvSpPr>
        <p:spPr>
          <a:xfrm>
            <a:off x="362885" y="1544716"/>
            <a:ext cx="10091673" cy="830997"/>
          </a:xfrm>
          <a:prstGeom prst="rect">
            <a:avLst/>
          </a:prstGeom>
          <a:noFill/>
        </p:spPr>
        <p:txBody>
          <a:bodyPr wrap="none" rtlCol="0">
            <a:spAutoFit/>
          </a:bodyPr>
          <a:lstStyle/>
          <a:p>
            <a:r>
              <a:rPr lang="en-IN" sz="2400" b="1" dirty="0"/>
              <a:t>Total Leakage Power + Total Switching Power + Total Internal Power</a:t>
            </a:r>
          </a:p>
          <a:p>
            <a:endParaRPr lang="en-IN" sz="2400" b="1" dirty="0"/>
          </a:p>
        </p:txBody>
      </p:sp>
      <p:sp>
        <p:nvSpPr>
          <p:cNvPr id="4" name="TextBox 3">
            <a:extLst>
              <a:ext uri="{FF2B5EF4-FFF2-40B4-BE49-F238E27FC236}">
                <a16:creationId xmlns:a16="http://schemas.microsoft.com/office/drawing/2014/main" id="{7C204E82-606D-FF7C-67CB-EF6C8148E1CD}"/>
              </a:ext>
            </a:extLst>
          </p:cNvPr>
          <p:cNvSpPr txBox="1"/>
          <p:nvPr/>
        </p:nvSpPr>
        <p:spPr>
          <a:xfrm>
            <a:off x="370705" y="2225036"/>
            <a:ext cx="6951005" cy="769441"/>
          </a:xfrm>
          <a:prstGeom prst="rect">
            <a:avLst/>
          </a:prstGeom>
          <a:noFill/>
        </p:spPr>
        <p:txBody>
          <a:bodyPr wrap="none" rtlCol="0">
            <a:spAutoFit/>
          </a:bodyPr>
          <a:lstStyle/>
          <a:p>
            <a:r>
              <a:rPr lang="en-IN" sz="2000" b="1" dirty="0"/>
              <a:t>0.00006704mw</a:t>
            </a:r>
            <a:r>
              <a:rPr lang="en-IN" b="1" dirty="0"/>
              <a:t> + </a:t>
            </a:r>
            <a:r>
              <a:rPr lang="el-GR" b="1" dirty="0"/>
              <a:t>1.0471159625 μ</a:t>
            </a:r>
            <a:r>
              <a:rPr lang="en-IN" b="1" dirty="0"/>
              <a:t>W + 22.8148212046 × </a:t>
            </a:r>
            <a:r>
              <a:rPr lang="en-IN" b="1"/>
              <a:t>10⁻⁸W </a:t>
            </a:r>
            <a:endParaRPr lang="en-IN" b="1" dirty="0"/>
          </a:p>
          <a:p>
            <a:r>
              <a:rPr lang="en-IN" b="1" dirty="0"/>
              <a:t>= </a:t>
            </a:r>
            <a:r>
              <a:rPr lang="en-IN" sz="2400" b="1" dirty="0"/>
              <a:t>0.00037138539688273736 </a:t>
            </a:r>
            <a:r>
              <a:rPr lang="en-IN" sz="2400" b="1" dirty="0" err="1"/>
              <a:t>mW</a:t>
            </a:r>
            <a:endParaRPr lang="en-IN" b="1" dirty="0"/>
          </a:p>
        </p:txBody>
      </p:sp>
      <p:pic>
        <p:nvPicPr>
          <p:cNvPr id="10" name="Content Placeholder 12">
            <a:extLst>
              <a:ext uri="{FF2B5EF4-FFF2-40B4-BE49-F238E27FC236}">
                <a16:creationId xmlns:a16="http://schemas.microsoft.com/office/drawing/2014/main" id="{92E1447C-8D15-AB6D-FCCE-441BCB0F6A4E}"/>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436068" y="3069725"/>
            <a:ext cx="5989350" cy="1203741"/>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B27A8DB-F4C8-5B2E-C69A-4880EF19031B}"/>
                  </a:ext>
                </a:extLst>
              </p14:cNvPr>
              <p14:cNvContentPartPr/>
              <p14:nvPr/>
            </p14:nvContentPartPr>
            <p14:xfrm>
              <a:off x="474385" y="3974898"/>
              <a:ext cx="3785040" cy="140760"/>
            </p14:xfrm>
          </p:contentPart>
        </mc:Choice>
        <mc:Fallback xmlns="">
          <p:pic>
            <p:nvPicPr>
              <p:cNvPr id="6" name="Ink 5">
                <a:extLst>
                  <a:ext uri="{FF2B5EF4-FFF2-40B4-BE49-F238E27FC236}">
                    <a16:creationId xmlns:a16="http://schemas.microsoft.com/office/drawing/2014/main" id="{9B27A8DB-F4C8-5B2E-C69A-4880EF19031B}"/>
                  </a:ext>
                </a:extLst>
              </p:cNvPr>
              <p:cNvPicPr/>
              <p:nvPr/>
            </p:nvPicPr>
            <p:blipFill>
              <a:blip r:embed="rId4"/>
              <a:stretch>
                <a:fillRect/>
              </a:stretch>
            </p:blipFill>
            <p:spPr>
              <a:xfrm>
                <a:off x="438385" y="3903082"/>
                <a:ext cx="3856680" cy="28403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3124902-BB1F-2355-A68B-D392518CB051}"/>
                  </a:ext>
                </a:extLst>
              </p14:cNvPr>
              <p14:cNvContentPartPr/>
              <p14:nvPr/>
            </p14:nvContentPartPr>
            <p14:xfrm>
              <a:off x="591385" y="2672778"/>
              <a:ext cx="4491720" cy="175320"/>
            </p14:xfrm>
          </p:contentPart>
        </mc:Choice>
        <mc:Fallback xmlns="">
          <p:pic>
            <p:nvPicPr>
              <p:cNvPr id="7" name="Ink 6">
                <a:extLst>
                  <a:ext uri="{FF2B5EF4-FFF2-40B4-BE49-F238E27FC236}">
                    <a16:creationId xmlns:a16="http://schemas.microsoft.com/office/drawing/2014/main" id="{63124902-BB1F-2355-A68B-D392518CB051}"/>
                  </a:ext>
                </a:extLst>
              </p:cNvPr>
              <p:cNvPicPr/>
              <p:nvPr/>
            </p:nvPicPr>
            <p:blipFill>
              <a:blip r:embed="rId6"/>
              <a:stretch>
                <a:fillRect/>
              </a:stretch>
            </p:blipFill>
            <p:spPr>
              <a:xfrm>
                <a:off x="555385" y="2600778"/>
                <a:ext cx="4563360" cy="318960"/>
              </a:xfrm>
              <a:prstGeom prst="rect">
                <a:avLst/>
              </a:prstGeom>
            </p:spPr>
          </p:pic>
        </mc:Fallback>
      </mc:AlternateContent>
    </p:spTree>
    <p:extLst>
      <p:ext uri="{BB962C8B-B14F-4D97-AF65-F5344CB8AC3E}">
        <p14:creationId xmlns:p14="http://schemas.microsoft.com/office/powerpoint/2010/main" val="3423704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44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9F8773-C826-9B46-A904-736321E7BB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8174"/>
          <a:stretch>
            <a:fillRect/>
          </a:stretch>
        </p:blipFill>
        <p:spPr>
          <a:xfrm>
            <a:off x="393985" y="1235600"/>
            <a:ext cx="11778934" cy="4934381"/>
          </a:xfrm>
        </p:spPr>
      </p:pic>
      <p:sp>
        <p:nvSpPr>
          <p:cNvPr id="3" name="Title 2">
            <a:extLst>
              <a:ext uri="{FF2B5EF4-FFF2-40B4-BE49-F238E27FC236}">
                <a16:creationId xmlns:a16="http://schemas.microsoft.com/office/drawing/2014/main" id="{E08D9EE4-0AED-ABAE-F62A-EA535B07D14A}"/>
              </a:ext>
            </a:extLst>
          </p:cNvPr>
          <p:cNvSpPr>
            <a:spLocks noGrp="1"/>
          </p:cNvSpPr>
          <p:nvPr>
            <p:ph type="title"/>
          </p:nvPr>
        </p:nvSpPr>
        <p:spPr/>
        <p:txBody>
          <a:bodyPr/>
          <a:lstStyle/>
          <a:p>
            <a:r>
              <a:rPr lang="en-IN" dirty="0" err="1">
                <a:latin typeface="Comic Sans MS" panose="030F0702030302020204" pitchFamily="66" charset="0"/>
              </a:rPr>
              <a:t>inst_pwr.rpt</a:t>
            </a:r>
            <a:endParaRPr lang="en-IN"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D60E0AE-A860-32C1-B561-9DE0B34A1767}"/>
                  </a:ext>
                </a:extLst>
              </p14:cNvPr>
              <p14:cNvContentPartPr/>
              <p14:nvPr/>
            </p14:nvContentPartPr>
            <p14:xfrm>
              <a:off x="985212" y="1473522"/>
              <a:ext cx="505440" cy="27360"/>
            </p14:xfrm>
          </p:contentPart>
        </mc:Choice>
        <mc:Fallback xmlns="">
          <p:pic>
            <p:nvPicPr>
              <p:cNvPr id="6" name="Ink 5">
                <a:extLst>
                  <a:ext uri="{FF2B5EF4-FFF2-40B4-BE49-F238E27FC236}">
                    <a16:creationId xmlns:a16="http://schemas.microsoft.com/office/drawing/2014/main" id="{CD60E0AE-A860-32C1-B561-9DE0B34A1767}"/>
                  </a:ext>
                </a:extLst>
              </p:cNvPr>
              <p:cNvPicPr/>
              <p:nvPr/>
            </p:nvPicPr>
            <p:blipFill>
              <a:blip r:embed="rId4"/>
              <a:stretch>
                <a:fillRect/>
              </a:stretch>
            </p:blipFill>
            <p:spPr>
              <a:xfrm>
                <a:off x="931572" y="1365882"/>
                <a:ext cx="6130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51C00910-D2B8-BED0-EE5E-179469BCD8A6}"/>
                  </a:ext>
                </a:extLst>
              </p14:cNvPr>
              <p14:cNvContentPartPr/>
              <p14:nvPr/>
            </p14:nvContentPartPr>
            <p14:xfrm>
              <a:off x="-71388" y="1730922"/>
              <a:ext cx="360" cy="360"/>
            </p14:xfrm>
          </p:contentPart>
        </mc:Choice>
        <mc:Fallback xmlns="">
          <p:pic>
            <p:nvPicPr>
              <p:cNvPr id="8" name="Ink 7">
                <a:extLst>
                  <a:ext uri="{FF2B5EF4-FFF2-40B4-BE49-F238E27FC236}">
                    <a16:creationId xmlns:a16="http://schemas.microsoft.com/office/drawing/2014/main" id="{51C00910-D2B8-BED0-EE5E-179469BCD8A6}"/>
                  </a:ext>
                </a:extLst>
              </p:cNvPr>
              <p:cNvPicPr/>
              <p:nvPr/>
            </p:nvPicPr>
            <p:blipFill>
              <a:blip r:embed="rId6"/>
              <a:stretch>
                <a:fillRect/>
              </a:stretch>
            </p:blipFill>
            <p:spPr>
              <a:xfrm>
                <a:off x="-75708" y="1726602"/>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6CFDDFDD-782F-F1E5-76B6-B30A90D6197D}"/>
                  </a:ext>
                </a:extLst>
              </p14:cNvPr>
              <p14:cNvContentPartPr/>
              <p14:nvPr/>
            </p14:nvContentPartPr>
            <p14:xfrm>
              <a:off x="1349532" y="1402602"/>
              <a:ext cx="1890360" cy="360"/>
            </p14:xfrm>
          </p:contentPart>
        </mc:Choice>
        <mc:Fallback xmlns="">
          <p:pic>
            <p:nvPicPr>
              <p:cNvPr id="9" name="Ink 8">
                <a:extLst>
                  <a:ext uri="{FF2B5EF4-FFF2-40B4-BE49-F238E27FC236}">
                    <a16:creationId xmlns:a16="http://schemas.microsoft.com/office/drawing/2014/main" id="{6CFDDFDD-782F-F1E5-76B6-B30A90D6197D}"/>
                  </a:ext>
                </a:extLst>
              </p:cNvPr>
              <p:cNvPicPr/>
              <p:nvPr/>
            </p:nvPicPr>
            <p:blipFill>
              <a:blip r:embed="rId8"/>
              <a:stretch>
                <a:fillRect/>
              </a:stretch>
            </p:blipFill>
            <p:spPr>
              <a:xfrm>
                <a:off x="1345212" y="1398282"/>
                <a:ext cx="1899000" cy="9000"/>
              </a:xfrm>
              <a:prstGeom prst="rect">
                <a:avLst/>
              </a:prstGeom>
            </p:spPr>
          </p:pic>
        </mc:Fallback>
      </mc:AlternateContent>
      <p:sp>
        <p:nvSpPr>
          <p:cNvPr id="14" name="Rectangle 13">
            <a:extLst>
              <a:ext uri="{FF2B5EF4-FFF2-40B4-BE49-F238E27FC236}">
                <a16:creationId xmlns:a16="http://schemas.microsoft.com/office/drawing/2014/main" id="{9706A06F-2789-8B54-F014-3305AD9B0653}"/>
              </a:ext>
            </a:extLst>
          </p:cNvPr>
          <p:cNvSpPr/>
          <p:nvPr/>
        </p:nvSpPr>
        <p:spPr>
          <a:xfrm>
            <a:off x="393985" y="1730922"/>
            <a:ext cx="2845187" cy="750139"/>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B6828733-54FA-F962-187B-3ACE39668E80}"/>
              </a:ext>
            </a:extLst>
          </p:cNvPr>
          <p:cNvGrpSpPr/>
          <p:nvPr/>
        </p:nvGrpSpPr>
        <p:grpSpPr>
          <a:xfrm>
            <a:off x="3825972" y="2654322"/>
            <a:ext cx="310320" cy="106560"/>
            <a:chOff x="3825972" y="2654322"/>
            <a:chExt cx="310320" cy="106560"/>
          </a:xfrm>
        </p:grpSpPr>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5F054DB4-3F54-CD1A-70AD-F48E937AFCA0}"/>
                    </a:ext>
                  </a:extLst>
                </p14:cNvPr>
                <p14:cNvContentPartPr/>
                <p14:nvPr/>
              </p14:nvContentPartPr>
              <p14:xfrm>
                <a:off x="3825972" y="2654322"/>
                <a:ext cx="232560" cy="60840"/>
              </p14:xfrm>
            </p:contentPart>
          </mc:Choice>
          <mc:Fallback xmlns="">
            <p:pic>
              <p:nvPicPr>
                <p:cNvPr id="15" name="Ink 14">
                  <a:extLst>
                    <a:ext uri="{FF2B5EF4-FFF2-40B4-BE49-F238E27FC236}">
                      <a16:creationId xmlns:a16="http://schemas.microsoft.com/office/drawing/2014/main" id="{5F054DB4-3F54-CD1A-70AD-F48E937AFCA0}"/>
                    </a:ext>
                  </a:extLst>
                </p:cNvPr>
                <p:cNvPicPr/>
                <p:nvPr/>
              </p:nvPicPr>
              <p:blipFill>
                <a:blip r:embed="rId10"/>
                <a:stretch>
                  <a:fillRect/>
                </a:stretch>
              </p:blipFill>
              <p:spPr>
                <a:xfrm>
                  <a:off x="3821652" y="2650002"/>
                  <a:ext cx="24120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33FBB36C-2CA9-D524-331B-C6BFF599B3B2}"/>
                    </a:ext>
                  </a:extLst>
                </p14:cNvPr>
                <p14:cNvContentPartPr/>
                <p14:nvPr/>
              </p14:nvContentPartPr>
              <p14:xfrm>
                <a:off x="3986172" y="2698242"/>
                <a:ext cx="150120" cy="62640"/>
              </p14:xfrm>
            </p:contentPart>
          </mc:Choice>
          <mc:Fallback xmlns="">
            <p:pic>
              <p:nvPicPr>
                <p:cNvPr id="16" name="Ink 15">
                  <a:extLst>
                    <a:ext uri="{FF2B5EF4-FFF2-40B4-BE49-F238E27FC236}">
                      <a16:creationId xmlns:a16="http://schemas.microsoft.com/office/drawing/2014/main" id="{33FBB36C-2CA9-D524-331B-C6BFF599B3B2}"/>
                    </a:ext>
                  </a:extLst>
                </p:cNvPr>
                <p:cNvPicPr/>
                <p:nvPr/>
              </p:nvPicPr>
              <p:blipFill>
                <a:blip r:embed="rId12"/>
                <a:stretch>
                  <a:fillRect/>
                </a:stretch>
              </p:blipFill>
              <p:spPr>
                <a:xfrm>
                  <a:off x="3981852" y="2693922"/>
                  <a:ext cx="158760" cy="71280"/>
                </a:xfrm>
                <a:prstGeom prst="rect">
                  <a:avLst/>
                </a:prstGeom>
              </p:spPr>
            </p:pic>
          </mc:Fallback>
        </mc:AlternateContent>
      </p:grpSp>
      <p:grpSp>
        <p:nvGrpSpPr>
          <p:cNvPr id="20" name="Group 19">
            <a:extLst>
              <a:ext uri="{FF2B5EF4-FFF2-40B4-BE49-F238E27FC236}">
                <a16:creationId xmlns:a16="http://schemas.microsoft.com/office/drawing/2014/main" id="{CBD4BFB4-BBD0-AEA5-DD89-84890116DF84}"/>
              </a:ext>
            </a:extLst>
          </p:cNvPr>
          <p:cNvGrpSpPr/>
          <p:nvPr/>
        </p:nvGrpSpPr>
        <p:grpSpPr>
          <a:xfrm>
            <a:off x="4873572" y="2662602"/>
            <a:ext cx="164160" cy="144360"/>
            <a:chOff x="4873572" y="2662602"/>
            <a:chExt cx="164160" cy="144360"/>
          </a:xfrm>
        </p:grpSpPr>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CF1EF9E8-BD2C-1660-0ABF-5D3893A27D9A}"/>
                    </a:ext>
                  </a:extLst>
                </p14:cNvPr>
                <p14:cNvContentPartPr/>
                <p14:nvPr/>
              </p14:nvContentPartPr>
              <p14:xfrm>
                <a:off x="4873572" y="2662602"/>
                <a:ext cx="92160" cy="106200"/>
              </p14:xfrm>
            </p:contentPart>
          </mc:Choice>
          <mc:Fallback xmlns="">
            <p:pic>
              <p:nvPicPr>
                <p:cNvPr id="18" name="Ink 17">
                  <a:extLst>
                    <a:ext uri="{FF2B5EF4-FFF2-40B4-BE49-F238E27FC236}">
                      <a16:creationId xmlns:a16="http://schemas.microsoft.com/office/drawing/2014/main" id="{CF1EF9E8-BD2C-1660-0ABF-5D3893A27D9A}"/>
                    </a:ext>
                  </a:extLst>
                </p:cNvPr>
                <p:cNvPicPr/>
                <p:nvPr/>
              </p:nvPicPr>
              <p:blipFill>
                <a:blip r:embed="rId14"/>
                <a:stretch>
                  <a:fillRect/>
                </a:stretch>
              </p:blipFill>
              <p:spPr>
                <a:xfrm>
                  <a:off x="4869252" y="2658282"/>
                  <a:ext cx="10080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1C97ECF0-974E-3B76-6E10-146D28F172BB}"/>
                    </a:ext>
                  </a:extLst>
                </p14:cNvPr>
                <p14:cNvContentPartPr/>
                <p14:nvPr/>
              </p14:nvContentPartPr>
              <p14:xfrm>
                <a:off x="4909212" y="2760522"/>
                <a:ext cx="128520" cy="46440"/>
              </p14:xfrm>
            </p:contentPart>
          </mc:Choice>
          <mc:Fallback xmlns="">
            <p:pic>
              <p:nvPicPr>
                <p:cNvPr id="19" name="Ink 18">
                  <a:extLst>
                    <a:ext uri="{FF2B5EF4-FFF2-40B4-BE49-F238E27FC236}">
                      <a16:creationId xmlns:a16="http://schemas.microsoft.com/office/drawing/2014/main" id="{1C97ECF0-974E-3B76-6E10-146D28F172BB}"/>
                    </a:ext>
                  </a:extLst>
                </p:cNvPr>
                <p:cNvPicPr/>
                <p:nvPr/>
              </p:nvPicPr>
              <p:blipFill>
                <a:blip r:embed="rId16"/>
                <a:stretch>
                  <a:fillRect/>
                </a:stretch>
              </p:blipFill>
              <p:spPr>
                <a:xfrm>
                  <a:off x="4904892" y="2756202"/>
                  <a:ext cx="137160" cy="55080"/>
                </a:xfrm>
                <a:prstGeom prst="rect">
                  <a:avLst/>
                </a:prstGeom>
              </p:spPr>
            </p:pic>
          </mc:Fallback>
        </mc:AlternateContent>
      </p:grpSp>
      <p:grpSp>
        <p:nvGrpSpPr>
          <p:cNvPr id="23" name="Group 22">
            <a:extLst>
              <a:ext uri="{FF2B5EF4-FFF2-40B4-BE49-F238E27FC236}">
                <a16:creationId xmlns:a16="http://schemas.microsoft.com/office/drawing/2014/main" id="{D98A11AF-70AD-CD53-DC3F-158FDCFABA4C}"/>
              </a:ext>
            </a:extLst>
          </p:cNvPr>
          <p:cNvGrpSpPr/>
          <p:nvPr/>
        </p:nvGrpSpPr>
        <p:grpSpPr>
          <a:xfrm>
            <a:off x="6196572" y="2662962"/>
            <a:ext cx="150480" cy="116640"/>
            <a:chOff x="6196572" y="2662962"/>
            <a:chExt cx="150480" cy="116640"/>
          </a:xfrm>
        </p:grpSpPr>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3CA18202-8C6D-5AD6-BB17-52B5935A4AFB}"/>
                    </a:ext>
                  </a:extLst>
                </p14:cNvPr>
                <p14:cNvContentPartPr/>
                <p14:nvPr/>
              </p14:nvContentPartPr>
              <p14:xfrm>
                <a:off x="6196572" y="2662962"/>
                <a:ext cx="109800" cy="105840"/>
              </p14:xfrm>
            </p:contentPart>
          </mc:Choice>
          <mc:Fallback xmlns="">
            <p:pic>
              <p:nvPicPr>
                <p:cNvPr id="21" name="Ink 20">
                  <a:extLst>
                    <a:ext uri="{FF2B5EF4-FFF2-40B4-BE49-F238E27FC236}">
                      <a16:creationId xmlns:a16="http://schemas.microsoft.com/office/drawing/2014/main" id="{3CA18202-8C6D-5AD6-BB17-52B5935A4AFB}"/>
                    </a:ext>
                  </a:extLst>
                </p:cNvPr>
                <p:cNvPicPr/>
                <p:nvPr/>
              </p:nvPicPr>
              <p:blipFill>
                <a:blip r:embed="rId18"/>
                <a:stretch>
                  <a:fillRect/>
                </a:stretch>
              </p:blipFill>
              <p:spPr>
                <a:xfrm>
                  <a:off x="6192252" y="2658642"/>
                  <a:ext cx="1184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4AC28F64-88C1-744B-E388-92A58E87F729}"/>
                    </a:ext>
                  </a:extLst>
                </p14:cNvPr>
                <p14:cNvContentPartPr/>
                <p14:nvPr/>
              </p14:nvContentPartPr>
              <p14:xfrm>
                <a:off x="6232212" y="2742882"/>
                <a:ext cx="114840" cy="36720"/>
              </p14:xfrm>
            </p:contentPart>
          </mc:Choice>
          <mc:Fallback xmlns="">
            <p:pic>
              <p:nvPicPr>
                <p:cNvPr id="22" name="Ink 21">
                  <a:extLst>
                    <a:ext uri="{FF2B5EF4-FFF2-40B4-BE49-F238E27FC236}">
                      <a16:creationId xmlns:a16="http://schemas.microsoft.com/office/drawing/2014/main" id="{4AC28F64-88C1-744B-E388-92A58E87F729}"/>
                    </a:ext>
                  </a:extLst>
                </p:cNvPr>
                <p:cNvPicPr/>
                <p:nvPr/>
              </p:nvPicPr>
              <p:blipFill>
                <a:blip r:embed="rId20"/>
                <a:stretch>
                  <a:fillRect/>
                </a:stretch>
              </p:blipFill>
              <p:spPr>
                <a:xfrm>
                  <a:off x="6227892" y="2738562"/>
                  <a:ext cx="123480" cy="45360"/>
                </a:xfrm>
                <a:prstGeom prst="rect">
                  <a:avLst/>
                </a:prstGeom>
              </p:spPr>
            </p:pic>
          </mc:Fallback>
        </mc:AlternateContent>
      </p:grpSp>
      <p:grpSp>
        <p:nvGrpSpPr>
          <p:cNvPr id="26" name="Group 25">
            <a:extLst>
              <a:ext uri="{FF2B5EF4-FFF2-40B4-BE49-F238E27FC236}">
                <a16:creationId xmlns:a16="http://schemas.microsoft.com/office/drawing/2014/main" id="{DAF7DB2A-C7B2-8171-BC7B-87FD7E6AA1B3}"/>
              </a:ext>
            </a:extLst>
          </p:cNvPr>
          <p:cNvGrpSpPr/>
          <p:nvPr/>
        </p:nvGrpSpPr>
        <p:grpSpPr>
          <a:xfrm>
            <a:off x="7501572" y="2769882"/>
            <a:ext cx="118440" cy="283680"/>
            <a:chOff x="7501572" y="2769882"/>
            <a:chExt cx="118440" cy="283680"/>
          </a:xfrm>
        </p:grpSpPr>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928F7ECA-689A-E16A-6314-8753CDD11428}"/>
                    </a:ext>
                  </a:extLst>
                </p14:cNvPr>
                <p14:cNvContentPartPr/>
                <p14:nvPr/>
              </p14:nvContentPartPr>
              <p14:xfrm>
                <a:off x="7545852" y="2769882"/>
                <a:ext cx="74160" cy="215280"/>
              </p14:xfrm>
            </p:contentPart>
          </mc:Choice>
          <mc:Fallback xmlns="">
            <p:pic>
              <p:nvPicPr>
                <p:cNvPr id="24" name="Ink 23">
                  <a:extLst>
                    <a:ext uri="{FF2B5EF4-FFF2-40B4-BE49-F238E27FC236}">
                      <a16:creationId xmlns:a16="http://schemas.microsoft.com/office/drawing/2014/main" id="{928F7ECA-689A-E16A-6314-8753CDD11428}"/>
                    </a:ext>
                  </a:extLst>
                </p:cNvPr>
                <p:cNvPicPr/>
                <p:nvPr/>
              </p:nvPicPr>
              <p:blipFill>
                <a:blip r:embed="rId22"/>
                <a:stretch>
                  <a:fillRect/>
                </a:stretch>
              </p:blipFill>
              <p:spPr>
                <a:xfrm>
                  <a:off x="7541532" y="2765562"/>
                  <a:ext cx="828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A12E98B7-E0DF-D188-85E4-D09BD43C31A7}"/>
                    </a:ext>
                  </a:extLst>
                </p14:cNvPr>
                <p14:cNvContentPartPr/>
                <p14:nvPr/>
              </p14:nvContentPartPr>
              <p14:xfrm>
                <a:off x="7501572" y="2929362"/>
                <a:ext cx="51120" cy="124200"/>
              </p14:xfrm>
            </p:contentPart>
          </mc:Choice>
          <mc:Fallback xmlns="">
            <p:pic>
              <p:nvPicPr>
                <p:cNvPr id="25" name="Ink 24">
                  <a:extLst>
                    <a:ext uri="{FF2B5EF4-FFF2-40B4-BE49-F238E27FC236}">
                      <a16:creationId xmlns:a16="http://schemas.microsoft.com/office/drawing/2014/main" id="{A12E98B7-E0DF-D188-85E4-D09BD43C31A7}"/>
                    </a:ext>
                  </a:extLst>
                </p:cNvPr>
                <p:cNvPicPr/>
                <p:nvPr/>
              </p:nvPicPr>
              <p:blipFill>
                <a:blip r:embed="rId24"/>
                <a:stretch>
                  <a:fillRect/>
                </a:stretch>
              </p:blipFill>
              <p:spPr>
                <a:xfrm>
                  <a:off x="7497252" y="2925042"/>
                  <a:ext cx="59760" cy="132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47DD8B9C-29F2-D7BF-5B84-D5B9BEE8128A}"/>
                  </a:ext>
                </a:extLst>
              </p14:cNvPr>
              <p14:cNvContentPartPr/>
              <p14:nvPr/>
            </p14:nvContentPartPr>
            <p14:xfrm>
              <a:off x="9472212" y="2698602"/>
              <a:ext cx="968400" cy="720"/>
            </p14:xfrm>
          </p:contentPart>
        </mc:Choice>
        <mc:Fallback xmlns="">
          <p:pic>
            <p:nvPicPr>
              <p:cNvPr id="28" name="Ink 27">
                <a:extLst>
                  <a:ext uri="{FF2B5EF4-FFF2-40B4-BE49-F238E27FC236}">
                    <a16:creationId xmlns:a16="http://schemas.microsoft.com/office/drawing/2014/main" id="{47DD8B9C-29F2-D7BF-5B84-D5B9BEE8128A}"/>
                  </a:ext>
                </a:extLst>
              </p:cNvPr>
              <p:cNvPicPr/>
              <p:nvPr/>
            </p:nvPicPr>
            <p:blipFill>
              <a:blip r:embed="rId26"/>
              <a:stretch>
                <a:fillRect/>
              </a:stretch>
            </p:blipFill>
            <p:spPr>
              <a:xfrm>
                <a:off x="9467532" y="2689242"/>
                <a:ext cx="977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DAF83134-9814-65F5-AA48-FA964FB1FC1A}"/>
                  </a:ext>
                </a:extLst>
              </p14:cNvPr>
              <p14:cNvContentPartPr/>
              <p14:nvPr/>
            </p14:nvContentPartPr>
            <p14:xfrm>
              <a:off x="10395612" y="2734242"/>
              <a:ext cx="360" cy="51480"/>
            </p14:xfrm>
          </p:contentPart>
        </mc:Choice>
        <mc:Fallback xmlns="">
          <p:pic>
            <p:nvPicPr>
              <p:cNvPr id="29" name="Ink 28">
                <a:extLst>
                  <a:ext uri="{FF2B5EF4-FFF2-40B4-BE49-F238E27FC236}">
                    <a16:creationId xmlns:a16="http://schemas.microsoft.com/office/drawing/2014/main" id="{DAF83134-9814-65F5-AA48-FA964FB1FC1A}"/>
                  </a:ext>
                </a:extLst>
              </p:cNvPr>
              <p:cNvPicPr/>
              <p:nvPr/>
            </p:nvPicPr>
            <p:blipFill>
              <a:blip r:embed="rId28"/>
              <a:stretch>
                <a:fillRect/>
              </a:stretch>
            </p:blipFill>
            <p:spPr>
              <a:xfrm>
                <a:off x="10391292" y="2729922"/>
                <a:ext cx="90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0" name="Ink 29">
                <a:extLst>
                  <a:ext uri="{FF2B5EF4-FFF2-40B4-BE49-F238E27FC236}">
                    <a16:creationId xmlns:a16="http://schemas.microsoft.com/office/drawing/2014/main" id="{40D5D1F5-8F65-A941-E1E0-C26578204D0D}"/>
                  </a:ext>
                </a:extLst>
              </p14:cNvPr>
              <p14:cNvContentPartPr/>
              <p14:nvPr/>
            </p14:nvContentPartPr>
            <p14:xfrm>
              <a:off x="10324692" y="2744322"/>
              <a:ext cx="174960" cy="76320"/>
            </p14:xfrm>
          </p:contentPart>
        </mc:Choice>
        <mc:Fallback xmlns="">
          <p:pic>
            <p:nvPicPr>
              <p:cNvPr id="30" name="Ink 29">
                <a:extLst>
                  <a:ext uri="{FF2B5EF4-FFF2-40B4-BE49-F238E27FC236}">
                    <a16:creationId xmlns:a16="http://schemas.microsoft.com/office/drawing/2014/main" id="{40D5D1F5-8F65-A941-E1E0-C26578204D0D}"/>
                  </a:ext>
                </a:extLst>
              </p:cNvPr>
              <p:cNvPicPr/>
              <p:nvPr/>
            </p:nvPicPr>
            <p:blipFill>
              <a:blip r:embed="rId30"/>
              <a:stretch>
                <a:fillRect/>
              </a:stretch>
            </p:blipFill>
            <p:spPr>
              <a:xfrm>
                <a:off x="10320372" y="2740002"/>
                <a:ext cx="18360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 name="Ink 31">
                <a:extLst>
                  <a:ext uri="{FF2B5EF4-FFF2-40B4-BE49-F238E27FC236}">
                    <a16:creationId xmlns:a16="http://schemas.microsoft.com/office/drawing/2014/main" id="{B7C423B4-F8BE-925D-55A0-73969F5DE9D9}"/>
                  </a:ext>
                </a:extLst>
              </p14:cNvPr>
              <p14:cNvContentPartPr/>
              <p14:nvPr/>
            </p14:nvContentPartPr>
            <p14:xfrm>
              <a:off x="10395612" y="2705802"/>
              <a:ext cx="9360" cy="52200"/>
            </p14:xfrm>
          </p:contentPart>
        </mc:Choice>
        <mc:Fallback xmlns="">
          <p:pic>
            <p:nvPicPr>
              <p:cNvPr id="32" name="Ink 31">
                <a:extLst>
                  <a:ext uri="{FF2B5EF4-FFF2-40B4-BE49-F238E27FC236}">
                    <a16:creationId xmlns:a16="http://schemas.microsoft.com/office/drawing/2014/main" id="{B7C423B4-F8BE-925D-55A0-73969F5DE9D9}"/>
                  </a:ext>
                </a:extLst>
              </p:cNvPr>
              <p:cNvPicPr/>
              <p:nvPr/>
            </p:nvPicPr>
            <p:blipFill>
              <a:blip r:embed="rId32"/>
              <a:stretch>
                <a:fillRect/>
              </a:stretch>
            </p:blipFill>
            <p:spPr>
              <a:xfrm>
                <a:off x="10390932" y="2701122"/>
                <a:ext cx="180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E18C9456-9862-1F77-9D9D-376771F513C8}"/>
                  </a:ext>
                </a:extLst>
              </p14:cNvPr>
              <p14:cNvContentPartPr/>
              <p14:nvPr/>
            </p14:nvContentPartPr>
            <p14:xfrm>
              <a:off x="-391068" y="2254722"/>
              <a:ext cx="9360" cy="360"/>
            </p14:xfrm>
          </p:contentPart>
        </mc:Choice>
        <mc:Fallback xmlns="">
          <p:pic>
            <p:nvPicPr>
              <p:cNvPr id="38" name="Ink 37">
                <a:extLst>
                  <a:ext uri="{FF2B5EF4-FFF2-40B4-BE49-F238E27FC236}">
                    <a16:creationId xmlns:a16="http://schemas.microsoft.com/office/drawing/2014/main" id="{E18C9456-9862-1F77-9D9D-376771F513C8}"/>
                  </a:ext>
                </a:extLst>
              </p:cNvPr>
              <p:cNvPicPr/>
              <p:nvPr/>
            </p:nvPicPr>
            <p:blipFill>
              <a:blip r:embed="rId34"/>
              <a:stretch>
                <a:fillRect/>
              </a:stretch>
            </p:blipFill>
            <p:spPr>
              <a:xfrm>
                <a:off x="-444708" y="2146722"/>
                <a:ext cx="117000" cy="216000"/>
              </a:xfrm>
              <a:prstGeom prst="rect">
                <a:avLst/>
              </a:prstGeom>
            </p:spPr>
          </p:pic>
        </mc:Fallback>
      </mc:AlternateContent>
    </p:spTree>
    <p:extLst>
      <p:ext uri="{BB962C8B-B14F-4D97-AF65-F5344CB8AC3E}">
        <p14:creationId xmlns:p14="http://schemas.microsoft.com/office/powerpoint/2010/main" val="388271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CC724-BDCA-9023-DFDD-EF617D414A5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229CA94-4146-37EA-A245-A42D8E04EBD8}"/>
              </a:ext>
            </a:extLst>
          </p:cNvPr>
          <p:cNvSpPr>
            <a:spLocks noGrp="1"/>
          </p:cNvSpPr>
          <p:nvPr>
            <p:ph type="title"/>
          </p:nvPr>
        </p:nvSpPr>
        <p:spPr>
          <a:xfrm>
            <a:off x="362885" y="219884"/>
            <a:ext cx="11310257" cy="430849"/>
          </a:xfrm>
        </p:spPr>
        <p:txBody>
          <a:bodyPr/>
          <a:lstStyle/>
          <a:p>
            <a:r>
              <a:rPr lang="en-IN" sz="3600" dirty="0"/>
              <a:t>Units Specified in .lib File</a:t>
            </a:r>
          </a:p>
        </p:txBody>
      </p:sp>
      <p:pic>
        <p:nvPicPr>
          <p:cNvPr id="12" name="Picture Placeholder 11">
            <a:extLst>
              <a:ext uri="{FF2B5EF4-FFF2-40B4-BE49-F238E27FC236}">
                <a16:creationId xmlns:a16="http://schemas.microsoft.com/office/drawing/2014/main" id="{71053C2F-5984-7531-9F8F-DC723F933BE4}"/>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l="-9870" t="20191" r="-34166" b="-24920"/>
          <a:stretch>
            <a:fillRect/>
          </a:stretch>
        </p:blipFill>
        <p:spPr bwMode="auto">
          <a:xfrm>
            <a:off x="1623828" y="1785196"/>
            <a:ext cx="8944343" cy="3634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58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49D61B48-305D-F509-8B78-AE7D78E6FDD6}"/>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3637" r="-15063" b="-833"/>
          <a:stretch>
            <a:fillRect/>
          </a:stretch>
        </p:blipFill>
        <p:spPr>
          <a:xfrm>
            <a:off x="4997434" y="1575786"/>
            <a:ext cx="6667824" cy="5116625"/>
          </a:xfrm>
        </p:spPr>
      </p:pic>
      <p:sp>
        <p:nvSpPr>
          <p:cNvPr id="3" name="Title 2">
            <a:extLst>
              <a:ext uri="{FF2B5EF4-FFF2-40B4-BE49-F238E27FC236}">
                <a16:creationId xmlns:a16="http://schemas.microsoft.com/office/drawing/2014/main" id="{9CFB9D9E-4A0C-8E20-6A87-69D29E2A0086}"/>
              </a:ext>
            </a:extLst>
          </p:cNvPr>
          <p:cNvSpPr>
            <a:spLocks noGrp="1"/>
          </p:cNvSpPr>
          <p:nvPr>
            <p:ph type="title"/>
          </p:nvPr>
        </p:nvSpPr>
        <p:spPr>
          <a:xfrm>
            <a:off x="362885" y="219884"/>
            <a:ext cx="11310257" cy="430849"/>
          </a:xfrm>
        </p:spPr>
        <p:txBody>
          <a:bodyPr/>
          <a:lstStyle/>
          <a:p>
            <a:r>
              <a:rPr lang="en-IN" sz="3600" dirty="0"/>
              <a:t>Leakage Power</a:t>
            </a:r>
          </a:p>
        </p:txBody>
      </p:sp>
      <p:pic>
        <p:nvPicPr>
          <p:cNvPr id="13" name="Content Placeholder 12">
            <a:extLst>
              <a:ext uri="{FF2B5EF4-FFF2-40B4-BE49-F238E27FC236}">
                <a16:creationId xmlns:a16="http://schemas.microsoft.com/office/drawing/2014/main" id="{82D30926-816C-794A-E764-06D434B985FB}"/>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578677" y="2243698"/>
            <a:ext cx="3987173" cy="801343"/>
          </a:xfrm>
        </p:spPr>
      </p:pic>
      <p:sp>
        <p:nvSpPr>
          <p:cNvPr id="18" name="Title 2">
            <a:extLst>
              <a:ext uri="{FF2B5EF4-FFF2-40B4-BE49-F238E27FC236}">
                <a16:creationId xmlns:a16="http://schemas.microsoft.com/office/drawing/2014/main" id="{F1AB4C33-27EF-8138-4AD8-843A5A9B781E}"/>
              </a:ext>
            </a:extLst>
          </p:cNvPr>
          <p:cNvSpPr txBox="1">
            <a:spLocks/>
          </p:cNvSpPr>
          <p:nvPr/>
        </p:nvSpPr>
        <p:spPr>
          <a:xfrm>
            <a:off x="362885" y="1215121"/>
            <a:ext cx="3987173" cy="360665"/>
          </a:xfrm>
          <a:prstGeom prst="rect">
            <a:avLst/>
          </a:prstGeom>
        </p:spPr>
        <p:txBody>
          <a:bodyPr vert="horz" lIns="45720" tIns="45720" rIns="91440" bIns="45720" rtlCol="0" anchor="t">
            <a:noAutofit/>
          </a:bodyPr>
          <a:lst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a:lstStyle>
          <a:p>
            <a:r>
              <a:rPr lang="en-IN" dirty="0" err="1"/>
              <a:t>Voltus</a:t>
            </a:r>
            <a:r>
              <a:rPr lang="en-IN" dirty="0"/>
              <a:t> Generated  </a:t>
            </a:r>
          </a:p>
        </p:txBody>
      </p:sp>
      <p:sp>
        <p:nvSpPr>
          <p:cNvPr id="19" name="Title 2">
            <a:extLst>
              <a:ext uri="{FF2B5EF4-FFF2-40B4-BE49-F238E27FC236}">
                <a16:creationId xmlns:a16="http://schemas.microsoft.com/office/drawing/2014/main" id="{BDB0884F-ED0F-0CB9-934D-B7E313B71526}"/>
              </a:ext>
            </a:extLst>
          </p:cNvPr>
          <p:cNvSpPr txBox="1">
            <a:spLocks/>
          </p:cNvSpPr>
          <p:nvPr/>
        </p:nvSpPr>
        <p:spPr>
          <a:xfrm>
            <a:off x="7334471" y="1159170"/>
            <a:ext cx="1336618" cy="360665"/>
          </a:xfrm>
          <a:prstGeom prst="rect">
            <a:avLst/>
          </a:prstGeom>
        </p:spPr>
        <p:txBody>
          <a:bodyPr vert="horz" lIns="45720" tIns="45720" rIns="91440" bIns="45720" rtlCol="0" anchor="t">
            <a:noAutofit/>
          </a:bodyPr>
          <a:lst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a:lstStyle>
          <a:p>
            <a:r>
              <a:rPr lang="en-IN" dirty="0"/>
              <a:t>.lib file</a:t>
            </a:r>
          </a:p>
        </p:txBody>
      </p:sp>
      <p:sp>
        <p:nvSpPr>
          <p:cNvPr id="20" name="Rectangle 19">
            <a:extLst>
              <a:ext uri="{FF2B5EF4-FFF2-40B4-BE49-F238E27FC236}">
                <a16:creationId xmlns:a16="http://schemas.microsoft.com/office/drawing/2014/main" id="{11AEE432-74EE-1438-9FF5-BE565B3F361E}"/>
              </a:ext>
            </a:extLst>
          </p:cNvPr>
          <p:cNvSpPr/>
          <p:nvPr/>
        </p:nvSpPr>
        <p:spPr>
          <a:xfrm>
            <a:off x="4997434" y="2444888"/>
            <a:ext cx="2983591" cy="227291"/>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BF646993-C7C8-154B-9B0D-207CF04237D4}"/>
                  </a:ext>
                </a:extLst>
              </p14:cNvPr>
              <p14:cNvContentPartPr/>
              <p14:nvPr/>
            </p14:nvContentPartPr>
            <p14:xfrm>
              <a:off x="1970797" y="2680962"/>
              <a:ext cx="1357200" cy="19800"/>
            </p14:xfrm>
          </p:contentPart>
        </mc:Choice>
        <mc:Fallback xmlns="">
          <p:pic>
            <p:nvPicPr>
              <p:cNvPr id="23" name="Ink 22">
                <a:extLst>
                  <a:ext uri="{FF2B5EF4-FFF2-40B4-BE49-F238E27FC236}">
                    <a16:creationId xmlns:a16="http://schemas.microsoft.com/office/drawing/2014/main" id="{BF646993-C7C8-154B-9B0D-207CF04237D4}"/>
                  </a:ext>
                </a:extLst>
              </p:cNvPr>
              <p:cNvPicPr/>
              <p:nvPr/>
            </p:nvPicPr>
            <p:blipFill>
              <a:blip r:embed="rId5"/>
              <a:stretch>
                <a:fillRect/>
              </a:stretch>
            </p:blipFill>
            <p:spPr>
              <a:xfrm>
                <a:off x="1916797" y="2572962"/>
                <a:ext cx="14648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FEB04354-F18D-7092-A37A-0F3D5C80B10A}"/>
                  </a:ext>
                </a:extLst>
              </p14:cNvPr>
              <p14:cNvContentPartPr/>
              <p14:nvPr/>
            </p14:nvContentPartPr>
            <p14:xfrm>
              <a:off x="7110877" y="2564322"/>
              <a:ext cx="666360" cy="10440"/>
            </p14:xfrm>
          </p:contentPart>
        </mc:Choice>
        <mc:Fallback xmlns="">
          <p:pic>
            <p:nvPicPr>
              <p:cNvPr id="24" name="Ink 23">
                <a:extLst>
                  <a:ext uri="{FF2B5EF4-FFF2-40B4-BE49-F238E27FC236}">
                    <a16:creationId xmlns:a16="http://schemas.microsoft.com/office/drawing/2014/main" id="{FEB04354-F18D-7092-A37A-0F3D5C80B10A}"/>
                  </a:ext>
                </a:extLst>
              </p:cNvPr>
              <p:cNvPicPr/>
              <p:nvPr/>
            </p:nvPicPr>
            <p:blipFill>
              <a:blip r:embed="rId7"/>
              <a:stretch>
                <a:fillRect/>
              </a:stretch>
            </p:blipFill>
            <p:spPr>
              <a:xfrm>
                <a:off x="7056877" y="2456322"/>
                <a:ext cx="774000" cy="226080"/>
              </a:xfrm>
              <a:prstGeom prst="rect">
                <a:avLst/>
              </a:prstGeom>
            </p:spPr>
          </p:pic>
        </mc:Fallback>
      </mc:AlternateContent>
      <p:sp>
        <p:nvSpPr>
          <p:cNvPr id="25" name="TextBox 24">
            <a:extLst>
              <a:ext uri="{FF2B5EF4-FFF2-40B4-BE49-F238E27FC236}">
                <a16:creationId xmlns:a16="http://schemas.microsoft.com/office/drawing/2014/main" id="{C376A13A-E419-4CE7-DB5B-E022E52EB5A4}"/>
              </a:ext>
            </a:extLst>
          </p:cNvPr>
          <p:cNvSpPr txBox="1"/>
          <p:nvPr/>
        </p:nvSpPr>
        <p:spPr>
          <a:xfrm>
            <a:off x="8002780" y="2351692"/>
            <a:ext cx="1526959" cy="369332"/>
          </a:xfrm>
          <a:prstGeom prst="rect">
            <a:avLst/>
          </a:prstGeom>
          <a:noFill/>
        </p:spPr>
        <p:txBody>
          <a:bodyPr wrap="square" rtlCol="0">
            <a:spAutoFit/>
          </a:bodyPr>
          <a:lstStyle/>
          <a:p>
            <a:r>
              <a:rPr lang="en-IN" dirty="0"/>
              <a:t>(nano-Watt)</a:t>
            </a:r>
          </a:p>
        </p:txBody>
      </p:sp>
    </p:spTree>
    <p:extLst>
      <p:ext uri="{BB962C8B-B14F-4D97-AF65-F5344CB8AC3E}">
        <p14:creationId xmlns:p14="http://schemas.microsoft.com/office/powerpoint/2010/main" val="258883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5FBC0-622D-88EE-2604-15EDED098B57}"/>
            </a:ext>
          </a:extLst>
        </p:cNvPr>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5680F280-C325-1F73-D75A-0AC39CCFB6FE}"/>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3637" r="-15063" b="-833"/>
          <a:stretch>
            <a:fillRect/>
          </a:stretch>
        </p:blipFill>
        <p:spPr>
          <a:xfrm>
            <a:off x="284771" y="1159170"/>
            <a:ext cx="6823395" cy="5236004"/>
          </a:xfrm>
        </p:spPr>
      </p:pic>
      <p:sp>
        <p:nvSpPr>
          <p:cNvPr id="3" name="Title 2">
            <a:extLst>
              <a:ext uri="{FF2B5EF4-FFF2-40B4-BE49-F238E27FC236}">
                <a16:creationId xmlns:a16="http://schemas.microsoft.com/office/drawing/2014/main" id="{3EEB2F4C-601F-B956-9C11-B5D85BA408C4}"/>
              </a:ext>
            </a:extLst>
          </p:cNvPr>
          <p:cNvSpPr>
            <a:spLocks noGrp="1"/>
          </p:cNvSpPr>
          <p:nvPr>
            <p:ph type="title"/>
          </p:nvPr>
        </p:nvSpPr>
        <p:spPr>
          <a:xfrm>
            <a:off x="362885" y="219884"/>
            <a:ext cx="11310257" cy="430849"/>
          </a:xfrm>
        </p:spPr>
        <p:txBody>
          <a:bodyPr/>
          <a:lstStyle/>
          <a:p>
            <a:r>
              <a:rPr lang="en-IN" sz="3600" dirty="0"/>
              <a:t>Load Capacitance (cap of output)</a:t>
            </a:r>
          </a:p>
        </p:txBody>
      </p:sp>
      <p:sp>
        <p:nvSpPr>
          <p:cNvPr id="19" name="Title 2">
            <a:extLst>
              <a:ext uri="{FF2B5EF4-FFF2-40B4-BE49-F238E27FC236}">
                <a16:creationId xmlns:a16="http://schemas.microsoft.com/office/drawing/2014/main" id="{92B5016F-E237-EDE5-0E42-B25D9AEE8DF7}"/>
              </a:ext>
            </a:extLst>
          </p:cNvPr>
          <p:cNvSpPr txBox="1">
            <a:spLocks/>
          </p:cNvSpPr>
          <p:nvPr/>
        </p:nvSpPr>
        <p:spPr>
          <a:xfrm>
            <a:off x="2917747" y="1140547"/>
            <a:ext cx="1336618" cy="360665"/>
          </a:xfrm>
          <a:prstGeom prst="rect">
            <a:avLst/>
          </a:prstGeom>
        </p:spPr>
        <p:txBody>
          <a:bodyPr vert="horz" lIns="45720" tIns="45720" rIns="91440" bIns="45720" rtlCol="0" anchor="t">
            <a:noAutofit/>
          </a:bodyPr>
          <a:lst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a:lstStyle>
          <a:p>
            <a:r>
              <a:rPr lang="en-IN" dirty="0"/>
              <a:t>.lib file</a:t>
            </a:r>
          </a:p>
        </p:txBody>
      </p:sp>
      <p:sp>
        <p:nvSpPr>
          <p:cNvPr id="25" name="TextBox 24">
            <a:extLst>
              <a:ext uri="{FF2B5EF4-FFF2-40B4-BE49-F238E27FC236}">
                <a16:creationId xmlns:a16="http://schemas.microsoft.com/office/drawing/2014/main" id="{69B44851-4192-F437-BAFF-37C204B0F1B8}"/>
              </a:ext>
            </a:extLst>
          </p:cNvPr>
          <p:cNvSpPr txBox="1"/>
          <p:nvPr/>
        </p:nvSpPr>
        <p:spPr>
          <a:xfrm>
            <a:off x="3181225" y="4636433"/>
            <a:ext cx="1787590" cy="369332"/>
          </a:xfrm>
          <a:prstGeom prst="rect">
            <a:avLst/>
          </a:prstGeom>
          <a:noFill/>
        </p:spPr>
        <p:txBody>
          <a:bodyPr wrap="square" rtlCol="0">
            <a:spAutoFit/>
          </a:bodyPr>
          <a:lstStyle/>
          <a:p>
            <a:r>
              <a:rPr lang="en-IN" dirty="0"/>
              <a:t>(pF)</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22B4DC9-5270-C23B-3E4F-FD7A771C11E6}"/>
                  </a:ext>
                </a:extLst>
              </p14:cNvPr>
              <p14:cNvContentPartPr/>
              <p14:nvPr/>
            </p14:nvContentPartPr>
            <p14:xfrm>
              <a:off x="-396815" y="5434417"/>
              <a:ext cx="360" cy="360"/>
            </p14:xfrm>
          </p:contentPart>
        </mc:Choice>
        <mc:Fallback xmlns="">
          <p:pic>
            <p:nvPicPr>
              <p:cNvPr id="5" name="Ink 4">
                <a:extLst>
                  <a:ext uri="{FF2B5EF4-FFF2-40B4-BE49-F238E27FC236}">
                    <a16:creationId xmlns:a16="http://schemas.microsoft.com/office/drawing/2014/main" id="{622B4DC9-5270-C23B-3E4F-FD7A771C11E6}"/>
                  </a:ext>
                </a:extLst>
              </p:cNvPr>
              <p:cNvPicPr/>
              <p:nvPr/>
            </p:nvPicPr>
            <p:blipFill>
              <a:blip r:embed="rId4"/>
              <a:stretch>
                <a:fillRect/>
              </a:stretch>
            </p:blipFill>
            <p:spPr>
              <a:xfrm>
                <a:off x="-450815" y="5326417"/>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C81DC6F-E284-55B5-5DAD-5B4751006999}"/>
                  </a:ext>
                </a:extLst>
              </p14:cNvPr>
              <p14:cNvContentPartPr/>
              <p14:nvPr/>
            </p14:nvContentPartPr>
            <p14:xfrm>
              <a:off x="836545" y="4898737"/>
              <a:ext cx="2344680" cy="10080"/>
            </p14:xfrm>
          </p:contentPart>
        </mc:Choice>
        <mc:Fallback xmlns="">
          <p:pic>
            <p:nvPicPr>
              <p:cNvPr id="7" name="Ink 6">
                <a:extLst>
                  <a:ext uri="{FF2B5EF4-FFF2-40B4-BE49-F238E27FC236}">
                    <a16:creationId xmlns:a16="http://schemas.microsoft.com/office/drawing/2014/main" id="{1C81DC6F-E284-55B5-5DAD-5B4751006999}"/>
                  </a:ext>
                </a:extLst>
              </p:cNvPr>
              <p:cNvPicPr/>
              <p:nvPr/>
            </p:nvPicPr>
            <p:blipFill>
              <a:blip r:embed="rId6"/>
              <a:stretch>
                <a:fillRect/>
              </a:stretch>
            </p:blipFill>
            <p:spPr>
              <a:xfrm>
                <a:off x="782545" y="4790737"/>
                <a:ext cx="2452320" cy="225720"/>
              </a:xfrm>
              <a:prstGeom prst="rect">
                <a:avLst/>
              </a:prstGeom>
            </p:spPr>
          </p:pic>
        </mc:Fallback>
      </mc:AlternateContent>
    </p:spTree>
    <p:extLst>
      <p:ext uri="{BB962C8B-B14F-4D97-AF65-F5344CB8AC3E}">
        <p14:creationId xmlns:p14="http://schemas.microsoft.com/office/powerpoint/2010/main" val="316571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E8974-6D29-BB6C-D070-648E756540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AABE72B-A4B7-B543-736C-7A2650BA3C79}"/>
              </a:ext>
            </a:extLst>
          </p:cNvPr>
          <p:cNvSpPr>
            <a:spLocks noGrp="1"/>
          </p:cNvSpPr>
          <p:nvPr>
            <p:ph type="title"/>
          </p:nvPr>
        </p:nvSpPr>
        <p:spPr>
          <a:xfrm>
            <a:off x="362885" y="219884"/>
            <a:ext cx="11310257" cy="430849"/>
          </a:xfrm>
        </p:spPr>
        <p:txBody>
          <a:bodyPr/>
          <a:lstStyle/>
          <a:p>
            <a:r>
              <a:rPr lang="en-IN" sz="3600" dirty="0"/>
              <a:t>Switching Power for Output (CO)</a:t>
            </a:r>
          </a:p>
        </p:txBody>
      </p:sp>
      <p:pic>
        <p:nvPicPr>
          <p:cNvPr id="13" name="Content Placeholder 12">
            <a:extLst>
              <a:ext uri="{FF2B5EF4-FFF2-40B4-BE49-F238E27FC236}">
                <a16:creationId xmlns:a16="http://schemas.microsoft.com/office/drawing/2014/main" id="{436EB9AB-976A-5C88-169B-EBC970DF1556}"/>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044503" y="2308158"/>
            <a:ext cx="4568215" cy="918121"/>
          </a:xfrm>
        </p:spPr>
      </p:pic>
      <p:sp>
        <p:nvSpPr>
          <p:cNvPr id="18" name="Title 2">
            <a:extLst>
              <a:ext uri="{FF2B5EF4-FFF2-40B4-BE49-F238E27FC236}">
                <a16:creationId xmlns:a16="http://schemas.microsoft.com/office/drawing/2014/main" id="{BB5D91DC-DAAD-55BA-119E-6165250DAAEB}"/>
              </a:ext>
            </a:extLst>
          </p:cNvPr>
          <p:cNvSpPr txBox="1">
            <a:spLocks/>
          </p:cNvSpPr>
          <p:nvPr/>
        </p:nvSpPr>
        <p:spPr>
          <a:xfrm>
            <a:off x="923732" y="1529350"/>
            <a:ext cx="3987173" cy="360665"/>
          </a:xfrm>
          <a:prstGeom prst="rect">
            <a:avLst/>
          </a:prstGeom>
        </p:spPr>
        <p:txBody>
          <a:bodyPr vert="horz" lIns="45720" tIns="45720" rIns="91440" bIns="45720" rtlCol="0" anchor="t">
            <a:noAutofit/>
          </a:bodyPr>
          <a:lst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a:lstStyle>
          <a:p>
            <a:r>
              <a:rPr lang="en-IN" dirty="0" err="1"/>
              <a:t>Voltus</a:t>
            </a:r>
            <a:r>
              <a:rPr lang="en-IN" dirty="0"/>
              <a:t> Generated  </a:t>
            </a:r>
          </a:p>
        </p:txBody>
      </p:sp>
      <p:sp>
        <p:nvSpPr>
          <p:cNvPr id="5" name="TextBox 4">
            <a:extLst>
              <a:ext uri="{FF2B5EF4-FFF2-40B4-BE49-F238E27FC236}">
                <a16:creationId xmlns:a16="http://schemas.microsoft.com/office/drawing/2014/main" id="{60F8E02B-46F0-EF8B-7325-F8DA87C2D2DC}"/>
              </a:ext>
            </a:extLst>
          </p:cNvPr>
          <p:cNvSpPr txBox="1"/>
          <p:nvPr/>
        </p:nvSpPr>
        <p:spPr>
          <a:xfrm>
            <a:off x="6096000" y="1529350"/>
            <a:ext cx="4918334" cy="400110"/>
          </a:xfrm>
          <a:prstGeom prst="rect">
            <a:avLst/>
          </a:prstGeom>
          <a:noFill/>
        </p:spPr>
        <p:txBody>
          <a:bodyPr wrap="none" rtlCol="0">
            <a:spAutoFit/>
          </a:bodyPr>
          <a:lstStyle/>
          <a:p>
            <a:r>
              <a:rPr lang="en-US" sz="2000" b="1" dirty="0"/>
              <a:t>Switching Power (P) = α × Cₗ × VDD² × f</a:t>
            </a:r>
            <a:endParaRPr lang="en-US" sz="2000" dirty="0"/>
          </a:p>
        </p:txBody>
      </p:sp>
      <p:sp>
        <p:nvSpPr>
          <p:cNvPr id="6" name="TextBox 5">
            <a:extLst>
              <a:ext uri="{FF2B5EF4-FFF2-40B4-BE49-F238E27FC236}">
                <a16:creationId xmlns:a16="http://schemas.microsoft.com/office/drawing/2014/main" id="{DF1B2AFE-79D3-776A-6987-5B68C69A4F5B}"/>
              </a:ext>
            </a:extLst>
          </p:cNvPr>
          <p:cNvSpPr txBox="1"/>
          <p:nvPr/>
        </p:nvSpPr>
        <p:spPr>
          <a:xfrm>
            <a:off x="6156385" y="1987637"/>
            <a:ext cx="2919389" cy="1477328"/>
          </a:xfrm>
          <a:prstGeom prst="rect">
            <a:avLst/>
          </a:prstGeom>
          <a:noFill/>
        </p:spPr>
        <p:txBody>
          <a:bodyPr wrap="none" rtlCol="0">
            <a:spAutoFit/>
          </a:bodyPr>
          <a:lstStyle/>
          <a:p>
            <a:r>
              <a:rPr lang="en-US" b="1" dirty="0"/>
              <a:t>P</a:t>
            </a:r>
            <a:r>
              <a:rPr lang="en-US" dirty="0"/>
              <a:t> = Switching Power </a:t>
            </a:r>
          </a:p>
          <a:p>
            <a:r>
              <a:rPr lang="en-US" b="1" dirty="0"/>
              <a:t>α</a:t>
            </a:r>
            <a:r>
              <a:rPr lang="en-US" dirty="0"/>
              <a:t> = Switching Activity (TR)</a:t>
            </a:r>
          </a:p>
          <a:p>
            <a:r>
              <a:rPr lang="en-US" b="1" dirty="0"/>
              <a:t>Cₗ</a:t>
            </a:r>
            <a:r>
              <a:rPr lang="en-US" dirty="0"/>
              <a:t> = Load capacitance </a:t>
            </a:r>
          </a:p>
          <a:p>
            <a:r>
              <a:rPr lang="en-US" b="1" dirty="0"/>
              <a:t>VDD</a:t>
            </a:r>
            <a:r>
              <a:rPr lang="en-US" dirty="0"/>
              <a:t> = Supply voltage </a:t>
            </a:r>
          </a:p>
          <a:p>
            <a:r>
              <a:rPr lang="en-US" b="1" dirty="0"/>
              <a:t>f</a:t>
            </a:r>
            <a:r>
              <a:rPr lang="en-US" dirty="0"/>
              <a:t> = Clock frequency </a:t>
            </a:r>
            <a:endParaRPr lang="en-IN" dirty="0"/>
          </a:p>
        </p:txBody>
      </p:sp>
      <p:sp>
        <p:nvSpPr>
          <p:cNvPr id="7" name="TextBox 6">
            <a:extLst>
              <a:ext uri="{FF2B5EF4-FFF2-40B4-BE49-F238E27FC236}">
                <a16:creationId xmlns:a16="http://schemas.microsoft.com/office/drawing/2014/main" id="{E12357C2-10B3-F5A6-13F6-CA6B1B10563A}"/>
              </a:ext>
            </a:extLst>
          </p:cNvPr>
          <p:cNvSpPr txBox="1"/>
          <p:nvPr/>
        </p:nvSpPr>
        <p:spPr>
          <a:xfrm>
            <a:off x="101600" y="4959318"/>
            <a:ext cx="9569450" cy="646331"/>
          </a:xfrm>
          <a:prstGeom prst="rect">
            <a:avLst/>
          </a:prstGeom>
          <a:noFill/>
        </p:spPr>
        <p:txBody>
          <a:bodyPr wrap="square" rtlCol="0">
            <a:spAutoFit/>
          </a:bodyPr>
          <a:lstStyle/>
          <a:p>
            <a:r>
              <a:rPr lang="en-IN" dirty="0"/>
              <a:t>Switching power (manual Calculation) = 0.5 * (0.00595853 * 10^-9) * (0.9^2) * 2 =</a:t>
            </a:r>
            <a:r>
              <a:rPr lang="el-GR" dirty="0"/>
              <a:t>0.6033011625 μ</a:t>
            </a:r>
            <a:r>
              <a:rPr lang="en-IN" dirty="0"/>
              <a:t>W </a:t>
            </a:r>
          </a:p>
        </p:txBody>
      </p:sp>
      <p:pic>
        <p:nvPicPr>
          <p:cNvPr id="9" name="Picture 8">
            <a:extLst>
              <a:ext uri="{FF2B5EF4-FFF2-40B4-BE49-F238E27FC236}">
                <a16:creationId xmlns:a16="http://schemas.microsoft.com/office/drawing/2014/main" id="{9F488BAC-0A27-DE2D-669B-055C9B225FE1}"/>
              </a:ext>
            </a:extLst>
          </p:cNvPr>
          <p:cNvPicPr>
            <a:picLocks noChangeAspect="1"/>
          </p:cNvPicPr>
          <p:nvPr/>
        </p:nvPicPr>
        <p:blipFill>
          <a:blip r:embed="rId3"/>
          <a:stretch>
            <a:fillRect/>
          </a:stretch>
        </p:blipFill>
        <p:spPr>
          <a:xfrm>
            <a:off x="1177271" y="3475435"/>
            <a:ext cx="7898503" cy="876054"/>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CE09A66-00C2-086C-A60E-D325EF597D28}"/>
                  </a:ext>
                </a:extLst>
              </p14:cNvPr>
              <p14:cNvContentPartPr/>
              <p14:nvPr/>
            </p14:nvContentPartPr>
            <p14:xfrm>
              <a:off x="4017385" y="4071467"/>
              <a:ext cx="893520" cy="28440"/>
            </p14:xfrm>
          </p:contentPart>
        </mc:Choice>
        <mc:Fallback xmlns="">
          <p:pic>
            <p:nvPicPr>
              <p:cNvPr id="10" name="Ink 9">
                <a:extLst>
                  <a:ext uri="{FF2B5EF4-FFF2-40B4-BE49-F238E27FC236}">
                    <a16:creationId xmlns:a16="http://schemas.microsoft.com/office/drawing/2014/main" id="{BCE09A66-00C2-086C-A60E-D325EF597D28}"/>
                  </a:ext>
                </a:extLst>
              </p:cNvPr>
              <p:cNvPicPr/>
              <p:nvPr/>
            </p:nvPicPr>
            <p:blipFill>
              <a:blip r:embed="rId5"/>
              <a:stretch>
                <a:fillRect/>
              </a:stretch>
            </p:blipFill>
            <p:spPr>
              <a:xfrm>
                <a:off x="3963745" y="3963827"/>
                <a:ext cx="10011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C8C1C083-1BC2-C0BE-96AB-953F396DF534}"/>
                  </a:ext>
                </a:extLst>
              </p14:cNvPr>
              <p14:cNvContentPartPr/>
              <p14:nvPr/>
            </p14:nvContentPartPr>
            <p14:xfrm>
              <a:off x="4464145" y="4168139"/>
              <a:ext cx="430920" cy="437760"/>
            </p14:xfrm>
          </p:contentPart>
        </mc:Choice>
        <mc:Fallback xmlns="">
          <p:pic>
            <p:nvPicPr>
              <p:cNvPr id="11" name="Ink 10">
                <a:extLst>
                  <a:ext uri="{FF2B5EF4-FFF2-40B4-BE49-F238E27FC236}">
                    <a16:creationId xmlns:a16="http://schemas.microsoft.com/office/drawing/2014/main" id="{C8C1C083-1BC2-C0BE-96AB-953F396DF534}"/>
                  </a:ext>
                </a:extLst>
              </p:cNvPr>
              <p:cNvPicPr/>
              <p:nvPr/>
            </p:nvPicPr>
            <p:blipFill>
              <a:blip r:embed="rId7"/>
              <a:stretch>
                <a:fillRect/>
              </a:stretch>
            </p:blipFill>
            <p:spPr>
              <a:xfrm>
                <a:off x="4459825" y="4163819"/>
                <a:ext cx="439560" cy="446400"/>
              </a:xfrm>
              <a:prstGeom prst="rect">
                <a:avLst/>
              </a:prstGeom>
            </p:spPr>
          </p:pic>
        </mc:Fallback>
      </mc:AlternateContent>
      <p:sp>
        <p:nvSpPr>
          <p:cNvPr id="15" name="TextBox 14">
            <a:extLst>
              <a:ext uri="{FF2B5EF4-FFF2-40B4-BE49-F238E27FC236}">
                <a16:creationId xmlns:a16="http://schemas.microsoft.com/office/drawing/2014/main" id="{166D4220-A083-D677-0BCB-A318543FF95E}"/>
              </a:ext>
            </a:extLst>
          </p:cNvPr>
          <p:cNvSpPr txBox="1"/>
          <p:nvPr/>
        </p:nvSpPr>
        <p:spPr>
          <a:xfrm>
            <a:off x="4814602" y="4345385"/>
            <a:ext cx="1789244" cy="369332"/>
          </a:xfrm>
          <a:prstGeom prst="rect">
            <a:avLst/>
          </a:prstGeom>
          <a:noFill/>
        </p:spPr>
        <p:txBody>
          <a:bodyPr wrap="square" rtlCol="0">
            <a:spAutoFit/>
          </a:bodyPr>
          <a:lstStyle/>
          <a:p>
            <a:r>
              <a:rPr lang="en-IN" dirty="0"/>
              <a:t>Load cap(pF) </a:t>
            </a:r>
          </a:p>
        </p:txBody>
      </p:sp>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81F26130-061F-B75B-AC7A-AE5E35CD5C4C}"/>
                  </a:ext>
                </a:extLst>
              </p14:cNvPr>
              <p14:cNvContentPartPr/>
              <p14:nvPr/>
            </p14:nvContentPartPr>
            <p14:xfrm>
              <a:off x="1879380" y="5410100"/>
              <a:ext cx="360" cy="360"/>
            </p14:xfrm>
          </p:contentPart>
        </mc:Choice>
        <mc:Fallback xmlns="">
          <p:pic>
            <p:nvPicPr>
              <p:cNvPr id="16" name="Ink 15">
                <a:extLst>
                  <a:ext uri="{FF2B5EF4-FFF2-40B4-BE49-F238E27FC236}">
                    <a16:creationId xmlns:a16="http://schemas.microsoft.com/office/drawing/2014/main" id="{81F26130-061F-B75B-AC7A-AE5E35CD5C4C}"/>
                  </a:ext>
                </a:extLst>
              </p:cNvPr>
              <p:cNvPicPr/>
              <p:nvPr/>
            </p:nvPicPr>
            <p:blipFill>
              <a:blip r:embed="rId9"/>
              <a:stretch>
                <a:fillRect/>
              </a:stretch>
            </p:blipFill>
            <p:spPr>
              <a:xfrm>
                <a:off x="1825380" y="53021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A5DACA0D-C5D8-8D78-CDBA-F3767F41415D}"/>
                  </a:ext>
                </a:extLst>
              </p14:cNvPr>
              <p14:cNvContentPartPr/>
              <p14:nvPr/>
            </p14:nvContentPartPr>
            <p14:xfrm>
              <a:off x="196020" y="5378060"/>
              <a:ext cx="1982160" cy="91440"/>
            </p14:xfrm>
          </p:contentPart>
        </mc:Choice>
        <mc:Fallback xmlns="">
          <p:pic>
            <p:nvPicPr>
              <p:cNvPr id="21" name="Ink 20">
                <a:extLst>
                  <a:ext uri="{FF2B5EF4-FFF2-40B4-BE49-F238E27FC236}">
                    <a16:creationId xmlns:a16="http://schemas.microsoft.com/office/drawing/2014/main" id="{A5DACA0D-C5D8-8D78-CDBA-F3767F41415D}"/>
                  </a:ext>
                </a:extLst>
              </p:cNvPr>
              <p:cNvPicPr/>
              <p:nvPr/>
            </p:nvPicPr>
            <p:blipFill>
              <a:blip r:embed="rId11"/>
              <a:stretch>
                <a:fillRect/>
              </a:stretch>
            </p:blipFill>
            <p:spPr>
              <a:xfrm>
                <a:off x="142020" y="5270060"/>
                <a:ext cx="20898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09D6EA9C-FF92-C6A6-A963-DE89D6D6E44F}"/>
                  </a:ext>
                </a:extLst>
              </p14:cNvPr>
              <p14:cNvContentPartPr/>
              <p14:nvPr/>
            </p14:nvContentPartPr>
            <p14:xfrm>
              <a:off x="6368940" y="4063700"/>
              <a:ext cx="653760" cy="6840"/>
            </p14:xfrm>
          </p:contentPart>
        </mc:Choice>
        <mc:Fallback xmlns="">
          <p:pic>
            <p:nvPicPr>
              <p:cNvPr id="22" name="Ink 21">
                <a:extLst>
                  <a:ext uri="{FF2B5EF4-FFF2-40B4-BE49-F238E27FC236}">
                    <a16:creationId xmlns:a16="http://schemas.microsoft.com/office/drawing/2014/main" id="{09D6EA9C-FF92-C6A6-A963-DE89D6D6E44F}"/>
                  </a:ext>
                </a:extLst>
              </p:cNvPr>
              <p:cNvPicPr/>
              <p:nvPr/>
            </p:nvPicPr>
            <p:blipFill>
              <a:blip r:embed="rId13"/>
              <a:stretch>
                <a:fillRect/>
              </a:stretch>
            </p:blipFill>
            <p:spPr>
              <a:xfrm>
                <a:off x="6314940" y="3955700"/>
                <a:ext cx="761400" cy="222480"/>
              </a:xfrm>
              <a:prstGeom prst="rect">
                <a:avLst/>
              </a:prstGeom>
            </p:spPr>
          </p:pic>
        </mc:Fallback>
      </mc:AlternateContent>
    </p:spTree>
    <p:extLst>
      <p:ext uri="{BB962C8B-B14F-4D97-AF65-F5344CB8AC3E}">
        <p14:creationId xmlns:p14="http://schemas.microsoft.com/office/powerpoint/2010/main" val="401429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45F21-324B-7CE6-6729-51593E8EE7F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F9D65B5-CBF7-44C1-F39B-09E75397F5B7}"/>
              </a:ext>
            </a:extLst>
          </p:cNvPr>
          <p:cNvSpPr>
            <a:spLocks noGrp="1"/>
          </p:cNvSpPr>
          <p:nvPr>
            <p:ph type="title"/>
          </p:nvPr>
        </p:nvSpPr>
        <p:spPr>
          <a:xfrm>
            <a:off x="362885" y="219884"/>
            <a:ext cx="11310257" cy="430849"/>
          </a:xfrm>
        </p:spPr>
        <p:txBody>
          <a:bodyPr/>
          <a:lstStyle/>
          <a:p>
            <a:r>
              <a:rPr lang="en-IN" sz="3600" dirty="0"/>
              <a:t>Switching Power for Output (S)</a:t>
            </a:r>
          </a:p>
        </p:txBody>
      </p:sp>
      <p:pic>
        <p:nvPicPr>
          <p:cNvPr id="13" name="Content Placeholder 12">
            <a:extLst>
              <a:ext uri="{FF2B5EF4-FFF2-40B4-BE49-F238E27FC236}">
                <a16:creationId xmlns:a16="http://schemas.microsoft.com/office/drawing/2014/main" id="{1E6AC87C-2C98-DB67-4058-F576D7DC031A}"/>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044503" y="2308158"/>
            <a:ext cx="4568215" cy="918121"/>
          </a:xfrm>
        </p:spPr>
      </p:pic>
      <p:sp>
        <p:nvSpPr>
          <p:cNvPr id="18" name="Title 2">
            <a:extLst>
              <a:ext uri="{FF2B5EF4-FFF2-40B4-BE49-F238E27FC236}">
                <a16:creationId xmlns:a16="http://schemas.microsoft.com/office/drawing/2014/main" id="{2510704A-F05B-039E-7B39-1E55F49DE60F}"/>
              </a:ext>
            </a:extLst>
          </p:cNvPr>
          <p:cNvSpPr txBox="1">
            <a:spLocks/>
          </p:cNvSpPr>
          <p:nvPr/>
        </p:nvSpPr>
        <p:spPr>
          <a:xfrm>
            <a:off x="923732" y="1529350"/>
            <a:ext cx="3987173" cy="360665"/>
          </a:xfrm>
          <a:prstGeom prst="rect">
            <a:avLst/>
          </a:prstGeom>
        </p:spPr>
        <p:txBody>
          <a:bodyPr vert="horz" lIns="45720" tIns="45720" rIns="91440" bIns="45720" rtlCol="0" anchor="t">
            <a:noAutofit/>
          </a:bodyPr>
          <a:lst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a:lstStyle>
          <a:p>
            <a:r>
              <a:rPr lang="en-IN" dirty="0" err="1"/>
              <a:t>Voltus</a:t>
            </a:r>
            <a:r>
              <a:rPr lang="en-IN" dirty="0"/>
              <a:t> Generated  </a:t>
            </a:r>
          </a:p>
        </p:txBody>
      </p:sp>
      <p:sp>
        <p:nvSpPr>
          <p:cNvPr id="5" name="TextBox 4">
            <a:extLst>
              <a:ext uri="{FF2B5EF4-FFF2-40B4-BE49-F238E27FC236}">
                <a16:creationId xmlns:a16="http://schemas.microsoft.com/office/drawing/2014/main" id="{7C1E3050-0FD1-5760-BA2F-D2E7E4F3F70E}"/>
              </a:ext>
            </a:extLst>
          </p:cNvPr>
          <p:cNvSpPr txBox="1"/>
          <p:nvPr/>
        </p:nvSpPr>
        <p:spPr>
          <a:xfrm>
            <a:off x="6096000" y="1529350"/>
            <a:ext cx="4918334" cy="400110"/>
          </a:xfrm>
          <a:prstGeom prst="rect">
            <a:avLst/>
          </a:prstGeom>
          <a:noFill/>
        </p:spPr>
        <p:txBody>
          <a:bodyPr wrap="none" rtlCol="0">
            <a:spAutoFit/>
          </a:bodyPr>
          <a:lstStyle/>
          <a:p>
            <a:r>
              <a:rPr lang="en-US" sz="2000" b="1" dirty="0"/>
              <a:t>Switching Power (P) = α × Cₗ × VDD² × f</a:t>
            </a:r>
            <a:endParaRPr lang="en-US" sz="2000" dirty="0"/>
          </a:p>
        </p:txBody>
      </p:sp>
      <p:sp>
        <p:nvSpPr>
          <p:cNvPr id="6" name="TextBox 5">
            <a:extLst>
              <a:ext uri="{FF2B5EF4-FFF2-40B4-BE49-F238E27FC236}">
                <a16:creationId xmlns:a16="http://schemas.microsoft.com/office/drawing/2014/main" id="{8510D871-D9F4-CD1B-0E2E-5D912038F0F4}"/>
              </a:ext>
            </a:extLst>
          </p:cNvPr>
          <p:cNvSpPr txBox="1"/>
          <p:nvPr/>
        </p:nvSpPr>
        <p:spPr>
          <a:xfrm>
            <a:off x="6156385" y="1987637"/>
            <a:ext cx="2919389" cy="1477328"/>
          </a:xfrm>
          <a:prstGeom prst="rect">
            <a:avLst/>
          </a:prstGeom>
          <a:noFill/>
        </p:spPr>
        <p:txBody>
          <a:bodyPr wrap="none" rtlCol="0">
            <a:spAutoFit/>
          </a:bodyPr>
          <a:lstStyle/>
          <a:p>
            <a:r>
              <a:rPr lang="en-US" b="1" dirty="0"/>
              <a:t>P</a:t>
            </a:r>
            <a:r>
              <a:rPr lang="en-US" dirty="0"/>
              <a:t> = Switching Power </a:t>
            </a:r>
          </a:p>
          <a:p>
            <a:r>
              <a:rPr lang="en-US" b="1" dirty="0"/>
              <a:t>α</a:t>
            </a:r>
            <a:r>
              <a:rPr lang="en-US" dirty="0"/>
              <a:t> = Switching Activity (TR)</a:t>
            </a:r>
          </a:p>
          <a:p>
            <a:r>
              <a:rPr lang="en-US" b="1" dirty="0"/>
              <a:t>Cₗ</a:t>
            </a:r>
            <a:r>
              <a:rPr lang="en-US" dirty="0"/>
              <a:t> = Load capacitance </a:t>
            </a:r>
          </a:p>
          <a:p>
            <a:r>
              <a:rPr lang="en-US" b="1" dirty="0"/>
              <a:t>VDD</a:t>
            </a:r>
            <a:r>
              <a:rPr lang="en-US" dirty="0"/>
              <a:t> = Supply voltage </a:t>
            </a:r>
          </a:p>
          <a:p>
            <a:r>
              <a:rPr lang="en-US" b="1" dirty="0"/>
              <a:t>f</a:t>
            </a:r>
            <a:r>
              <a:rPr lang="en-US" dirty="0"/>
              <a:t> = Clock frequency </a:t>
            </a:r>
            <a:endParaRPr lang="en-IN" dirty="0"/>
          </a:p>
        </p:txBody>
      </p:sp>
      <p:sp>
        <p:nvSpPr>
          <p:cNvPr id="7" name="TextBox 6">
            <a:extLst>
              <a:ext uri="{FF2B5EF4-FFF2-40B4-BE49-F238E27FC236}">
                <a16:creationId xmlns:a16="http://schemas.microsoft.com/office/drawing/2014/main" id="{5442DCCD-EE24-78D7-7264-4F3FB73B7CA1}"/>
              </a:ext>
            </a:extLst>
          </p:cNvPr>
          <p:cNvSpPr txBox="1"/>
          <p:nvPr/>
        </p:nvSpPr>
        <p:spPr>
          <a:xfrm>
            <a:off x="101599" y="4959318"/>
            <a:ext cx="11035103" cy="369332"/>
          </a:xfrm>
          <a:prstGeom prst="rect">
            <a:avLst/>
          </a:prstGeom>
          <a:noFill/>
        </p:spPr>
        <p:txBody>
          <a:bodyPr wrap="square" rtlCol="0">
            <a:spAutoFit/>
          </a:bodyPr>
          <a:lstStyle/>
          <a:p>
            <a:r>
              <a:rPr lang="en-IN" dirty="0"/>
              <a:t>Switching power (manual Calculation) = 0.5 * (0.00350592 * 10^-9) * (0.9^2) * 2.5 = </a:t>
            </a:r>
            <a:r>
              <a:rPr lang="el-GR" dirty="0"/>
              <a:t>0.4438148 μ</a:t>
            </a:r>
            <a:r>
              <a:rPr lang="en-IN" dirty="0"/>
              <a:t>W </a:t>
            </a:r>
          </a:p>
        </p:txBody>
      </p:sp>
      <p:pic>
        <p:nvPicPr>
          <p:cNvPr id="9" name="Picture 8">
            <a:extLst>
              <a:ext uri="{FF2B5EF4-FFF2-40B4-BE49-F238E27FC236}">
                <a16:creationId xmlns:a16="http://schemas.microsoft.com/office/drawing/2014/main" id="{F3107DF8-B17D-79C6-3011-E56A4B91FD0C}"/>
              </a:ext>
            </a:extLst>
          </p:cNvPr>
          <p:cNvPicPr>
            <a:picLocks noChangeAspect="1"/>
          </p:cNvPicPr>
          <p:nvPr/>
        </p:nvPicPr>
        <p:blipFill>
          <a:blip r:embed="rId3"/>
          <a:stretch>
            <a:fillRect/>
          </a:stretch>
        </p:blipFill>
        <p:spPr>
          <a:xfrm>
            <a:off x="1177271" y="3475435"/>
            <a:ext cx="7898503" cy="876054"/>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71629F3A-3D37-0AC0-0663-4B96F1AB66F3}"/>
                  </a:ext>
                </a:extLst>
              </p14:cNvPr>
              <p14:cNvContentPartPr/>
              <p14:nvPr/>
            </p14:nvContentPartPr>
            <p14:xfrm>
              <a:off x="4455405" y="4270698"/>
              <a:ext cx="359826" cy="365538"/>
            </p14:xfrm>
          </p:contentPart>
        </mc:Choice>
        <mc:Fallback xmlns="">
          <p:pic>
            <p:nvPicPr>
              <p:cNvPr id="11" name="Ink 10">
                <a:extLst>
                  <a:ext uri="{FF2B5EF4-FFF2-40B4-BE49-F238E27FC236}">
                    <a16:creationId xmlns:a16="http://schemas.microsoft.com/office/drawing/2014/main" id="{71629F3A-3D37-0AC0-0663-4B96F1AB66F3}"/>
                  </a:ext>
                </a:extLst>
              </p:cNvPr>
              <p:cNvPicPr/>
              <p:nvPr/>
            </p:nvPicPr>
            <p:blipFill>
              <a:blip r:embed="rId5"/>
              <a:stretch>
                <a:fillRect/>
              </a:stretch>
            </p:blipFill>
            <p:spPr>
              <a:xfrm>
                <a:off x="4451087" y="4266381"/>
                <a:ext cx="368462" cy="374173"/>
              </a:xfrm>
              <a:prstGeom prst="rect">
                <a:avLst/>
              </a:prstGeom>
            </p:spPr>
          </p:pic>
        </mc:Fallback>
      </mc:AlternateContent>
      <p:sp>
        <p:nvSpPr>
          <p:cNvPr id="15" name="TextBox 14">
            <a:extLst>
              <a:ext uri="{FF2B5EF4-FFF2-40B4-BE49-F238E27FC236}">
                <a16:creationId xmlns:a16="http://schemas.microsoft.com/office/drawing/2014/main" id="{C439C7AC-8CDB-EE7A-956E-14D3F0D896B9}"/>
              </a:ext>
            </a:extLst>
          </p:cNvPr>
          <p:cNvSpPr txBox="1"/>
          <p:nvPr/>
        </p:nvSpPr>
        <p:spPr>
          <a:xfrm>
            <a:off x="4814602" y="4345385"/>
            <a:ext cx="1789244" cy="369332"/>
          </a:xfrm>
          <a:prstGeom prst="rect">
            <a:avLst/>
          </a:prstGeom>
          <a:noFill/>
        </p:spPr>
        <p:txBody>
          <a:bodyPr wrap="square" rtlCol="0">
            <a:spAutoFit/>
          </a:bodyPr>
          <a:lstStyle/>
          <a:p>
            <a:r>
              <a:rPr lang="en-IN" dirty="0"/>
              <a:t>Load cap(pF) </a:t>
            </a:r>
          </a:p>
        </p:txBody>
      </p:sp>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17AA08B2-EDF7-B4FA-EE3D-11BE03F32B5F}"/>
                  </a:ext>
                </a:extLst>
              </p14:cNvPr>
              <p14:cNvContentPartPr/>
              <p14:nvPr/>
            </p14:nvContentPartPr>
            <p14:xfrm>
              <a:off x="8663542" y="5106564"/>
              <a:ext cx="1982160" cy="91440"/>
            </p14:xfrm>
          </p:contentPart>
        </mc:Choice>
        <mc:Fallback xmlns="">
          <p:pic>
            <p:nvPicPr>
              <p:cNvPr id="21" name="Ink 20">
                <a:extLst>
                  <a:ext uri="{FF2B5EF4-FFF2-40B4-BE49-F238E27FC236}">
                    <a16:creationId xmlns:a16="http://schemas.microsoft.com/office/drawing/2014/main" id="{17AA08B2-EDF7-B4FA-EE3D-11BE03F32B5F}"/>
                  </a:ext>
                </a:extLst>
              </p:cNvPr>
              <p:cNvPicPr/>
              <p:nvPr/>
            </p:nvPicPr>
            <p:blipFill>
              <a:blip r:embed="rId7"/>
              <a:stretch>
                <a:fillRect/>
              </a:stretch>
            </p:blipFill>
            <p:spPr>
              <a:xfrm>
                <a:off x="8609542" y="4998564"/>
                <a:ext cx="20898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30E64F85-2611-0872-0F56-16506C408679}"/>
                  </a:ext>
                </a:extLst>
              </p14:cNvPr>
              <p14:cNvContentPartPr/>
              <p14:nvPr/>
            </p14:nvContentPartPr>
            <p14:xfrm>
              <a:off x="6394819" y="4217387"/>
              <a:ext cx="653760" cy="6840"/>
            </p14:xfrm>
          </p:contentPart>
        </mc:Choice>
        <mc:Fallback xmlns="">
          <p:pic>
            <p:nvPicPr>
              <p:cNvPr id="22" name="Ink 21">
                <a:extLst>
                  <a:ext uri="{FF2B5EF4-FFF2-40B4-BE49-F238E27FC236}">
                    <a16:creationId xmlns:a16="http://schemas.microsoft.com/office/drawing/2014/main" id="{30E64F85-2611-0872-0F56-16506C408679}"/>
                  </a:ext>
                </a:extLst>
              </p:cNvPr>
              <p:cNvPicPr/>
              <p:nvPr/>
            </p:nvPicPr>
            <p:blipFill>
              <a:blip r:embed="rId9"/>
              <a:stretch>
                <a:fillRect/>
              </a:stretch>
            </p:blipFill>
            <p:spPr>
              <a:xfrm>
                <a:off x="6340819" y="4109387"/>
                <a:ext cx="7614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379F3422-D81F-D5A3-8B0D-2F1AEBA3CB75}"/>
                  </a:ext>
                </a:extLst>
              </p14:cNvPr>
              <p14:cNvContentPartPr/>
              <p14:nvPr/>
            </p14:nvContentPartPr>
            <p14:xfrm>
              <a:off x="4200745" y="4166497"/>
              <a:ext cx="603720" cy="78480"/>
            </p14:xfrm>
          </p:contentPart>
        </mc:Choice>
        <mc:Fallback xmlns="">
          <p:pic>
            <p:nvPicPr>
              <p:cNvPr id="4" name="Ink 3">
                <a:extLst>
                  <a:ext uri="{FF2B5EF4-FFF2-40B4-BE49-F238E27FC236}">
                    <a16:creationId xmlns:a16="http://schemas.microsoft.com/office/drawing/2014/main" id="{379F3422-D81F-D5A3-8B0D-2F1AEBA3CB75}"/>
                  </a:ext>
                </a:extLst>
              </p:cNvPr>
              <p:cNvPicPr/>
              <p:nvPr/>
            </p:nvPicPr>
            <p:blipFill>
              <a:blip r:embed="rId11"/>
              <a:stretch>
                <a:fillRect/>
              </a:stretch>
            </p:blipFill>
            <p:spPr>
              <a:xfrm>
                <a:off x="4165105" y="4094497"/>
                <a:ext cx="675360" cy="222120"/>
              </a:xfrm>
              <a:prstGeom prst="rect">
                <a:avLst/>
              </a:prstGeom>
            </p:spPr>
          </p:pic>
        </mc:Fallback>
      </mc:AlternateContent>
    </p:spTree>
    <p:extLst>
      <p:ext uri="{BB962C8B-B14F-4D97-AF65-F5344CB8AC3E}">
        <p14:creationId xmlns:p14="http://schemas.microsoft.com/office/powerpoint/2010/main" val="117313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72078-99FF-5D4D-3B68-ECAF1C1277F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6798876-1729-1364-A2C0-DE0206CEB86B}"/>
              </a:ext>
            </a:extLst>
          </p:cNvPr>
          <p:cNvSpPr>
            <a:spLocks noGrp="1"/>
          </p:cNvSpPr>
          <p:nvPr>
            <p:ph type="title"/>
          </p:nvPr>
        </p:nvSpPr>
        <p:spPr>
          <a:xfrm>
            <a:off x="362885" y="219884"/>
            <a:ext cx="11310257" cy="430849"/>
          </a:xfrm>
        </p:spPr>
        <p:txBody>
          <a:bodyPr/>
          <a:lstStyle/>
          <a:p>
            <a:r>
              <a:rPr lang="en-IN" sz="3600" dirty="0"/>
              <a:t>Total Switching Power</a:t>
            </a:r>
          </a:p>
        </p:txBody>
      </p:sp>
      <p:pic>
        <p:nvPicPr>
          <p:cNvPr id="13" name="Content Placeholder 12">
            <a:extLst>
              <a:ext uri="{FF2B5EF4-FFF2-40B4-BE49-F238E27FC236}">
                <a16:creationId xmlns:a16="http://schemas.microsoft.com/office/drawing/2014/main" id="{1F4AA4DA-F5F7-9401-E911-965129DCA77A}"/>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1044503" y="2308158"/>
            <a:ext cx="4568215" cy="918121"/>
          </a:xfrm>
        </p:spPr>
      </p:pic>
      <p:sp>
        <p:nvSpPr>
          <p:cNvPr id="18" name="Title 2">
            <a:extLst>
              <a:ext uri="{FF2B5EF4-FFF2-40B4-BE49-F238E27FC236}">
                <a16:creationId xmlns:a16="http://schemas.microsoft.com/office/drawing/2014/main" id="{78CB0B33-362B-AE11-E094-8217731D0187}"/>
              </a:ext>
            </a:extLst>
          </p:cNvPr>
          <p:cNvSpPr txBox="1">
            <a:spLocks/>
          </p:cNvSpPr>
          <p:nvPr/>
        </p:nvSpPr>
        <p:spPr>
          <a:xfrm>
            <a:off x="923732" y="1529350"/>
            <a:ext cx="3987173" cy="360665"/>
          </a:xfrm>
          <a:prstGeom prst="rect">
            <a:avLst/>
          </a:prstGeom>
        </p:spPr>
        <p:txBody>
          <a:bodyPr vert="horz" lIns="45720" tIns="45720" rIns="91440" bIns="45720" rtlCol="0" anchor="t">
            <a:noAutofit/>
          </a:bodyPr>
          <a:lstStyle>
            <a:lvl1pPr marL="0" indent="0" algn="l" defTabSz="914400" rtl="0" eaLnBrk="1" latinLnBrk="0" hangingPunct="1">
              <a:lnSpc>
                <a:spcPct val="90000"/>
              </a:lnSpc>
              <a:spcBef>
                <a:spcPct val="0"/>
              </a:spcBef>
              <a:buFont typeface="Arial" panose="020B0604020202020204" pitchFamily="34" charset="0"/>
              <a:buNone/>
              <a:defRPr sz="3000" kern="1200">
                <a:solidFill>
                  <a:schemeClr val="tx1"/>
                </a:solidFill>
                <a:latin typeface="Arial" panose="020B0604020202020204" pitchFamily="34" charset="0"/>
                <a:ea typeface="+mj-ea"/>
                <a:cs typeface="+mj-cs"/>
              </a:defRPr>
            </a:lvl1pPr>
          </a:lstStyle>
          <a:p>
            <a:r>
              <a:rPr lang="en-IN" dirty="0" err="1"/>
              <a:t>Voltus</a:t>
            </a:r>
            <a:r>
              <a:rPr lang="en-IN" dirty="0"/>
              <a:t> Generated  </a:t>
            </a:r>
          </a:p>
        </p:txBody>
      </p:sp>
      <p:sp>
        <p:nvSpPr>
          <p:cNvPr id="5" name="TextBox 4">
            <a:extLst>
              <a:ext uri="{FF2B5EF4-FFF2-40B4-BE49-F238E27FC236}">
                <a16:creationId xmlns:a16="http://schemas.microsoft.com/office/drawing/2014/main" id="{A8B0ED51-C610-88F0-5932-3B4E8DB7BDCF}"/>
              </a:ext>
            </a:extLst>
          </p:cNvPr>
          <p:cNvSpPr txBox="1"/>
          <p:nvPr/>
        </p:nvSpPr>
        <p:spPr>
          <a:xfrm>
            <a:off x="6096000" y="1529350"/>
            <a:ext cx="4918334" cy="400110"/>
          </a:xfrm>
          <a:prstGeom prst="rect">
            <a:avLst/>
          </a:prstGeom>
          <a:noFill/>
        </p:spPr>
        <p:txBody>
          <a:bodyPr wrap="none" rtlCol="0">
            <a:spAutoFit/>
          </a:bodyPr>
          <a:lstStyle/>
          <a:p>
            <a:r>
              <a:rPr lang="en-US" sz="2000" b="1" dirty="0"/>
              <a:t>Switching Power (P) = α × Cₗ × VDD² × f</a:t>
            </a:r>
            <a:endParaRPr lang="en-US" sz="2000" dirty="0"/>
          </a:p>
        </p:txBody>
      </p:sp>
      <p:sp>
        <p:nvSpPr>
          <p:cNvPr id="6" name="TextBox 5">
            <a:extLst>
              <a:ext uri="{FF2B5EF4-FFF2-40B4-BE49-F238E27FC236}">
                <a16:creationId xmlns:a16="http://schemas.microsoft.com/office/drawing/2014/main" id="{EE7F8342-0FD2-ADBF-3B07-3491EA9A19AA}"/>
              </a:ext>
            </a:extLst>
          </p:cNvPr>
          <p:cNvSpPr txBox="1"/>
          <p:nvPr/>
        </p:nvSpPr>
        <p:spPr>
          <a:xfrm>
            <a:off x="6156385" y="1987637"/>
            <a:ext cx="2919389" cy="1477328"/>
          </a:xfrm>
          <a:prstGeom prst="rect">
            <a:avLst/>
          </a:prstGeom>
          <a:noFill/>
        </p:spPr>
        <p:txBody>
          <a:bodyPr wrap="none" rtlCol="0">
            <a:spAutoFit/>
          </a:bodyPr>
          <a:lstStyle/>
          <a:p>
            <a:r>
              <a:rPr lang="en-US" b="1" dirty="0"/>
              <a:t>P</a:t>
            </a:r>
            <a:r>
              <a:rPr lang="en-US" dirty="0"/>
              <a:t> = Switching Power </a:t>
            </a:r>
          </a:p>
          <a:p>
            <a:r>
              <a:rPr lang="en-US" b="1" dirty="0"/>
              <a:t>α</a:t>
            </a:r>
            <a:r>
              <a:rPr lang="en-US" dirty="0"/>
              <a:t> = Switching Activity (TR)</a:t>
            </a:r>
          </a:p>
          <a:p>
            <a:r>
              <a:rPr lang="en-US" b="1" dirty="0"/>
              <a:t>Cₗ</a:t>
            </a:r>
            <a:r>
              <a:rPr lang="en-US" dirty="0"/>
              <a:t> = Load capacitance </a:t>
            </a:r>
          </a:p>
          <a:p>
            <a:r>
              <a:rPr lang="en-US" b="1" dirty="0"/>
              <a:t>VDD</a:t>
            </a:r>
            <a:r>
              <a:rPr lang="en-US" dirty="0"/>
              <a:t> = Supply voltage </a:t>
            </a:r>
          </a:p>
          <a:p>
            <a:r>
              <a:rPr lang="en-US" b="1" dirty="0"/>
              <a:t>f</a:t>
            </a:r>
            <a:r>
              <a:rPr lang="en-US" dirty="0"/>
              <a:t> = Clock frequency </a:t>
            </a:r>
            <a:endParaRPr lang="en-IN" dirty="0"/>
          </a:p>
        </p:txBody>
      </p:sp>
      <p:sp>
        <p:nvSpPr>
          <p:cNvPr id="7" name="TextBox 6">
            <a:extLst>
              <a:ext uri="{FF2B5EF4-FFF2-40B4-BE49-F238E27FC236}">
                <a16:creationId xmlns:a16="http://schemas.microsoft.com/office/drawing/2014/main" id="{FA9D7AF4-B968-5BB0-4ED4-AEFE62307B68}"/>
              </a:ext>
            </a:extLst>
          </p:cNvPr>
          <p:cNvSpPr txBox="1"/>
          <p:nvPr/>
        </p:nvSpPr>
        <p:spPr>
          <a:xfrm>
            <a:off x="362886" y="3698442"/>
            <a:ext cx="11595950" cy="369332"/>
          </a:xfrm>
          <a:prstGeom prst="rect">
            <a:avLst/>
          </a:prstGeom>
          <a:noFill/>
        </p:spPr>
        <p:txBody>
          <a:bodyPr wrap="square" rtlCol="0">
            <a:spAutoFit/>
          </a:bodyPr>
          <a:lstStyle/>
          <a:p>
            <a:r>
              <a:rPr lang="en-IN" dirty="0"/>
              <a:t>Total Switching power (manual calculation) = </a:t>
            </a:r>
            <a:r>
              <a:rPr lang="el-GR" dirty="0"/>
              <a:t>0.6033011625 μ</a:t>
            </a:r>
            <a:r>
              <a:rPr lang="en-IN" dirty="0"/>
              <a:t>W + </a:t>
            </a:r>
            <a:r>
              <a:rPr lang="el-GR" dirty="0"/>
              <a:t>0.4438148 μ</a:t>
            </a:r>
            <a:r>
              <a:rPr lang="en-IN" dirty="0"/>
              <a:t>W = </a:t>
            </a:r>
            <a:r>
              <a:rPr lang="el-GR" b="1" dirty="0"/>
              <a:t>1.0471159625 μ</a:t>
            </a:r>
            <a:r>
              <a:rPr lang="en-IN" b="1" dirty="0"/>
              <a:t>W</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36E0FECB-1DF2-160C-99E0-790FF7E6C2CB}"/>
                  </a:ext>
                </a:extLst>
              </p14:cNvPr>
              <p14:cNvContentPartPr/>
              <p14:nvPr/>
            </p14:nvContentPartPr>
            <p14:xfrm>
              <a:off x="2849557" y="2636682"/>
              <a:ext cx="1684440" cy="19800"/>
            </p14:xfrm>
          </p:contentPart>
        </mc:Choice>
        <mc:Fallback xmlns="">
          <p:pic>
            <p:nvPicPr>
              <p:cNvPr id="12" name="Ink 11">
                <a:extLst>
                  <a:ext uri="{FF2B5EF4-FFF2-40B4-BE49-F238E27FC236}">
                    <a16:creationId xmlns:a16="http://schemas.microsoft.com/office/drawing/2014/main" id="{36E0FECB-1DF2-160C-99E0-790FF7E6C2CB}"/>
                  </a:ext>
                </a:extLst>
              </p:cNvPr>
              <p:cNvPicPr/>
              <p:nvPr/>
            </p:nvPicPr>
            <p:blipFill>
              <a:blip r:embed="rId4"/>
              <a:stretch>
                <a:fillRect/>
              </a:stretch>
            </p:blipFill>
            <p:spPr>
              <a:xfrm>
                <a:off x="2795557" y="2528682"/>
                <a:ext cx="1792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85714EF0-9CB3-40A9-AFBE-40BBF6E74376}"/>
                  </a:ext>
                </a:extLst>
              </p14:cNvPr>
              <p14:cNvContentPartPr/>
              <p14:nvPr/>
            </p14:nvContentPartPr>
            <p14:xfrm>
              <a:off x="8841757" y="3826122"/>
              <a:ext cx="2227320" cy="149760"/>
            </p14:xfrm>
          </p:contentPart>
        </mc:Choice>
        <mc:Fallback xmlns="">
          <p:pic>
            <p:nvPicPr>
              <p:cNvPr id="16" name="Ink 15">
                <a:extLst>
                  <a:ext uri="{FF2B5EF4-FFF2-40B4-BE49-F238E27FC236}">
                    <a16:creationId xmlns:a16="http://schemas.microsoft.com/office/drawing/2014/main" id="{85714EF0-9CB3-40A9-AFBE-40BBF6E74376}"/>
                  </a:ext>
                </a:extLst>
              </p:cNvPr>
              <p:cNvPicPr/>
              <p:nvPr/>
            </p:nvPicPr>
            <p:blipFill>
              <a:blip r:embed="rId6"/>
              <a:stretch>
                <a:fillRect/>
              </a:stretch>
            </p:blipFill>
            <p:spPr>
              <a:xfrm>
                <a:off x="8788117" y="3718122"/>
                <a:ext cx="2334960" cy="365400"/>
              </a:xfrm>
              <a:prstGeom prst="rect">
                <a:avLst/>
              </a:prstGeom>
            </p:spPr>
          </p:pic>
        </mc:Fallback>
      </mc:AlternateContent>
    </p:spTree>
    <p:extLst>
      <p:ext uri="{BB962C8B-B14F-4D97-AF65-F5344CB8AC3E}">
        <p14:creationId xmlns:p14="http://schemas.microsoft.com/office/powerpoint/2010/main" val="2935791837"/>
      </p:ext>
    </p:extLst>
  </p:cSld>
  <p:clrMapOvr>
    <a:masterClrMapping/>
  </p:clrMapOvr>
</p:sld>
</file>

<file path=ppt/theme/theme1.xml><?xml version="1.0" encoding="utf-8"?>
<a:theme xmlns:a="http://schemas.openxmlformats.org/drawingml/2006/main" name="Cadence-Lt">
  <a:themeElements>
    <a:clrScheme name="Cadence Color Palette">
      <a:dk1>
        <a:srgbClr val="262626"/>
      </a:dk1>
      <a:lt1>
        <a:srgbClr val="FFFFFF"/>
      </a:lt1>
      <a:dk2>
        <a:srgbClr val="2CCCD3"/>
      </a:dk2>
      <a:lt2>
        <a:srgbClr val="147BD1"/>
      </a:lt2>
      <a:accent1>
        <a:srgbClr val="00778B"/>
      </a:accent1>
      <a:accent2>
        <a:srgbClr val="00A376"/>
      </a:accent2>
      <a:accent3>
        <a:srgbClr val="FFB81C"/>
      </a:accent3>
      <a:accent4>
        <a:srgbClr val="FF8200"/>
      </a:accent4>
      <a:accent5>
        <a:srgbClr val="CE0058"/>
      </a:accent5>
      <a:accent6>
        <a:srgbClr val="FF0000"/>
      </a:accent6>
      <a:hlink>
        <a:srgbClr val="0563C1"/>
      </a:hlink>
      <a:folHlink>
        <a:srgbClr val="954F72"/>
      </a:folHlink>
    </a:clrScheme>
    <a:fontScheme name="Custom 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5 Cadence-Default.pptx" id="{8697AAD6-8754-4603-B03C-C2DA17A0D4BE}" vid="{D9E25876-E76F-475C-8F71-E62BC8F856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f4f32d34-70a6-472f-ad40-670e9e826e7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A9ADBEE71FFA4AB34AACBA51C4E6D1" ma:contentTypeVersion="20" ma:contentTypeDescription="Create a new document." ma:contentTypeScope="" ma:versionID="2e76d7e4b8e7a3bb318860e80a2ed5b5">
  <xsd:schema xmlns:xsd="http://www.w3.org/2001/XMLSchema" xmlns:xs="http://www.w3.org/2001/XMLSchema" xmlns:p="http://schemas.microsoft.com/office/2006/metadata/properties" xmlns:ns1="http://schemas.microsoft.com/sharepoint/v3" xmlns:ns3="f4f32d34-70a6-472f-ad40-670e9e826e76" xmlns:ns4="57f89302-d19c-4c12-8163-a760ad63228f" targetNamespace="http://schemas.microsoft.com/office/2006/metadata/properties" ma:root="true" ma:fieldsID="5644ad6692526c1638c391c19a27c2ef" ns1:_="" ns3:_="" ns4:_="">
    <xsd:import namespace="http://schemas.microsoft.com/sharepoint/v3"/>
    <xsd:import namespace="f4f32d34-70a6-472f-ad40-670e9e826e76"/>
    <xsd:import namespace="57f89302-d19c-4c12-8163-a760ad63228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f32d34-70a6-472f-ad40-670e9e826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7f89302-d19c-4c12-8163-a760ad63228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A66B61-4F06-44C8-9162-4B6D2BCADA53}">
  <ds:schemaRefs>
    <ds:schemaRef ds:uri="http://schemas.microsoft.com/sharepoint/v3/contenttype/forms"/>
  </ds:schemaRefs>
</ds:datastoreItem>
</file>

<file path=customXml/itemProps2.xml><?xml version="1.0" encoding="utf-8"?>
<ds:datastoreItem xmlns:ds="http://schemas.openxmlformats.org/officeDocument/2006/customXml" ds:itemID="{C41E21E2-184C-4C53-96CE-A9EC73448FA3}">
  <ds:schemaRefs>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57f89302-d19c-4c12-8163-a760ad63228f"/>
    <ds:schemaRef ds:uri="f4f32d34-70a6-472f-ad40-670e9e826e76"/>
    <ds:schemaRef ds:uri="http://www.w3.org/XML/1998/namespace"/>
    <ds:schemaRef ds:uri="http://purl.org/dc/dcmitype/"/>
  </ds:schemaRefs>
</ds:datastoreItem>
</file>

<file path=customXml/itemProps3.xml><?xml version="1.0" encoding="utf-8"?>
<ds:datastoreItem xmlns:ds="http://schemas.openxmlformats.org/officeDocument/2006/customXml" ds:itemID="{0DBD98B3-2152-4027-952A-3262125E25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4f32d34-70a6-472f-ad40-670e9e826e76"/>
    <ds:schemaRef ds:uri="57f89302-d19c-4c12-8163-a760ad632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246</TotalTime>
  <Words>1323</Words>
  <Application>Microsoft Office PowerPoint</Application>
  <PresentationFormat>Widescreen</PresentationFormat>
  <Paragraphs>194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.Lucida Grande UI Regular</vt:lpstr>
      <vt:lpstr>Arial</vt:lpstr>
      <vt:lpstr>Calibri</vt:lpstr>
      <vt:lpstr>Comic Sans MS</vt:lpstr>
      <vt:lpstr>Courier New</vt:lpstr>
      <vt:lpstr>Rubik Light</vt:lpstr>
      <vt:lpstr>Cadence-Lt</vt:lpstr>
      <vt:lpstr>Cross-Verification of Power Results: Manual Calculations vs. Voltus Output</vt:lpstr>
      <vt:lpstr>Saving .rpt file format command</vt:lpstr>
      <vt:lpstr>inst_pwr.rpt</vt:lpstr>
      <vt:lpstr>Units Specified in .lib File</vt:lpstr>
      <vt:lpstr>Leakage Power</vt:lpstr>
      <vt:lpstr>Load Capacitance (cap of output)</vt:lpstr>
      <vt:lpstr>Switching Power for Output (CO)</vt:lpstr>
      <vt:lpstr>Switching Power for Output (S)</vt:lpstr>
      <vt:lpstr>Total Switching Power</vt:lpstr>
      <vt:lpstr>Slew Normalisation</vt:lpstr>
      <vt:lpstr>Slew Normalisation</vt:lpstr>
      <vt:lpstr>Slew Normalisation</vt:lpstr>
      <vt:lpstr>What index_1 and index_2 means</vt:lpstr>
      <vt:lpstr>Internal Power Calculation</vt:lpstr>
      <vt:lpstr>Internal Power for Input (A -&gt; CO)</vt:lpstr>
      <vt:lpstr>Internal Power for Input (B -&gt; CO)</vt:lpstr>
      <vt:lpstr>Internal Power for Input (CI -&gt; CO)</vt:lpstr>
      <vt:lpstr>Internal Power for Input (A -&gt; S)</vt:lpstr>
      <vt:lpstr>Internal Power for Input (B -&gt; S)</vt:lpstr>
      <vt:lpstr>Internal Power for Input (CI -&gt; S)</vt:lpstr>
      <vt:lpstr>Total Internal Power</vt:lpstr>
      <vt:lpstr>Total Power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Ishaan Singhal [C]</dc:creator>
  <cp:keywords>2025 Cadence PowerPoint Template</cp:keywords>
  <dc:description>1 January update</dc:description>
  <cp:lastModifiedBy>Ishaan Singhal</cp:lastModifiedBy>
  <cp:revision>6</cp:revision>
  <dcterms:created xsi:type="dcterms:W3CDTF">2025-07-11T15:01:08Z</dcterms:created>
  <dcterms:modified xsi:type="dcterms:W3CDTF">2025-07-11T19:45:54Z</dcterms:modified>
  <cp:category>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0x010100BFA9ADBEE71FFA4AB34AACBA51C4E6D1</vt:lpwstr>
  </property>
</Properties>
</file>