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60" r:id="rId3"/>
    <p:sldId id="259" r:id="rId4"/>
    <p:sldId id="257" r:id="rId5"/>
    <p:sldId id="262" r:id="rId6"/>
    <p:sldId id="264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64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6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926C67-4772-406A-B39C-50F41B41BF82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7018F6-3468-4BD0-9D68-483147E6F735}">
      <dgm:prSet/>
      <dgm:spPr/>
      <dgm:t>
        <a:bodyPr/>
        <a:lstStyle/>
        <a:p>
          <a:r>
            <a:rPr lang="en-US" dirty="0"/>
            <a:t>Extract</a:t>
          </a:r>
        </a:p>
      </dgm:t>
    </dgm:pt>
    <dgm:pt modelId="{969E5259-B4A4-4A4C-A35E-F35D7F326C86}" type="parTrans" cxnId="{13C34045-EF46-4393-AA60-4C4E0BB33DAF}">
      <dgm:prSet/>
      <dgm:spPr/>
      <dgm:t>
        <a:bodyPr/>
        <a:lstStyle/>
        <a:p>
          <a:endParaRPr lang="en-US"/>
        </a:p>
      </dgm:t>
    </dgm:pt>
    <dgm:pt modelId="{256DACC9-B364-4DBA-9A96-CCDBB14E4C09}" type="sibTrans" cxnId="{13C34045-EF46-4393-AA60-4C4E0BB33DAF}">
      <dgm:prSet/>
      <dgm:spPr/>
      <dgm:t>
        <a:bodyPr/>
        <a:lstStyle/>
        <a:p>
          <a:endParaRPr lang="en-US"/>
        </a:p>
      </dgm:t>
    </dgm:pt>
    <dgm:pt modelId="{2E7123A0-DFD0-46AD-AB88-4FF7C15E3E4F}">
      <dgm:prSet/>
      <dgm:spPr/>
      <dgm:t>
        <a:bodyPr/>
        <a:lstStyle/>
        <a:p>
          <a:r>
            <a:rPr lang="en-US" dirty="0"/>
            <a:t>Transform</a:t>
          </a:r>
        </a:p>
      </dgm:t>
    </dgm:pt>
    <dgm:pt modelId="{5205C6A1-9233-4E54-97CC-154966A51B8C}" type="parTrans" cxnId="{DBEAE7A2-0FBC-42BA-9F48-9358DCF4BF82}">
      <dgm:prSet/>
      <dgm:spPr/>
      <dgm:t>
        <a:bodyPr/>
        <a:lstStyle/>
        <a:p>
          <a:endParaRPr lang="en-US"/>
        </a:p>
      </dgm:t>
    </dgm:pt>
    <dgm:pt modelId="{4A5FA4C8-3412-427C-A5BC-A346CDC898AE}" type="sibTrans" cxnId="{DBEAE7A2-0FBC-42BA-9F48-9358DCF4BF82}">
      <dgm:prSet/>
      <dgm:spPr/>
      <dgm:t>
        <a:bodyPr/>
        <a:lstStyle/>
        <a:p>
          <a:endParaRPr lang="en-US"/>
        </a:p>
      </dgm:t>
    </dgm:pt>
    <dgm:pt modelId="{31044C73-3070-4736-9A30-9FA502E1FBEE}">
      <dgm:prSet/>
      <dgm:spPr/>
      <dgm:t>
        <a:bodyPr/>
        <a:lstStyle/>
        <a:p>
          <a:r>
            <a:rPr lang="en-US" dirty="0"/>
            <a:t>Load</a:t>
          </a:r>
        </a:p>
      </dgm:t>
    </dgm:pt>
    <dgm:pt modelId="{00AAC874-200D-4CD5-9C1C-AA31BC5EC3B7}" type="parTrans" cxnId="{E335BBB6-8C01-45E1-A2D7-D125562ABCF7}">
      <dgm:prSet/>
      <dgm:spPr/>
      <dgm:t>
        <a:bodyPr/>
        <a:lstStyle/>
        <a:p>
          <a:endParaRPr lang="en-US"/>
        </a:p>
      </dgm:t>
    </dgm:pt>
    <dgm:pt modelId="{4B719175-304A-4C04-8B65-13BB3DEEB4D3}" type="sibTrans" cxnId="{E335BBB6-8C01-45E1-A2D7-D125562ABCF7}">
      <dgm:prSet/>
      <dgm:spPr/>
      <dgm:t>
        <a:bodyPr/>
        <a:lstStyle/>
        <a:p>
          <a:endParaRPr lang="en-US"/>
        </a:p>
      </dgm:t>
    </dgm:pt>
    <dgm:pt modelId="{390E1E09-729C-BF43-9C4F-CB49E9633F0B}" type="pres">
      <dgm:prSet presAssocID="{23926C67-4772-406A-B39C-50F41B41BF8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D51F9E9-99CC-AB4F-B2D3-9E83EAD08A56}" type="pres">
      <dgm:prSet presAssocID="{367018F6-3468-4BD0-9D68-483147E6F735}" presName="hierRoot1" presStyleCnt="0"/>
      <dgm:spPr/>
    </dgm:pt>
    <dgm:pt modelId="{1BE2E6C0-C490-1444-8130-E046E8D69BFE}" type="pres">
      <dgm:prSet presAssocID="{367018F6-3468-4BD0-9D68-483147E6F735}" presName="composite" presStyleCnt="0"/>
      <dgm:spPr/>
    </dgm:pt>
    <dgm:pt modelId="{0795D41C-E6A9-2145-A812-58CFC5167E44}" type="pres">
      <dgm:prSet presAssocID="{367018F6-3468-4BD0-9D68-483147E6F735}" presName="background" presStyleLbl="node0" presStyleIdx="0" presStyleCnt="3"/>
      <dgm:spPr/>
    </dgm:pt>
    <dgm:pt modelId="{F1C727F9-2619-204F-B4A7-C626D8C704A6}" type="pres">
      <dgm:prSet presAssocID="{367018F6-3468-4BD0-9D68-483147E6F735}" presName="text" presStyleLbl="fgAcc0" presStyleIdx="0" presStyleCnt="3">
        <dgm:presLayoutVars>
          <dgm:chPref val="3"/>
        </dgm:presLayoutVars>
      </dgm:prSet>
      <dgm:spPr/>
    </dgm:pt>
    <dgm:pt modelId="{A2E74B6D-2489-1C4E-B4D6-87186A582C1A}" type="pres">
      <dgm:prSet presAssocID="{367018F6-3468-4BD0-9D68-483147E6F735}" presName="hierChild2" presStyleCnt="0"/>
      <dgm:spPr/>
    </dgm:pt>
    <dgm:pt modelId="{87B3EA8F-769F-2F4E-BCD4-C508F0C4BDFA}" type="pres">
      <dgm:prSet presAssocID="{2E7123A0-DFD0-46AD-AB88-4FF7C15E3E4F}" presName="hierRoot1" presStyleCnt="0"/>
      <dgm:spPr/>
    </dgm:pt>
    <dgm:pt modelId="{7039B42B-8D82-E54A-AC3F-EF500A333545}" type="pres">
      <dgm:prSet presAssocID="{2E7123A0-DFD0-46AD-AB88-4FF7C15E3E4F}" presName="composite" presStyleCnt="0"/>
      <dgm:spPr/>
    </dgm:pt>
    <dgm:pt modelId="{8DEDF9F9-588B-7C46-8788-619E21E6EC4C}" type="pres">
      <dgm:prSet presAssocID="{2E7123A0-DFD0-46AD-AB88-4FF7C15E3E4F}" presName="background" presStyleLbl="node0" presStyleIdx="1" presStyleCnt="3"/>
      <dgm:spPr/>
    </dgm:pt>
    <dgm:pt modelId="{E1C96C54-6F37-4541-B7BD-34F7FA0246E5}" type="pres">
      <dgm:prSet presAssocID="{2E7123A0-DFD0-46AD-AB88-4FF7C15E3E4F}" presName="text" presStyleLbl="fgAcc0" presStyleIdx="1" presStyleCnt="3">
        <dgm:presLayoutVars>
          <dgm:chPref val="3"/>
        </dgm:presLayoutVars>
      </dgm:prSet>
      <dgm:spPr/>
    </dgm:pt>
    <dgm:pt modelId="{A3DDE9FD-7E02-D64F-B478-006F0F24FD74}" type="pres">
      <dgm:prSet presAssocID="{2E7123A0-DFD0-46AD-AB88-4FF7C15E3E4F}" presName="hierChild2" presStyleCnt="0"/>
      <dgm:spPr/>
    </dgm:pt>
    <dgm:pt modelId="{71EDC6BE-5BB2-8F45-A091-FEE73CA387C9}" type="pres">
      <dgm:prSet presAssocID="{31044C73-3070-4736-9A30-9FA502E1FBEE}" presName="hierRoot1" presStyleCnt="0"/>
      <dgm:spPr/>
    </dgm:pt>
    <dgm:pt modelId="{51E69E63-1AEB-0944-8202-2C1395F249AE}" type="pres">
      <dgm:prSet presAssocID="{31044C73-3070-4736-9A30-9FA502E1FBEE}" presName="composite" presStyleCnt="0"/>
      <dgm:spPr/>
    </dgm:pt>
    <dgm:pt modelId="{3AB03F24-A60E-704A-86E4-81CFB77D6562}" type="pres">
      <dgm:prSet presAssocID="{31044C73-3070-4736-9A30-9FA502E1FBEE}" presName="background" presStyleLbl="node0" presStyleIdx="2" presStyleCnt="3"/>
      <dgm:spPr/>
    </dgm:pt>
    <dgm:pt modelId="{0B571BC7-C496-C746-A242-F6C6664DFC39}" type="pres">
      <dgm:prSet presAssocID="{31044C73-3070-4736-9A30-9FA502E1FBEE}" presName="text" presStyleLbl="fgAcc0" presStyleIdx="2" presStyleCnt="3">
        <dgm:presLayoutVars>
          <dgm:chPref val="3"/>
        </dgm:presLayoutVars>
      </dgm:prSet>
      <dgm:spPr/>
    </dgm:pt>
    <dgm:pt modelId="{492F00A0-8ABE-844C-B99C-3F67F3F2E279}" type="pres">
      <dgm:prSet presAssocID="{31044C73-3070-4736-9A30-9FA502E1FBEE}" presName="hierChild2" presStyleCnt="0"/>
      <dgm:spPr/>
    </dgm:pt>
  </dgm:ptLst>
  <dgm:cxnLst>
    <dgm:cxn modelId="{8BB1720A-A86E-A547-BFA5-13AA41A9B66F}" type="presOf" srcId="{367018F6-3468-4BD0-9D68-483147E6F735}" destId="{F1C727F9-2619-204F-B4A7-C626D8C704A6}" srcOrd="0" destOrd="0" presId="urn:microsoft.com/office/officeart/2005/8/layout/hierarchy1"/>
    <dgm:cxn modelId="{13C34045-EF46-4393-AA60-4C4E0BB33DAF}" srcId="{23926C67-4772-406A-B39C-50F41B41BF82}" destId="{367018F6-3468-4BD0-9D68-483147E6F735}" srcOrd="0" destOrd="0" parTransId="{969E5259-B4A4-4A4C-A35E-F35D7F326C86}" sibTransId="{256DACC9-B364-4DBA-9A96-CCDBB14E4C09}"/>
    <dgm:cxn modelId="{5410C95C-80E5-7F4E-9819-05FF3B4B54C6}" type="presOf" srcId="{31044C73-3070-4736-9A30-9FA502E1FBEE}" destId="{0B571BC7-C496-C746-A242-F6C6664DFC39}" srcOrd="0" destOrd="0" presId="urn:microsoft.com/office/officeart/2005/8/layout/hierarchy1"/>
    <dgm:cxn modelId="{68A72A68-1DD6-3B42-B3B8-18F2C87C4E62}" type="presOf" srcId="{23926C67-4772-406A-B39C-50F41B41BF82}" destId="{390E1E09-729C-BF43-9C4F-CB49E9633F0B}" srcOrd="0" destOrd="0" presId="urn:microsoft.com/office/officeart/2005/8/layout/hierarchy1"/>
    <dgm:cxn modelId="{666ABF7B-E684-3C42-982F-C57D135B143A}" type="presOf" srcId="{2E7123A0-DFD0-46AD-AB88-4FF7C15E3E4F}" destId="{E1C96C54-6F37-4541-B7BD-34F7FA0246E5}" srcOrd="0" destOrd="0" presId="urn:microsoft.com/office/officeart/2005/8/layout/hierarchy1"/>
    <dgm:cxn modelId="{DBEAE7A2-0FBC-42BA-9F48-9358DCF4BF82}" srcId="{23926C67-4772-406A-B39C-50F41B41BF82}" destId="{2E7123A0-DFD0-46AD-AB88-4FF7C15E3E4F}" srcOrd="1" destOrd="0" parTransId="{5205C6A1-9233-4E54-97CC-154966A51B8C}" sibTransId="{4A5FA4C8-3412-427C-A5BC-A346CDC898AE}"/>
    <dgm:cxn modelId="{E335BBB6-8C01-45E1-A2D7-D125562ABCF7}" srcId="{23926C67-4772-406A-B39C-50F41B41BF82}" destId="{31044C73-3070-4736-9A30-9FA502E1FBEE}" srcOrd="2" destOrd="0" parTransId="{00AAC874-200D-4CD5-9C1C-AA31BC5EC3B7}" sibTransId="{4B719175-304A-4C04-8B65-13BB3DEEB4D3}"/>
    <dgm:cxn modelId="{D9DE85C4-262E-6F43-B45B-911C8CAB843A}" type="presParOf" srcId="{390E1E09-729C-BF43-9C4F-CB49E9633F0B}" destId="{6D51F9E9-99CC-AB4F-B2D3-9E83EAD08A56}" srcOrd="0" destOrd="0" presId="urn:microsoft.com/office/officeart/2005/8/layout/hierarchy1"/>
    <dgm:cxn modelId="{1C61137A-BCFE-1042-ACE6-3264AB8C6E36}" type="presParOf" srcId="{6D51F9E9-99CC-AB4F-B2D3-9E83EAD08A56}" destId="{1BE2E6C0-C490-1444-8130-E046E8D69BFE}" srcOrd="0" destOrd="0" presId="urn:microsoft.com/office/officeart/2005/8/layout/hierarchy1"/>
    <dgm:cxn modelId="{83A150C1-20EA-8B46-A90A-2D5219FCCDE8}" type="presParOf" srcId="{1BE2E6C0-C490-1444-8130-E046E8D69BFE}" destId="{0795D41C-E6A9-2145-A812-58CFC5167E44}" srcOrd="0" destOrd="0" presId="urn:microsoft.com/office/officeart/2005/8/layout/hierarchy1"/>
    <dgm:cxn modelId="{8BE6000C-AC74-CA43-ACB3-C453FCC4DAF5}" type="presParOf" srcId="{1BE2E6C0-C490-1444-8130-E046E8D69BFE}" destId="{F1C727F9-2619-204F-B4A7-C626D8C704A6}" srcOrd="1" destOrd="0" presId="urn:microsoft.com/office/officeart/2005/8/layout/hierarchy1"/>
    <dgm:cxn modelId="{EEB7A8BC-F811-644E-A4D0-95D70F0B95CC}" type="presParOf" srcId="{6D51F9E9-99CC-AB4F-B2D3-9E83EAD08A56}" destId="{A2E74B6D-2489-1C4E-B4D6-87186A582C1A}" srcOrd="1" destOrd="0" presId="urn:microsoft.com/office/officeart/2005/8/layout/hierarchy1"/>
    <dgm:cxn modelId="{C42BB757-E434-3F4B-B498-15A1C60947E4}" type="presParOf" srcId="{390E1E09-729C-BF43-9C4F-CB49E9633F0B}" destId="{87B3EA8F-769F-2F4E-BCD4-C508F0C4BDFA}" srcOrd="1" destOrd="0" presId="urn:microsoft.com/office/officeart/2005/8/layout/hierarchy1"/>
    <dgm:cxn modelId="{38C4BDC8-0A57-204B-BE5C-795F99D5D5FF}" type="presParOf" srcId="{87B3EA8F-769F-2F4E-BCD4-C508F0C4BDFA}" destId="{7039B42B-8D82-E54A-AC3F-EF500A333545}" srcOrd="0" destOrd="0" presId="urn:microsoft.com/office/officeart/2005/8/layout/hierarchy1"/>
    <dgm:cxn modelId="{8B4FB408-81C4-9A44-BDE9-2BF1DA67A140}" type="presParOf" srcId="{7039B42B-8D82-E54A-AC3F-EF500A333545}" destId="{8DEDF9F9-588B-7C46-8788-619E21E6EC4C}" srcOrd="0" destOrd="0" presId="urn:microsoft.com/office/officeart/2005/8/layout/hierarchy1"/>
    <dgm:cxn modelId="{59551356-BAB9-184D-9704-8DEB11CB98CC}" type="presParOf" srcId="{7039B42B-8D82-E54A-AC3F-EF500A333545}" destId="{E1C96C54-6F37-4541-B7BD-34F7FA0246E5}" srcOrd="1" destOrd="0" presId="urn:microsoft.com/office/officeart/2005/8/layout/hierarchy1"/>
    <dgm:cxn modelId="{7C6ADD89-99A4-5C48-BC82-B20ADD0B0955}" type="presParOf" srcId="{87B3EA8F-769F-2F4E-BCD4-C508F0C4BDFA}" destId="{A3DDE9FD-7E02-D64F-B478-006F0F24FD74}" srcOrd="1" destOrd="0" presId="urn:microsoft.com/office/officeart/2005/8/layout/hierarchy1"/>
    <dgm:cxn modelId="{13035276-F991-BC40-BC24-430C5EBD97DF}" type="presParOf" srcId="{390E1E09-729C-BF43-9C4F-CB49E9633F0B}" destId="{71EDC6BE-5BB2-8F45-A091-FEE73CA387C9}" srcOrd="2" destOrd="0" presId="urn:microsoft.com/office/officeart/2005/8/layout/hierarchy1"/>
    <dgm:cxn modelId="{0531A62F-18E1-4146-8347-1ED202450E2E}" type="presParOf" srcId="{71EDC6BE-5BB2-8F45-A091-FEE73CA387C9}" destId="{51E69E63-1AEB-0944-8202-2C1395F249AE}" srcOrd="0" destOrd="0" presId="urn:microsoft.com/office/officeart/2005/8/layout/hierarchy1"/>
    <dgm:cxn modelId="{39CAA78E-6F14-0144-A54C-CEFED6A854B5}" type="presParOf" srcId="{51E69E63-1AEB-0944-8202-2C1395F249AE}" destId="{3AB03F24-A60E-704A-86E4-81CFB77D6562}" srcOrd="0" destOrd="0" presId="urn:microsoft.com/office/officeart/2005/8/layout/hierarchy1"/>
    <dgm:cxn modelId="{026BCE55-1930-4C49-A321-92C40575FE3C}" type="presParOf" srcId="{51E69E63-1AEB-0944-8202-2C1395F249AE}" destId="{0B571BC7-C496-C746-A242-F6C6664DFC39}" srcOrd="1" destOrd="0" presId="urn:microsoft.com/office/officeart/2005/8/layout/hierarchy1"/>
    <dgm:cxn modelId="{41A1C923-3F80-C740-9C13-3412059075D5}" type="presParOf" srcId="{71EDC6BE-5BB2-8F45-A091-FEE73CA387C9}" destId="{492F00A0-8ABE-844C-B99C-3F67F3F2E27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B9714A-158E-448F-8F5F-2B9CF36246E1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74D61D-C273-45B2-82D8-A9207FA5F85C}">
      <dgm:prSet/>
      <dgm:spPr/>
      <dgm:t>
        <a:bodyPr/>
        <a:lstStyle/>
        <a:p>
          <a:r>
            <a:rPr lang="en-US" dirty="0"/>
            <a:t>https://</a:t>
          </a:r>
          <a:r>
            <a:rPr lang="en-US" dirty="0" err="1"/>
            <a:t>www.kaggle.com</a:t>
          </a:r>
          <a:r>
            <a:rPr lang="en-US" dirty="0"/>
            <a:t>/</a:t>
          </a:r>
          <a:r>
            <a:rPr lang="en-US" dirty="0" err="1"/>
            <a:t>folaraz</a:t>
          </a:r>
          <a:r>
            <a:rPr lang="en-US" dirty="0"/>
            <a:t>/world-countries-and-continents-details</a:t>
          </a:r>
        </a:p>
      </dgm:t>
    </dgm:pt>
    <dgm:pt modelId="{880DE4BC-D7E6-4D48-ACB1-52173A0C1853}" type="parTrans" cxnId="{FC2AFB62-CD4F-4F60-9634-924E2657DF50}">
      <dgm:prSet/>
      <dgm:spPr/>
      <dgm:t>
        <a:bodyPr/>
        <a:lstStyle/>
        <a:p>
          <a:endParaRPr lang="en-US"/>
        </a:p>
      </dgm:t>
    </dgm:pt>
    <dgm:pt modelId="{78277D56-7642-427D-B464-6D476E4995F2}" type="sibTrans" cxnId="{FC2AFB62-CD4F-4F60-9634-924E2657DF50}">
      <dgm:prSet/>
      <dgm:spPr/>
      <dgm:t>
        <a:bodyPr/>
        <a:lstStyle/>
        <a:p>
          <a:endParaRPr lang="en-US"/>
        </a:p>
      </dgm:t>
    </dgm:pt>
    <dgm:pt modelId="{5F187EFD-B264-4502-9207-07206EB26043}">
      <dgm:prSet/>
      <dgm:spPr/>
      <dgm:t>
        <a:bodyPr/>
        <a:lstStyle/>
        <a:p>
          <a:r>
            <a:rPr lang="en-US" dirty="0"/>
            <a:t>World Countries and Continents</a:t>
          </a:r>
        </a:p>
      </dgm:t>
    </dgm:pt>
    <dgm:pt modelId="{5CA463F8-3068-473D-9254-CB54070CB795}" type="parTrans" cxnId="{FA5F3C6C-D9A4-40C2-B52E-BC4325018E93}">
      <dgm:prSet/>
      <dgm:spPr/>
      <dgm:t>
        <a:bodyPr/>
        <a:lstStyle/>
        <a:p>
          <a:endParaRPr lang="en-US"/>
        </a:p>
      </dgm:t>
    </dgm:pt>
    <dgm:pt modelId="{D2C15492-EC6D-43C8-8FC2-7D695E748C51}" type="sibTrans" cxnId="{FA5F3C6C-D9A4-40C2-B52E-BC4325018E93}">
      <dgm:prSet/>
      <dgm:spPr/>
      <dgm:t>
        <a:bodyPr/>
        <a:lstStyle/>
        <a:p>
          <a:endParaRPr lang="en-US"/>
        </a:p>
      </dgm:t>
    </dgm:pt>
    <dgm:pt modelId="{D9B77AEB-D03C-244E-B3C5-863ECB28CC03}" type="pres">
      <dgm:prSet presAssocID="{2EB9714A-158E-448F-8F5F-2B9CF36246E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E5023D-F9A4-E143-98A3-070A5B36B272}" type="pres">
      <dgm:prSet presAssocID="{B474D61D-C273-45B2-82D8-A9207FA5F85C}" presName="hierRoot1" presStyleCnt="0"/>
      <dgm:spPr/>
    </dgm:pt>
    <dgm:pt modelId="{B0D28846-C91F-4244-8F06-1B620C790EEE}" type="pres">
      <dgm:prSet presAssocID="{B474D61D-C273-45B2-82D8-A9207FA5F85C}" presName="composite" presStyleCnt="0"/>
      <dgm:spPr/>
    </dgm:pt>
    <dgm:pt modelId="{09823F78-7D79-B54C-B65A-28BC90635D89}" type="pres">
      <dgm:prSet presAssocID="{B474D61D-C273-45B2-82D8-A9207FA5F85C}" presName="background" presStyleLbl="node0" presStyleIdx="0" presStyleCnt="2"/>
      <dgm:spPr/>
    </dgm:pt>
    <dgm:pt modelId="{6CCAB40D-0DCD-8D40-ACAB-B102A486AE08}" type="pres">
      <dgm:prSet presAssocID="{B474D61D-C273-45B2-82D8-A9207FA5F85C}" presName="text" presStyleLbl="fgAcc0" presStyleIdx="0" presStyleCnt="2" custScaleX="332915" custScaleY="100816">
        <dgm:presLayoutVars>
          <dgm:chPref val="3"/>
        </dgm:presLayoutVars>
      </dgm:prSet>
      <dgm:spPr/>
    </dgm:pt>
    <dgm:pt modelId="{92F97145-9535-664C-8B73-C9CCAD591703}" type="pres">
      <dgm:prSet presAssocID="{B474D61D-C273-45B2-82D8-A9207FA5F85C}" presName="hierChild2" presStyleCnt="0"/>
      <dgm:spPr/>
    </dgm:pt>
    <dgm:pt modelId="{65CBF2C1-075C-4049-9086-1215B9C422C6}" type="pres">
      <dgm:prSet presAssocID="{5F187EFD-B264-4502-9207-07206EB26043}" presName="hierRoot1" presStyleCnt="0"/>
      <dgm:spPr/>
    </dgm:pt>
    <dgm:pt modelId="{89ECA86F-92CC-3D40-915F-8B4221BCDEF5}" type="pres">
      <dgm:prSet presAssocID="{5F187EFD-B264-4502-9207-07206EB26043}" presName="composite" presStyleCnt="0"/>
      <dgm:spPr/>
    </dgm:pt>
    <dgm:pt modelId="{558A2C52-580C-A349-B403-C89CE7259348}" type="pres">
      <dgm:prSet presAssocID="{5F187EFD-B264-4502-9207-07206EB26043}" presName="background" presStyleLbl="node0" presStyleIdx="1" presStyleCnt="2"/>
      <dgm:spPr/>
    </dgm:pt>
    <dgm:pt modelId="{A4DDF86D-72FC-D140-A1D3-035653DA3261}" type="pres">
      <dgm:prSet presAssocID="{5F187EFD-B264-4502-9207-07206EB26043}" presName="text" presStyleLbl="fgAcc0" presStyleIdx="1" presStyleCnt="2" custScaleX="150485">
        <dgm:presLayoutVars>
          <dgm:chPref val="3"/>
        </dgm:presLayoutVars>
      </dgm:prSet>
      <dgm:spPr/>
    </dgm:pt>
    <dgm:pt modelId="{889E8FFB-0C1D-0F40-811E-21806EBB2AE3}" type="pres">
      <dgm:prSet presAssocID="{5F187EFD-B264-4502-9207-07206EB26043}" presName="hierChild2" presStyleCnt="0"/>
      <dgm:spPr/>
    </dgm:pt>
  </dgm:ptLst>
  <dgm:cxnLst>
    <dgm:cxn modelId="{8B6DA705-C665-5048-B0D1-20A4A7D5B6F8}" type="presOf" srcId="{2EB9714A-158E-448F-8F5F-2B9CF36246E1}" destId="{D9B77AEB-D03C-244E-B3C5-863ECB28CC03}" srcOrd="0" destOrd="0" presId="urn:microsoft.com/office/officeart/2005/8/layout/hierarchy1"/>
    <dgm:cxn modelId="{FC2AFB62-CD4F-4F60-9634-924E2657DF50}" srcId="{2EB9714A-158E-448F-8F5F-2B9CF36246E1}" destId="{B474D61D-C273-45B2-82D8-A9207FA5F85C}" srcOrd="0" destOrd="0" parTransId="{880DE4BC-D7E6-4D48-ACB1-52173A0C1853}" sibTransId="{78277D56-7642-427D-B464-6D476E4995F2}"/>
    <dgm:cxn modelId="{FA5F3C6C-D9A4-40C2-B52E-BC4325018E93}" srcId="{2EB9714A-158E-448F-8F5F-2B9CF36246E1}" destId="{5F187EFD-B264-4502-9207-07206EB26043}" srcOrd="1" destOrd="0" parTransId="{5CA463F8-3068-473D-9254-CB54070CB795}" sibTransId="{D2C15492-EC6D-43C8-8FC2-7D695E748C51}"/>
    <dgm:cxn modelId="{DF108BF9-B576-6C49-9C46-791408835FF7}" type="presOf" srcId="{5F187EFD-B264-4502-9207-07206EB26043}" destId="{A4DDF86D-72FC-D140-A1D3-035653DA3261}" srcOrd="0" destOrd="0" presId="urn:microsoft.com/office/officeart/2005/8/layout/hierarchy1"/>
    <dgm:cxn modelId="{E6372FFE-3A97-2740-83DD-8FFDF0D7FCEB}" type="presOf" srcId="{B474D61D-C273-45B2-82D8-A9207FA5F85C}" destId="{6CCAB40D-0DCD-8D40-ACAB-B102A486AE08}" srcOrd="0" destOrd="0" presId="urn:microsoft.com/office/officeart/2005/8/layout/hierarchy1"/>
    <dgm:cxn modelId="{E8489D00-F1FB-3A47-B3E5-538AD73CBF01}" type="presParOf" srcId="{D9B77AEB-D03C-244E-B3C5-863ECB28CC03}" destId="{B6E5023D-F9A4-E143-98A3-070A5B36B272}" srcOrd="0" destOrd="0" presId="urn:microsoft.com/office/officeart/2005/8/layout/hierarchy1"/>
    <dgm:cxn modelId="{38886DFB-0F10-5044-8335-90F9F4DAD931}" type="presParOf" srcId="{B6E5023D-F9A4-E143-98A3-070A5B36B272}" destId="{B0D28846-C91F-4244-8F06-1B620C790EEE}" srcOrd="0" destOrd="0" presId="urn:microsoft.com/office/officeart/2005/8/layout/hierarchy1"/>
    <dgm:cxn modelId="{4E430A02-E4CB-6B44-BF01-2AC33DA51275}" type="presParOf" srcId="{B0D28846-C91F-4244-8F06-1B620C790EEE}" destId="{09823F78-7D79-B54C-B65A-28BC90635D89}" srcOrd="0" destOrd="0" presId="urn:microsoft.com/office/officeart/2005/8/layout/hierarchy1"/>
    <dgm:cxn modelId="{9EE3566C-1712-B944-BBDF-BBF997380D12}" type="presParOf" srcId="{B0D28846-C91F-4244-8F06-1B620C790EEE}" destId="{6CCAB40D-0DCD-8D40-ACAB-B102A486AE08}" srcOrd="1" destOrd="0" presId="urn:microsoft.com/office/officeart/2005/8/layout/hierarchy1"/>
    <dgm:cxn modelId="{E4AD927D-6837-4540-AE4B-BC8E5E444A24}" type="presParOf" srcId="{B6E5023D-F9A4-E143-98A3-070A5B36B272}" destId="{92F97145-9535-664C-8B73-C9CCAD591703}" srcOrd="1" destOrd="0" presId="urn:microsoft.com/office/officeart/2005/8/layout/hierarchy1"/>
    <dgm:cxn modelId="{95C9B0B9-9E0B-2345-ADB0-60981A90ECD7}" type="presParOf" srcId="{D9B77AEB-D03C-244E-B3C5-863ECB28CC03}" destId="{65CBF2C1-075C-4049-9086-1215B9C422C6}" srcOrd="1" destOrd="0" presId="urn:microsoft.com/office/officeart/2005/8/layout/hierarchy1"/>
    <dgm:cxn modelId="{6C3398E5-D548-D741-A15A-590F74A47DC2}" type="presParOf" srcId="{65CBF2C1-075C-4049-9086-1215B9C422C6}" destId="{89ECA86F-92CC-3D40-915F-8B4221BCDEF5}" srcOrd="0" destOrd="0" presId="urn:microsoft.com/office/officeart/2005/8/layout/hierarchy1"/>
    <dgm:cxn modelId="{0F7017F4-72CA-B64A-A92F-9240CD44DD9C}" type="presParOf" srcId="{89ECA86F-92CC-3D40-915F-8B4221BCDEF5}" destId="{558A2C52-580C-A349-B403-C89CE7259348}" srcOrd="0" destOrd="0" presId="urn:microsoft.com/office/officeart/2005/8/layout/hierarchy1"/>
    <dgm:cxn modelId="{83103499-D147-9648-9FD4-95AF4545C527}" type="presParOf" srcId="{89ECA86F-92CC-3D40-915F-8B4221BCDEF5}" destId="{A4DDF86D-72FC-D140-A1D3-035653DA3261}" srcOrd="1" destOrd="0" presId="urn:microsoft.com/office/officeart/2005/8/layout/hierarchy1"/>
    <dgm:cxn modelId="{3A2C381F-0D35-7749-A969-E21C39885CFD}" type="presParOf" srcId="{65CBF2C1-075C-4049-9086-1215B9C422C6}" destId="{889E8FFB-0C1D-0F40-811E-21806EBB2AE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B9714A-158E-448F-8F5F-2B9CF36246E1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74D61D-C273-45B2-82D8-A9207FA5F85C}">
      <dgm:prSet/>
      <dgm:spPr/>
      <dgm:t>
        <a:bodyPr/>
        <a:lstStyle/>
        <a:p>
          <a:r>
            <a:rPr lang="en-US" dirty="0"/>
            <a:t>https://</a:t>
          </a:r>
          <a:r>
            <a:rPr lang="en-US" dirty="0" err="1"/>
            <a:t>www.kaggle.com</a:t>
          </a:r>
          <a:r>
            <a:rPr lang="en-US" dirty="0"/>
            <a:t>/</a:t>
          </a:r>
          <a:r>
            <a:rPr lang="en-US" dirty="0" err="1"/>
            <a:t>bitsnpieces</a:t>
          </a:r>
          <a:r>
            <a:rPr lang="en-US" dirty="0"/>
            <a:t>/covid19-country-data</a:t>
          </a:r>
        </a:p>
      </dgm:t>
    </dgm:pt>
    <dgm:pt modelId="{880DE4BC-D7E6-4D48-ACB1-52173A0C1853}" type="parTrans" cxnId="{FC2AFB62-CD4F-4F60-9634-924E2657DF50}">
      <dgm:prSet/>
      <dgm:spPr/>
      <dgm:t>
        <a:bodyPr/>
        <a:lstStyle/>
        <a:p>
          <a:endParaRPr lang="en-US"/>
        </a:p>
      </dgm:t>
    </dgm:pt>
    <dgm:pt modelId="{78277D56-7642-427D-B464-6D476E4995F2}" type="sibTrans" cxnId="{FC2AFB62-CD4F-4F60-9634-924E2657DF50}">
      <dgm:prSet/>
      <dgm:spPr/>
      <dgm:t>
        <a:bodyPr/>
        <a:lstStyle/>
        <a:p>
          <a:endParaRPr lang="en-US"/>
        </a:p>
      </dgm:t>
    </dgm:pt>
    <dgm:pt modelId="{5F187EFD-B264-4502-9207-07206EB26043}">
      <dgm:prSet/>
      <dgm:spPr/>
      <dgm:t>
        <a:bodyPr/>
        <a:lstStyle/>
        <a:p>
          <a:r>
            <a:rPr lang="en-US" dirty="0"/>
            <a:t>Covid Country Data</a:t>
          </a:r>
        </a:p>
      </dgm:t>
    </dgm:pt>
    <dgm:pt modelId="{5CA463F8-3068-473D-9254-CB54070CB795}" type="parTrans" cxnId="{FA5F3C6C-D9A4-40C2-B52E-BC4325018E93}">
      <dgm:prSet/>
      <dgm:spPr/>
      <dgm:t>
        <a:bodyPr/>
        <a:lstStyle/>
        <a:p>
          <a:endParaRPr lang="en-US"/>
        </a:p>
      </dgm:t>
    </dgm:pt>
    <dgm:pt modelId="{D2C15492-EC6D-43C8-8FC2-7D695E748C51}" type="sibTrans" cxnId="{FA5F3C6C-D9A4-40C2-B52E-BC4325018E93}">
      <dgm:prSet/>
      <dgm:spPr/>
      <dgm:t>
        <a:bodyPr/>
        <a:lstStyle/>
        <a:p>
          <a:endParaRPr lang="en-US"/>
        </a:p>
      </dgm:t>
    </dgm:pt>
    <dgm:pt modelId="{D9B77AEB-D03C-244E-B3C5-863ECB28CC03}" type="pres">
      <dgm:prSet presAssocID="{2EB9714A-158E-448F-8F5F-2B9CF36246E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E5023D-F9A4-E143-98A3-070A5B36B272}" type="pres">
      <dgm:prSet presAssocID="{B474D61D-C273-45B2-82D8-A9207FA5F85C}" presName="hierRoot1" presStyleCnt="0"/>
      <dgm:spPr/>
    </dgm:pt>
    <dgm:pt modelId="{B0D28846-C91F-4244-8F06-1B620C790EEE}" type="pres">
      <dgm:prSet presAssocID="{B474D61D-C273-45B2-82D8-A9207FA5F85C}" presName="composite" presStyleCnt="0"/>
      <dgm:spPr/>
    </dgm:pt>
    <dgm:pt modelId="{09823F78-7D79-B54C-B65A-28BC90635D89}" type="pres">
      <dgm:prSet presAssocID="{B474D61D-C273-45B2-82D8-A9207FA5F85C}" presName="background" presStyleLbl="node0" presStyleIdx="0" presStyleCnt="2"/>
      <dgm:spPr/>
    </dgm:pt>
    <dgm:pt modelId="{6CCAB40D-0DCD-8D40-ACAB-B102A486AE08}" type="pres">
      <dgm:prSet presAssocID="{B474D61D-C273-45B2-82D8-A9207FA5F85C}" presName="text" presStyleLbl="fgAcc0" presStyleIdx="0" presStyleCnt="2" custScaleX="332915" custScaleY="100816">
        <dgm:presLayoutVars>
          <dgm:chPref val="3"/>
        </dgm:presLayoutVars>
      </dgm:prSet>
      <dgm:spPr/>
    </dgm:pt>
    <dgm:pt modelId="{92F97145-9535-664C-8B73-C9CCAD591703}" type="pres">
      <dgm:prSet presAssocID="{B474D61D-C273-45B2-82D8-A9207FA5F85C}" presName="hierChild2" presStyleCnt="0"/>
      <dgm:spPr/>
    </dgm:pt>
    <dgm:pt modelId="{65CBF2C1-075C-4049-9086-1215B9C422C6}" type="pres">
      <dgm:prSet presAssocID="{5F187EFD-B264-4502-9207-07206EB26043}" presName="hierRoot1" presStyleCnt="0"/>
      <dgm:spPr/>
    </dgm:pt>
    <dgm:pt modelId="{89ECA86F-92CC-3D40-915F-8B4221BCDEF5}" type="pres">
      <dgm:prSet presAssocID="{5F187EFD-B264-4502-9207-07206EB26043}" presName="composite" presStyleCnt="0"/>
      <dgm:spPr/>
    </dgm:pt>
    <dgm:pt modelId="{558A2C52-580C-A349-B403-C89CE7259348}" type="pres">
      <dgm:prSet presAssocID="{5F187EFD-B264-4502-9207-07206EB26043}" presName="background" presStyleLbl="node0" presStyleIdx="1" presStyleCnt="2"/>
      <dgm:spPr/>
    </dgm:pt>
    <dgm:pt modelId="{A4DDF86D-72FC-D140-A1D3-035653DA3261}" type="pres">
      <dgm:prSet presAssocID="{5F187EFD-B264-4502-9207-07206EB26043}" presName="text" presStyleLbl="fgAcc0" presStyleIdx="1" presStyleCnt="2" custScaleX="150485">
        <dgm:presLayoutVars>
          <dgm:chPref val="3"/>
        </dgm:presLayoutVars>
      </dgm:prSet>
      <dgm:spPr/>
    </dgm:pt>
    <dgm:pt modelId="{889E8FFB-0C1D-0F40-811E-21806EBB2AE3}" type="pres">
      <dgm:prSet presAssocID="{5F187EFD-B264-4502-9207-07206EB26043}" presName="hierChild2" presStyleCnt="0"/>
      <dgm:spPr/>
    </dgm:pt>
  </dgm:ptLst>
  <dgm:cxnLst>
    <dgm:cxn modelId="{8B6DA705-C665-5048-B0D1-20A4A7D5B6F8}" type="presOf" srcId="{2EB9714A-158E-448F-8F5F-2B9CF36246E1}" destId="{D9B77AEB-D03C-244E-B3C5-863ECB28CC03}" srcOrd="0" destOrd="0" presId="urn:microsoft.com/office/officeart/2005/8/layout/hierarchy1"/>
    <dgm:cxn modelId="{FC2AFB62-CD4F-4F60-9634-924E2657DF50}" srcId="{2EB9714A-158E-448F-8F5F-2B9CF36246E1}" destId="{B474D61D-C273-45B2-82D8-A9207FA5F85C}" srcOrd="0" destOrd="0" parTransId="{880DE4BC-D7E6-4D48-ACB1-52173A0C1853}" sibTransId="{78277D56-7642-427D-B464-6D476E4995F2}"/>
    <dgm:cxn modelId="{FA5F3C6C-D9A4-40C2-B52E-BC4325018E93}" srcId="{2EB9714A-158E-448F-8F5F-2B9CF36246E1}" destId="{5F187EFD-B264-4502-9207-07206EB26043}" srcOrd="1" destOrd="0" parTransId="{5CA463F8-3068-473D-9254-CB54070CB795}" sibTransId="{D2C15492-EC6D-43C8-8FC2-7D695E748C51}"/>
    <dgm:cxn modelId="{DF108BF9-B576-6C49-9C46-791408835FF7}" type="presOf" srcId="{5F187EFD-B264-4502-9207-07206EB26043}" destId="{A4DDF86D-72FC-D140-A1D3-035653DA3261}" srcOrd="0" destOrd="0" presId="urn:microsoft.com/office/officeart/2005/8/layout/hierarchy1"/>
    <dgm:cxn modelId="{E6372FFE-3A97-2740-83DD-8FFDF0D7FCEB}" type="presOf" srcId="{B474D61D-C273-45B2-82D8-A9207FA5F85C}" destId="{6CCAB40D-0DCD-8D40-ACAB-B102A486AE08}" srcOrd="0" destOrd="0" presId="urn:microsoft.com/office/officeart/2005/8/layout/hierarchy1"/>
    <dgm:cxn modelId="{E8489D00-F1FB-3A47-B3E5-538AD73CBF01}" type="presParOf" srcId="{D9B77AEB-D03C-244E-B3C5-863ECB28CC03}" destId="{B6E5023D-F9A4-E143-98A3-070A5B36B272}" srcOrd="0" destOrd="0" presId="urn:microsoft.com/office/officeart/2005/8/layout/hierarchy1"/>
    <dgm:cxn modelId="{38886DFB-0F10-5044-8335-90F9F4DAD931}" type="presParOf" srcId="{B6E5023D-F9A4-E143-98A3-070A5B36B272}" destId="{B0D28846-C91F-4244-8F06-1B620C790EEE}" srcOrd="0" destOrd="0" presId="urn:microsoft.com/office/officeart/2005/8/layout/hierarchy1"/>
    <dgm:cxn modelId="{4E430A02-E4CB-6B44-BF01-2AC33DA51275}" type="presParOf" srcId="{B0D28846-C91F-4244-8F06-1B620C790EEE}" destId="{09823F78-7D79-B54C-B65A-28BC90635D89}" srcOrd="0" destOrd="0" presId="urn:microsoft.com/office/officeart/2005/8/layout/hierarchy1"/>
    <dgm:cxn modelId="{9EE3566C-1712-B944-BBDF-BBF997380D12}" type="presParOf" srcId="{B0D28846-C91F-4244-8F06-1B620C790EEE}" destId="{6CCAB40D-0DCD-8D40-ACAB-B102A486AE08}" srcOrd="1" destOrd="0" presId="urn:microsoft.com/office/officeart/2005/8/layout/hierarchy1"/>
    <dgm:cxn modelId="{E4AD927D-6837-4540-AE4B-BC8E5E444A24}" type="presParOf" srcId="{B6E5023D-F9A4-E143-98A3-070A5B36B272}" destId="{92F97145-9535-664C-8B73-C9CCAD591703}" srcOrd="1" destOrd="0" presId="urn:microsoft.com/office/officeart/2005/8/layout/hierarchy1"/>
    <dgm:cxn modelId="{95C9B0B9-9E0B-2345-ADB0-60981A90ECD7}" type="presParOf" srcId="{D9B77AEB-D03C-244E-B3C5-863ECB28CC03}" destId="{65CBF2C1-075C-4049-9086-1215B9C422C6}" srcOrd="1" destOrd="0" presId="urn:microsoft.com/office/officeart/2005/8/layout/hierarchy1"/>
    <dgm:cxn modelId="{6C3398E5-D548-D741-A15A-590F74A47DC2}" type="presParOf" srcId="{65CBF2C1-075C-4049-9086-1215B9C422C6}" destId="{89ECA86F-92CC-3D40-915F-8B4221BCDEF5}" srcOrd="0" destOrd="0" presId="urn:microsoft.com/office/officeart/2005/8/layout/hierarchy1"/>
    <dgm:cxn modelId="{0F7017F4-72CA-B64A-A92F-9240CD44DD9C}" type="presParOf" srcId="{89ECA86F-92CC-3D40-915F-8B4221BCDEF5}" destId="{558A2C52-580C-A349-B403-C89CE7259348}" srcOrd="0" destOrd="0" presId="urn:microsoft.com/office/officeart/2005/8/layout/hierarchy1"/>
    <dgm:cxn modelId="{83103499-D147-9648-9FD4-95AF4545C527}" type="presParOf" srcId="{89ECA86F-92CC-3D40-915F-8B4221BCDEF5}" destId="{A4DDF86D-72FC-D140-A1D3-035653DA3261}" srcOrd="1" destOrd="0" presId="urn:microsoft.com/office/officeart/2005/8/layout/hierarchy1"/>
    <dgm:cxn modelId="{3A2C381F-0D35-7749-A969-E21C39885CFD}" type="presParOf" srcId="{65CBF2C1-075C-4049-9086-1215B9C422C6}" destId="{889E8FFB-0C1D-0F40-811E-21806EBB2AE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B9714A-158E-448F-8F5F-2B9CF36246E1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74D61D-C273-45B2-82D8-A9207FA5F85C}">
      <dgm:prSet/>
      <dgm:spPr/>
      <dgm:t>
        <a:bodyPr/>
        <a:lstStyle/>
        <a:p>
          <a:r>
            <a:rPr lang="en-US" dirty="0"/>
            <a:t>https://</a:t>
          </a:r>
          <a:r>
            <a:rPr lang="en-US" dirty="0" err="1"/>
            <a:t>www.kaggle.com</a:t>
          </a:r>
          <a:r>
            <a:rPr lang="en-US" dirty="0"/>
            <a:t>/</a:t>
          </a:r>
          <a:r>
            <a:rPr lang="en-US" dirty="0" err="1"/>
            <a:t>gpreda</a:t>
          </a:r>
          <a:r>
            <a:rPr lang="en-US" dirty="0"/>
            <a:t>/covid-world-vaccination-progress</a:t>
          </a:r>
        </a:p>
      </dgm:t>
    </dgm:pt>
    <dgm:pt modelId="{880DE4BC-D7E6-4D48-ACB1-52173A0C1853}" type="parTrans" cxnId="{FC2AFB62-CD4F-4F60-9634-924E2657DF50}">
      <dgm:prSet/>
      <dgm:spPr/>
      <dgm:t>
        <a:bodyPr/>
        <a:lstStyle/>
        <a:p>
          <a:endParaRPr lang="en-US"/>
        </a:p>
      </dgm:t>
    </dgm:pt>
    <dgm:pt modelId="{78277D56-7642-427D-B464-6D476E4995F2}" type="sibTrans" cxnId="{FC2AFB62-CD4F-4F60-9634-924E2657DF50}">
      <dgm:prSet/>
      <dgm:spPr/>
      <dgm:t>
        <a:bodyPr/>
        <a:lstStyle/>
        <a:p>
          <a:endParaRPr lang="en-US"/>
        </a:p>
      </dgm:t>
    </dgm:pt>
    <dgm:pt modelId="{5F187EFD-B264-4502-9207-07206EB26043}">
      <dgm:prSet/>
      <dgm:spPr/>
      <dgm:t>
        <a:bodyPr/>
        <a:lstStyle/>
        <a:p>
          <a:r>
            <a:rPr lang="en-US" dirty="0"/>
            <a:t>Covid Vaccinations</a:t>
          </a:r>
        </a:p>
      </dgm:t>
    </dgm:pt>
    <dgm:pt modelId="{5CA463F8-3068-473D-9254-CB54070CB795}" type="parTrans" cxnId="{FA5F3C6C-D9A4-40C2-B52E-BC4325018E93}">
      <dgm:prSet/>
      <dgm:spPr/>
      <dgm:t>
        <a:bodyPr/>
        <a:lstStyle/>
        <a:p>
          <a:endParaRPr lang="en-US"/>
        </a:p>
      </dgm:t>
    </dgm:pt>
    <dgm:pt modelId="{D2C15492-EC6D-43C8-8FC2-7D695E748C51}" type="sibTrans" cxnId="{FA5F3C6C-D9A4-40C2-B52E-BC4325018E93}">
      <dgm:prSet/>
      <dgm:spPr/>
      <dgm:t>
        <a:bodyPr/>
        <a:lstStyle/>
        <a:p>
          <a:endParaRPr lang="en-US"/>
        </a:p>
      </dgm:t>
    </dgm:pt>
    <dgm:pt modelId="{D9B77AEB-D03C-244E-B3C5-863ECB28CC03}" type="pres">
      <dgm:prSet presAssocID="{2EB9714A-158E-448F-8F5F-2B9CF36246E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E5023D-F9A4-E143-98A3-070A5B36B272}" type="pres">
      <dgm:prSet presAssocID="{B474D61D-C273-45B2-82D8-A9207FA5F85C}" presName="hierRoot1" presStyleCnt="0"/>
      <dgm:spPr/>
    </dgm:pt>
    <dgm:pt modelId="{B0D28846-C91F-4244-8F06-1B620C790EEE}" type="pres">
      <dgm:prSet presAssocID="{B474D61D-C273-45B2-82D8-A9207FA5F85C}" presName="composite" presStyleCnt="0"/>
      <dgm:spPr/>
    </dgm:pt>
    <dgm:pt modelId="{09823F78-7D79-B54C-B65A-28BC90635D89}" type="pres">
      <dgm:prSet presAssocID="{B474D61D-C273-45B2-82D8-A9207FA5F85C}" presName="background" presStyleLbl="node0" presStyleIdx="0" presStyleCnt="2"/>
      <dgm:spPr/>
    </dgm:pt>
    <dgm:pt modelId="{6CCAB40D-0DCD-8D40-ACAB-B102A486AE08}" type="pres">
      <dgm:prSet presAssocID="{B474D61D-C273-45B2-82D8-A9207FA5F85C}" presName="text" presStyleLbl="fgAcc0" presStyleIdx="0" presStyleCnt="2" custScaleX="332915" custScaleY="100816">
        <dgm:presLayoutVars>
          <dgm:chPref val="3"/>
        </dgm:presLayoutVars>
      </dgm:prSet>
      <dgm:spPr/>
    </dgm:pt>
    <dgm:pt modelId="{92F97145-9535-664C-8B73-C9CCAD591703}" type="pres">
      <dgm:prSet presAssocID="{B474D61D-C273-45B2-82D8-A9207FA5F85C}" presName="hierChild2" presStyleCnt="0"/>
      <dgm:spPr/>
    </dgm:pt>
    <dgm:pt modelId="{65CBF2C1-075C-4049-9086-1215B9C422C6}" type="pres">
      <dgm:prSet presAssocID="{5F187EFD-B264-4502-9207-07206EB26043}" presName="hierRoot1" presStyleCnt="0"/>
      <dgm:spPr/>
    </dgm:pt>
    <dgm:pt modelId="{89ECA86F-92CC-3D40-915F-8B4221BCDEF5}" type="pres">
      <dgm:prSet presAssocID="{5F187EFD-B264-4502-9207-07206EB26043}" presName="composite" presStyleCnt="0"/>
      <dgm:spPr/>
    </dgm:pt>
    <dgm:pt modelId="{558A2C52-580C-A349-B403-C89CE7259348}" type="pres">
      <dgm:prSet presAssocID="{5F187EFD-B264-4502-9207-07206EB26043}" presName="background" presStyleLbl="node0" presStyleIdx="1" presStyleCnt="2"/>
      <dgm:spPr/>
    </dgm:pt>
    <dgm:pt modelId="{A4DDF86D-72FC-D140-A1D3-035653DA3261}" type="pres">
      <dgm:prSet presAssocID="{5F187EFD-B264-4502-9207-07206EB26043}" presName="text" presStyleLbl="fgAcc0" presStyleIdx="1" presStyleCnt="2" custScaleX="150485">
        <dgm:presLayoutVars>
          <dgm:chPref val="3"/>
        </dgm:presLayoutVars>
      </dgm:prSet>
      <dgm:spPr/>
    </dgm:pt>
    <dgm:pt modelId="{889E8FFB-0C1D-0F40-811E-21806EBB2AE3}" type="pres">
      <dgm:prSet presAssocID="{5F187EFD-B264-4502-9207-07206EB26043}" presName="hierChild2" presStyleCnt="0"/>
      <dgm:spPr/>
    </dgm:pt>
  </dgm:ptLst>
  <dgm:cxnLst>
    <dgm:cxn modelId="{8B6DA705-C665-5048-B0D1-20A4A7D5B6F8}" type="presOf" srcId="{2EB9714A-158E-448F-8F5F-2B9CF36246E1}" destId="{D9B77AEB-D03C-244E-B3C5-863ECB28CC03}" srcOrd="0" destOrd="0" presId="urn:microsoft.com/office/officeart/2005/8/layout/hierarchy1"/>
    <dgm:cxn modelId="{FC2AFB62-CD4F-4F60-9634-924E2657DF50}" srcId="{2EB9714A-158E-448F-8F5F-2B9CF36246E1}" destId="{B474D61D-C273-45B2-82D8-A9207FA5F85C}" srcOrd="0" destOrd="0" parTransId="{880DE4BC-D7E6-4D48-ACB1-52173A0C1853}" sibTransId="{78277D56-7642-427D-B464-6D476E4995F2}"/>
    <dgm:cxn modelId="{FA5F3C6C-D9A4-40C2-B52E-BC4325018E93}" srcId="{2EB9714A-158E-448F-8F5F-2B9CF36246E1}" destId="{5F187EFD-B264-4502-9207-07206EB26043}" srcOrd="1" destOrd="0" parTransId="{5CA463F8-3068-473D-9254-CB54070CB795}" sibTransId="{D2C15492-EC6D-43C8-8FC2-7D695E748C51}"/>
    <dgm:cxn modelId="{DF108BF9-B576-6C49-9C46-791408835FF7}" type="presOf" srcId="{5F187EFD-B264-4502-9207-07206EB26043}" destId="{A4DDF86D-72FC-D140-A1D3-035653DA3261}" srcOrd="0" destOrd="0" presId="urn:microsoft.com/office/officeart/2005/8/layout/hierarchy1"/>
    <dgm:cxn modelId="{E6372FFE-3A97-2740-83DD-8FFDF0D7FCEB}" type="presOf" srcId="{B474D61D-C273-45B2-82D8-A9207FA5F85C}" destId="{6CCAB40D-0DCD-8D40-ACAB-B102A486AE08}" srcOrd="0" destOrd="0" presId="urn:microsoft.com/office/officeart/2005/8/layout/hierarchy1"/>
    <dgm:cxn modelId="{E8489D00-F1FB-3A47-B3E5-538AD73CBF01}" type="presParOf" srcId="{D9B77AEB-D03C-244E-B3C5-863ECB28CC03}" destId="{B6E5023D-F9A4-E143-98A3-070A5B36B272}" srcOrd="0" destOrd="0" presId="urn:microsoft.com/office/officeart/2005/8/layout/hierarchy1"/>
    <dgm:cxn modelId="{38886DFB-0F10-5044-8335-90F9F4DAD931}" type="presParOf" srcId="{B6E5023D-F9A4-E143-98A3-070A5B36B272}" destId="{B0D28846-C91F-4244-8F06-1B620C790EEE}" srcOrd="0" destOrd="0" presId="urn:microsoft.com/office/officeart/2005/8/layout/hierarchy1"/>
    <dgm:cxn modelId="{4E430A02-E4CB-6B44-BF01-2AC33DA51275}" type="presParOf" srcId="{B0D28846-C91F-4244-8F06-1B620C790EEE}" destId="{09823F78-7D79-B54C-B65A-28BC90635D89}" srcOrd="0" destOrd="0" presId="urn:microsoft.com/office/officeart/2005/8/layout/hierarchy1"/>
    <dgm:cxn modelId="{9EE3566C-1712-B944-BBDF-BBF997380D12}" type="presParOf" srcId="{B0D28846-C91F-4244-8F06-1B620C790EEE}" destId="{6CCAB40D-0DCD-8D40-ACAB-B102A486AE08}" srcOrd="1" destOrd="0" presId="urn:microsoft.com/office/officeart/2005/8/layout/hierarchy1"/>
    <dgm:cxn modelId="{E4AD927D-6837-4540-AE4B-BC8E5E444A24}" type="presParOf" srcId="{B6E5023D-F9A4-E143-98A3-070A5B36B272}" destId="{92F97145-9535-664C-8B73-C9CCAD591703}" srcOrd="1" destOrd="0" presId="urn:microsoft.com/office/officeart/2005/8/layout/hierarchy1"/>
    <dgm:cxn modelId="{95C9B0B9-9E0B-2345-ADB0-60981A90ECD7}" type="presParOf" srcId="{D9B77AEB-D03C-244E-B3C5-863ECB28CC03}" destId="{65CBF2C1-075C-4049-9086-1215B9C422C6}" srcOrd="1" destOrd="0" presId="urn:microsoft.com/office/officeart/2005/8/layout/hierarchy1"/>
    <dgm:cxn modelId="{6C3398E5-D548-D741-A15A-590F74A47DC2}" type="presParOf" srcId="{65CBF2C1-075C-4049-9086-1215B9C422C6}" destId="{89ECA86F-92CC-3D40-915F-8B4221BCDEF5}" srcOrd="0" destOrd="0" presId="urn:microsoft.com/office/officeart/2005/8/layout/hierarchy1"/>
    <dgm:cxn modelId="{0F7017F4-72CA-B64A-A92F-9240CD44DD9C}" type="presParOf" srcId="{89ECA86F-92CC-3D40-915F-8B4221BCDEF5}" destId="{558A2C52-580C-A349-B403-C89CE7259348}" srcOrd="0" destOrd="0" presId="urn:microsoft.com/office/officeart/2005/8/layout/hierarchy1"/>
    <dgm:cxn modelId="{83103499-D147-9648-9FD4-95AF4545C527}" type="presParOf" srcId="{89ECA86F-92CC-3D40-915F-8B4221BCDEF5}" destId="{A4DDF86D-72FC-D140-A1D3-035653DA3261}" srcOrd="1" destOrd="0" presId="urn:microsoft.com/office/officeart/2005/8/layout/hierarchy1"/>
    <dgm:cxn modelId="{3A2C381F-0D35-7749-A969-E21C39885CFD}" type="presParOf" srcId="{65CBF2C1-075C-4049-9086-1215B9C422C6}" destId="{889E8FFB-0C1D-0F40-811E-21806EBB2AE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B9714A-158E-448F-8F5F-2B9CF36246E1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74D61D-C273-45B2-82D8-A9207FA5F85C}">
      <dgm:prSet/>
      <dgm:spPr/>
      <dgm:t>
        <a:bodyPr/>
        <a:lstStyle/>
        <a:p>
          <a:r>
            <a:rPr lang="en-US" dirty="0"/>
            <a:t>https://</a:t>
          </a:r>
          <a:r>
            <a:rPr lang="en-US" dirty="0" err="1"/>
            <a:t>www.kaggle.com</a:t>
          </a:r>
          <a:r>
            <a:rPr lang="en-US" dirty="0"/>
            <a:t>/</a:t>
          </a:r>
          <a:r>
            <a:rPr lang="en-US" dirty="0" err="1"/>
            <a:t>ishivinal</a:t>
          </a:r>
          <a:r>
            <a:rPr lang="en-US" dirty="0"/>
            <a:t>/covid19-useful-features-by-country</a:t>
          </a:r>
        </a:p>
      </dgm:t>
    </dgm:pt>
    <dgm:pt modelId="{880DE4BC-D7E6-4D48-ACB1-52173A0C1853}" type="parTrans" cxnId="{FC2AFB62-CD4F-4F60-9634-924E2657DF50}">
      <dgm:prSet/>
      <dgm:spPr/>
      <dgm:t>
        <a:bodyPr/>
        <a:lstStyle/>
        <a:p>
          <a:endParaRPr lang="en-US"/>
        </a:p>
      </dgm:t>
    </dgm:pt>
    <dgm:pt modelId="{78277D56-7642-427D-B464-6D476E4995F2}" type="sibTrans" cxnId="{FC2AFB62-CD4F-4F60-9634-924E2657DF50}">
      <dgm:prSet/>
      <dgm:spPr/>
      <dgm:t>
        <a:bodyPr/>
        <a:lstStyle/>
        <a:p>
          <a:endParaRPr lang="en-US"/>
        </a:p>
      </dgm:t>
    </dgm:pt>
    <dgm:pt modelId="{5F187EFD-B264-4502-9207-07206EB26043}">
      <dgm:prSet/>
      <dgm:spPr/>
      <dgm:t>
        <a:bodyPr/>
        <a:lstStyle/>
        <a:p>
          <a:r>
            <a:rPr lang="en-US" dirty="0"/>
            <a:t>Covid Useful features</a:t>
          </a:r>
        </a:p>
      </dgm:t>
    </dgm:pt>
    <dgm:pt modelId="{5CA463F8-3068-473D-9254-CB54070CB795}" type="parTrans" cxnId="{FA5F3C6C-D9A4-40C2-B52E-BC4325018E93}">
      <dgm:prSet/>
      <dgm:spPr/>
      <dgm:t>
        <a:bodyPr/>
        <a:lstStyle/>
        <a:p>
          <a:endParaRPr lang="en-US"/>
        </a:p>
      </dgm:t>
    </dgm:pt>
    <dgm:pt modelId="{D2C15492-EC6D-43C8-8FC2-7D695E748C51}" type="sibTrans" cxnId="{FA5F3C6C-D9A4-40C2-B52E-BC4325018E93}">
      <dgm:prSet/>
      <dgm:spPr/>
      <dgm:t>
        <a:bodyPr/>
        <a:lstStyle/>
        <a:p>
          <a:endParaRPr lang="en-US"/>
        </a:p>
      </dgm:t>
    </dgm:pt>
    <dgm:pt modelId="{D9B77AEB-D03C-244E-B3C5-863ECB28CC03}" type="pres">
      <dgm:prSet presAssocID="{2EB9714A-158E-448F-8F5F-2B9CF36246E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E5023D-F9A4-E143-98A3-070A5B36B272}" type="pres">
      <dgm:prSet presAssocID="{B474D61D-C273-45B2-82D8-A9207FA5F85C}" presName="hierRoot1" presStyleCnt="0"/>
      <dgm:spPr/>
    </dgm:pt>
    <dgm:pt modelId="{B0D28846-C91F-4244-8F06-1B620C790EEE}" type="pres">
      <dgm:prSet presAssocID="{B474D61D-C273-45B2-82D8-A9207FA5F85C}" presName="composite" presStyleCnt="0"/>
      <dgm:spPr/>
    </dgm:pt>
    <dgm:pt modelId="{09823F78-7D79-B54C-B65A-28BC90635D89}" type="pres">
      <dgm:prSet presAssocID="{B474D61D-C273-45B2-82D8-A9207FA5F85C}" presName="background" presStyleLbl="node0" presStyleIdx="0" presStyleCnt="2"/>
      <dgm:spPr/>
    </dgm:pt>
    <dgm:pt modelId="{6CCAB40D-0DCD-8D40-ACAB-B102A486AE08}" type="pres">
      <dgm:prSet presAssocID="{B474D61D-C273-45B2-82D8-A9207FA5F85C}" presName="text" presStyleLbl="fgAcc0" presStyleIdx="0" presStyleCnt="2" custScaleX="332915" custScaleY="100816">
        <dgm:presLayoutVars>
          <dgm:chPref val="3"/>
        </dgm:presLayoutVars>
      </dgm:prSet>
      <dgm:spPr/>
    </dgm:pt>
    <dgm:pt modelId="{92F97145-9535-664C-8B73-C9CCAD591703}" type="pres">
      <dgm:prSet presAssocID="{B474D61D-C273-45B2-82D8-A9207FA5F85C}" presName="hierChild2" presStyleCnt="0"/>
      <dgm:spPr/>
    </dgm:pt>
    <dgm:pt modelId="{65CBF2C1-075C-4049-9086-1215B9C422C6}" type="pres">
      <dgm:prSet presAssocID="{5F187EFD-B264-4502-9207-07206EB26043}" presName="hierRoot1" presStyleCnt="0"/>
      <dgm:spPr/>
    </dgm:pt>
    <dgm:pt modelId="{89ECA86F-92CC-3D40-915F-8B4221BCDEF5}" type="pres">
      <dgm:prSet presAssocID="{5F187EFD-B264-4502-9207-07206EB26043}" presName="composite" presStyleCnt="0"/>
      <dgm:spPr/>
    </dgm:pt>
    <dgm:pt modelId="{558A2C52-580C-A349-B403-C89CE7259348}" type="pres">
      <dgm:prSet presAssocID="{5F187EFD-B264-4502-9207-07206EB26043}" presName="background" presStyleLbl="node0" presStyleIdx="1" presStyleCnt="2"/>
      <dgm:spPr/>
    </dgm:pt>
    <dgm:pt modelId="{A4DDF86D-72FC-D140-A1D3-035653DA3261}" type="pres">
      <dgm:prSet presAssocID="{5F187EFD-B264-4502-9207-07206EB26043}" presName="text" presStyleLbl="fgAcc0" presStyleIdx="1" presStyleCnt="2" custScaleX="150485">
        <dgm:presLayoutVars>
          <dgm:chPref val="3"/>
        </dgm:presLayoutVars>
      </dgm:prSet>
      <dgm:spPr/>
    </dgm:pt>
    <dgm:pt modelId="{889E8FFB-0C1D-0F40-811E-21806EBB2AE3}" type="pres">
      <dgm:prSet presAssocID="{5F187EFD-B264-4502-9207-07206EB26043}" presName="hierChild2" presStyleCnt="0"/>
      <dgm:spPr/>
    </dgm:pt>
  </dgm:ptLst>
  <dgm:cxnLst>
    <dgm:cxn modelId="{8B6DA705-C665-5048-B0D1-20A4A7D5B6F8}" type="presOf" srcId="{2EB9714A-158E-448F-8F5F-2B9CF36246E1}" destId="{D9B77AEB-D03C-244E-B3C5-863ECB28CC03}" srcOrd="0" destOrd="0" presId="urn:microsoft.com/office/officeart/2005/8/layout/hierarchy1"/>
    <dgm:cxn modelId="{FC2AFB62-CD4F-4F60-9634-924E2657DF50}" srcId="{2EB9714A-158E-448F-8F5F-2B9CF36246E1}" destId="{B474D61D-C273-45B2-82D8-A9207FA5F85C}" srcOrd="0" destOrd="0" parTransId="{880DE4BC-D7E6-4D48-ACB1-52173A0C1853}" sibTransId="{78277D56-7642-427D-B464-6D476E4995F2}"/>
    <dgm:cxn modelId="{FA5F3C6C-D9A4-40C2-B52E-BC4325018E93}" srcId="{2EB9714A-158E-448F-8F5F-2B9CF36246E1}" destId="{5F187EFD-B264-4502-9207-07206EB26043}" srcOrd="1" destOrd="0" parTransId="{5CA463F8-3068-473D-9254-CB54070CB795}" sibTransId="{D2C15492-EC6D-43C8-8FC2-7D695E748C51}"/>
    <dgm:cxn modelId="{DF108BF9-B576-6C49-9C46-791408835FF7}" type="presOf" srcId="{5F187EFD-B264-4502-9207-07206EB26043}" destId="{A4DDF86D-72FC-D140-A1D3-035653DA3261}" srcOrd="0" destOrd="0" presId="urn:microsoft.com/office/officeart/2005/8/layout/hierarchy1"/>
    <dgm:cxn modelId="{E6372FFE-3A97-2740-83DD-8FFDF0D7FCEB}" type="presOf" srcId="{B474D61D-C273-45B2-82D8-A9207FA5F85C}" destId="{6CCAB40D-0DCD-8D40-ACAB-B102A486AE08}" srcOrd="0" destOrd="0" presId="urn:microsoft.com/office/officeart/2005/8/layout/hierarchy1"/>
    <dgm:cxn modelId="{E8489D00-F1FB-3A47-B3E5-538AD73CBF01}" type="presParOf" srcId="{D9B77AEB-D03C-244E-B3C5-863ECB28CC03}" destId="{B6E5023D-F9A4-E143-98A3-070A5B36B272}" srcOrd="0" destOrd="0" presId="urn:microsoft.com/office/officeart/2005/8/layout/hierarchy1"/>
    <dgm:cxn modelId="{38886DFB-0F10-5044-8335-90F9F4DAD931}" type="presParOf" srcId="{B6E5023D-F9A4-E143-98A3-070A5B36B272}" destId="{B0D28846-C91F-4244-8F06-1B620C790EEE}" srcOrd="0" destOrd="0" presId="urn:microsoft.com/office/officeart/2005/8/layout/hierarchy1"/>
    <dgm:cxn modelId="{4E430A02-E4CB-6B44-BF01-2AC33DA51275}" type="presParOf" srcId="{B0D28846-C91F-4244-8F06-1B620C790EEE}" destId="{09823F78-7D79-B54C-B65A-28BC90635D89}" srcOrd="0" destOrd="0" presId="urn:microsoft.com/office/officeart/2005/8/layout/hierarchy1"/>
    <dgm:cxn modelId="{9EE3566C-1712-B944-BBDF-BBF997380D12}" type="presParOf" srcId="{B0D28846-C91F-4244-8F06-1B620C790EEE}" destId="{6CCAB40D-0DCD-8D40-ACAB-B102A486AE08}" srcOrd="1" destOrd="0" presId="urn:microsoft.com/office/officeart/2005/8/layout/hierarchy1"/>
    <dgm:cxn modelId="{E4AD927D-6837-4540-AE4B-BC8E5E444A24}" type="presParOf" srcId="{B6E5023D-F9A4-E143-98A3-070A5B36B272}" destId="{92F97145-9535-664C-8B73-C9CCAD591703}" srcOrd="1" destOrd="0" presId="urn:microsoft.com/office/officeart/2005/8/layout/hierarchy1"/>
    <dgm:cxn modelId="{95C9B0B9-9E0B-2345-ADB0-60981A90ECD7}" type="presParOf" srcId="{D9B77AEB-D03C-244E-B3C5-863ECB28CC03}" destId="{65CBF2C1-075C-4049-9086-1215B9C422C6}" srcOrd="1" destOrd="0" presId="urn:microsoft.com/office/officeart/2005/8/layout/hierarchy1"/>
    <dgm:cxn modelId="{6C3398E5-D548-D741-A15A-590F74A47DC2}" type="presParOf" srcId="{65CBF2C1-075C-4049-9086-1215B9C422C6}" destId="{89ECA86F-92CC-3D40-915F-8B4221BCDEF5}" srcOrd="0" destOrd="0" presId="urn:microsoft.com/office/officeart/2005/8/layout/hierarchy1"/>
    <dgm:cxn modelId="{0F7017F4-72CA-B64A-A92F-9240CD44DD9C}" type="presParOf" srcId="{89ECA86F-92CC-3D40-915F-8B4221BCDEF5}" destId="{558A2C52-580C-A349-B403-C89CE7259348}" srcOrd="0" destOrd="0" presId="urn:microsoft.com/office/officeart/2005/8/layout/hierarchy1"/>
    <dgm:cxn modelId="{83103499-D147-9648-9FD4-95AF4545C527}" type="presParOf" srcId="{89ECA86F-92CC-3D40-915F-8B4221BCDEF5}" destId="{A4DDF86D-72FC-D140-A1D3-035653DA3261}" srcOrd="1" destOrd="0" presId="urn:microsoft.com/office/officeart/2005/8/layout/hierarchy1"/>
    <dgm:cxn modelId="{3A2C381F-0D35-7749-A969-E21C39885CFD}" type="presParOf" srcId="{65CBF2C1-075C-4049-9086-1215B9C422C6}" destId="{889E8FFB-0C1D-0F40-811E-21806EBB2AE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C10F465-94E7-48DA-902E-7009D59320D1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43A8FED-8713-4464-BD00-9F30D0D06ABC}">
      <dgm:prSet/>
      <dgm:spPr/>
      <dgm:t>
        <a:bodyPr/>
        <a:lstStyle/>
        <a:p>
          <a:r>
            <a:rPr lang="en-US" dirty="0"/>
            <a:t>Data from different sources</a:t>
          </a:r>
        </a:p>
      </dgm:t>
    </dgm:pt>
    <dgm:pt modelId="{C49C2672-D102-4807-8681-1AAE7EBF8CB8}" type="parTrans" cxnId="{38744E7B-7824-475D-ABF1-E0BAE3F33C04}">
      <dgm:prSet/>
      <dgm:spPr/>
      <dgm:t>
        <a:bodyPr/>
        <a:lstStyle/>
        <a:p>
          <a:endParaRPr lang="en-US"/>
        </a:p>
      </dgm:t>
    </dgm:pt>
    <dgm:pt modelId="{F75988EB-AE28-4912-B30C-CC762066F1D3}" type="sibTrans" cxnId="{38744E7B-7824-475D-ABF1-E0BAE3F33C04}">
      <dgm:prSet/>
      <dgm:spPr/>
      <dgm:t>
        <a:bodyPr/>
        <a:lstStyle/>
        <a:p>
          <a:endParaRPr lang="en-US"/>
        </a:p>
      </dgm:t>
    </dgm:pt>
    <dgm:pt modelId="{79E03799-B8EB-4582-8C33-B693A2EC83F9}">
      <dgm:prSet/>
      <dgm:spPr/>
      <dgm:t>
        <a:bodyPr/>
        <a:lstStyle/>
        <a:p>
          <a:r>
            <a:rPr lang="en-US" dirty="0"/>
            <a:t>Data that can be aggregated at different levels</a:t>
          </a:r>
        </a:p>
      </dgm:t>
    </dgm:pt>
    <dgm:pt modelId="{D2351C4B-CA2F-49D9-AFEC-CEBB5C728C77}" type="parTrans" cxnId="{4B5C5B4C-332B-4F68-B2F1-BE5962766348}">
      <dgm:prSet/>
      <dgm:spPr/>
      <dgm:t>
        <a:bodyPr/>
        <a:lstStyle/>
        <a:p>
          <a:endParaRPr lang="en-US"/>
        </a:p>
      </dgm:t>
    </dgm:pt>
    <dgm:pt modelId="{3C1F95E5-BE90-4062-AC17-EF7DDA918E2C}" type="sibTrans" cxnId="{4B5C5B4C-332B-4F68-B2F1-BE5962766348}">
      <dgm:prSet/>
      <dgm:spPr/>
      <dgm:t>
        <a:bodyPr/>
        <a:lstStyle/>
        <a:p>
          <a:endParaRPr lang="en-US"/>
        </a:p>
      </dgm:t>
    </dgm:pt>
    <dgm:pt modelId="{842E61BC-AB40-47CC-9A01-E3C89DF22161}">
      <dgm:prSet/>
      <dgm:spPr/>
      <dgm:t>
        <a:bodyPr/>
        <a:lstStyle/>
        <a:p>
          <a:r>
            <a:rPr lang="en-US" dirty="0"/>
            <a:t>Data that can tell a story</a:t>
          </a:r>
        </a:p>
      </dgm:t>
    </dgm:pt>
    <dgm:pt modelId="{E8004C57-A75D-4F3A-B8DF-9875C59EF3FF}" type="parTrans" cxnId="{FEFE73D0-CA3C-4A38-A4F0-DDE936C310B6}">
      <dgm:prSet/>
      <dgm:spPr/>
      <dgm:t>
        <a:bodyPr/>
        <a:lstStyle/>
        <a:p>
          <a:endParaRPr lang="en-US"/>
        </a:p>
      </dgm:t>
    </dgm:pt>
    <dgm:pt modelId="{2FC6C8CB-6652-48CA-85FA-FDD2BE53209E}" type="sibTrans" cxnId="{FEFE73D0-CA3C-4A38-A4F0-DDE936C310B6}">
      <dgm:prSet/>
      <dgm:spPr/>
      <dgm:t>
        <a:bodyPr/>
        <a:lstStyle/>
        <a:p>
          <a:endParaRPr lang="en-US"/>
        </a:p>
      </dgm:t>
    </dgm:pt>
    <dgm:pt modelId="{22DBA556-5AF7-4191-B0FE-37616AEE750F}">
      <dgm:prSet/>
      <dgm:spPr/>
      <dgm:t>
        <a:bodyPr/>
        <a:lstStyle/>
        <a:p>
          <a:endParaRPr lang="en-US" dirty="0"/>
        </a:p>
      </dgm:t>
    </dgm:pt>
    <dgm:pt modelId="{EA71A832-E39C-43B1-8980-9FA94EDD8D71}" type="parTrans" cxnId="{243024D6-2F2F-455B-8AB6-704B8B71CC76}">
      <dgm:prSet/>
      <dgm:spPr/>
      <dgm:t>
        <a:bodyPr/>
        <a:lstStyle/>
        <a:p>
          <a:endParaRPr lang="en-US"/>
        </a:p>
      </dgm:t>
    </dgm:pt>
    <dgm:pt modelId="{43FB3D8E-B74D-49C5-849B-310664E5888A}" type="sibTrans" cxnId="{243024D6-2F2F-455B-8AB6-704B8B71CC76}">
      <dgm:prSet/>
      <dgm:spPr/>
      <dgm:t>
        <a:bodyPr/>
        <a:lstStyle/>
        <a:p>
          <a:endParaRPr lang="en-US"/>
        </a:p>
      </dgm:t>
    </dgm:pt>
    <dgm:pt modelId="{1722BF35-7A4A-0B4F-840E-C92D61061D85}" type="pres">
      <dgm:prSet presAssocID="{5C10F465-94E7-48DA-902E-7009D59320D1}" presName="vert0" presStyleCnt="0">
        <dgm:presLayoutVars>
          <dgm:dir/>
          <dgm:animOne val="branch"/>
          <dgm:animLvl val="lvl"/>
        </dgm:presLayoutVars>
      </dgm:prSet>
      <dgm:spPr/>
    </dgm:pt>
    <dgm:pt modelId="{9759BABC-F8BD-5C46-ABB7-78810782A086}" type="pres">
      <dgm:prSet presAssocID="{C43A8FED-8713-4464-BD00-9F30D0D06ABC}" presName="thickLine" presStyleLbl="alignNode1" presStyleIdx="0" presStyleCnt="4"/>
      <dgm:spPr/>
    </dgm:pt>
    <dgm:pt modelId="{259EA784-AF3E-134C-96EE-EA25F8807135}" type="pres">
      <dgm:prSet presAssocID="{C43A8FED-8713-4464-BD00-9F30D0D06ABC}" presName="horz1" presStyleCnt="0"/>
      <dgm:spPr/>
    </dgm:pt>
    <dgm:pt modelId="{52C9D067-CC37-7F44-A232-3A094B4A7387}" type="pres">
      <dgm:prSet presAssocID="{C43A8FED-8713-4464-BD00-9F30D0D06ABC}" presName="tx1" presStyleLbl="revTx" presStyleIdx="0" presStyleCnt="4"/>
      <dgm:spPr/>
    </dgm:pt>
    <dgm:pt modelId="{1D57872F-1E7F-E842-A4D2-7107A8ACFAB9}" type="pres">
      <dgm:prSet presAssocID="{C43A8FED-8713-4464-BD00-9F30D0D06ABC}" presName="vert1" presStyleCnt="0"/>
      <dgm:spPr/>
    </dgm:pt>
    <dgm:pt modelId="{7D48B015-B279-DA47-B1E3-27F18C701AB1}" type="pres">
      <dgm:prSet presAssocID="{79E03799-B8EB-4582-8C33-B693A2EC83F9}" presName="thickLine" presStyleLbl="alignNode1" presStyleIdx="1" presStyleCnt="4"/>
      <dgm:spPr/>
    </dgm:pt>
    <dgm:pt modelId="{8BDB6406-AE94-0C4A-8364-F02CF6FCDC5F}" type="pres">
      <dgm:prSet presAssocID="{79E03799-B8EB-4582-8C33-B693A2EC83F9}" presName="horz1" presStyleCnt="0"/>
      <dgm:spPr/>
    </dgm:pt>
    <dgm:pt modelId="{E350B4A9-95BF-D843-9AAD-855DDD4AD34E}" type="pres">
      <dgm:prSet presAssocID="{79E03799-B8EB-4582-8C33-B693A2EC83F9}" presName="tx1" presStyleLbl="revTx" presStyleIdx="1" presStyleCnt="4"/>
      <dgm:spPr/>
    </dgm:pt>
    <dgm:pt modelId="{65727DAD-A515-3641-9981-CB60F598CEC7}" type="pres">
      <dgm:prSet presAssocID="{79E03799-B8EB-4582-8C33-B693A2EC83F9}" presName="vert1" presStyleCnt="0"/>
      <dgm:spPr/>
    </dgm:pt>
    <dgm:pt modelId="{5D202354-E311-994F-97D5-79A1C62EC69E}" type="pres">
      <dgm:prSet presAssocID="{842E61BC-AB40-47CC-9A01-E3C89DF22161}" presName="thickLine" presStyleLbl="alignNode1" presStyleIdx="2" presStyleCnt="4"/>
      <dgm:spPr/>
    </dgm:pt>
    <dgm:pt modelId="{F8A2EC04-8A44-FF44-9655-F23E3D826074}" type="pres">
      <dgm:prSet presAssocID="{842E61BC-AB40-47CC-9A01-E3C89DF22161}" presName="horz1" presStyleCnt="0"/>
      <dgm:spPr/>
    </dgm:pt>
    <dgm:pt modelId="{3511C633-94E6-114A-AA4F-CE9A200D015C}" type="pres">
      <dgm:prSet presAssocID="{842E61BC-AB40-47CC-9A01-E3C89DF22161}" presName="tx1" presStyleLbl="revTx" presStyleIdx="2" presStyleCnt="4"/>
      <dgm:spPr/>
    </dgm:pt>
    <dgm:pt modelId="{9D32A0BB-88A8-E14F-ABEF-D60FEF69066A}" type="pres">
      <dgm:prSet presAssocID="{842E61BC-AB40-47CC-9A01-E3C89DF22161}" presName="vert1" presStyleCnt="0"/>
      <dgm:spPr/>
    </dgm:pt>
    <dgm:pt modelId="{92B5DC00-C49F-6F41-A9BA-6F10079A4272}" type="pres">
      <dgm:prSet presAssocID="{22DBA556-5AF7-4191-B0FE-37616AEE750F}" presName="thickLine" presStyleLbl="alignNode1" presStyleIdx="3" presStyleCnt="4"/>
      <dgm:spPr/>
    </dgm:pt>
    <dgm:pt modelId="{F0CCD80B-64DA-3242-9CF9-C1851AAC8ED9}" type="pres">
      <dgm:prSet presAssocID="{22DBA556-5AF7-4191-B0FE-37616AEE750F}" presName="horz1" presStyleCnt="0"/>
      <dgm:spPr/>
    </dgm:pt>
    <dgm:pt modelId="{4254B532-4BE1-6047-B9A4-B92BFECDA74C}" type="pres">
      <dgm:prSet presAssocID="{22DBA556-5AF7-4191-B0FE-37616AEE750F}" presName="tx1" presStyleLbl="revTx" presStyleIdx="3" presStyleCnt="4"/>
      <dgm:spPr/>
    </dgm:pt>
    <dgm:pt modelId="{7ADF243A-6F02-D240-A833-92D1C69D74FB}" type="pres">
      <dgm:prSet presAssocID="{22DBA556-5AF7-4191-B0FE-37616AEE750F}" presName="vert1" presStyleCnt="0"/>
      <dgm:spPr/>
    </dgm:pt>
  </dgm:ptLst>
  <dgm:cxnLst>
    <dgm:cxn modelId="{36E6D715-A7EE-A243-9F0A-E5835A369272}" type="presOf" srcId="{22DBA556-5AF7-4191-B0FE-37616AEE750F}" destId="{4254B532-4BE1-6047-B9A4-B92BFECDA74C}" srcOrd="0" destOrd="0" presId="urn:microsoft.com/office/officeart/2008/layout/LinedList"/>
    <dgm:cxn modelId="{4B5C5B4C-332B-4F68-B2F1-BE5962766348}" srcId="{5C10F465-94E7-48DA-902E-7009D59320D1}" destId="{79E03799-B8EB-4582-8C33-B693A2EC83F9}" srcOrd="1" destOrd="0" parTransId="{D2351C4B-CA2F-49D9-AFEC-CEBB5C728C77}" sibTransId="{3C1F95E5-BE90-4062-AC17-EF7DDA918E2C}"/>
    <dgm:cxn modelId="{72A46A5C-6015-C54B-92D4-7956CB415234}" type="presOf" srcId="{842E61BC-AB40-47CC-9A01-E3C89DF22161}" destId="{3511C633-94E6-114A-AA4F-CE9A200D015C}" srcOrd="0" destOrd="0" presId="urn:microsoft.com/office/officeart/2008/layout/LinedList"/>
    <dgm:cxn modelId="{6E282B66-6610-2F43-A82C-28F47F0A1DFC}" type="presOf" srcId="{C43A8FED-8713-4464-BD00-9F30D0D06ABC}" destId="{52C9D067-CC37-7F44-A232-3A094B4A7387}" srcOrd="0" destOrd="0" presId="urn:microsoft.com/office/officeart/2008/layout/LinedList"/>
    <dgm:cxn modelId="{3FF3846C-60D2-F448-A4B5-7E1ABDE1DD4F}" type="presOf" srcId="{79E03799-B8EB-4582-8C33-B693A2EC83F9}" destId="{E350B4A9-95BF-D843-9AAD-855DDD4AD34E}" srcOrd="0" destOrd="0" presId="urn:microsoft.com/office/officeart/2008/layout/LinedList"/>
    <dgm:cxn modelId="{38744E7B-7824-475D-ABF1-E0BAE3F33C04}" srcId="{5C10F465-94E7-48DA-902E-7009D59320D1}" destId="{C43A8FED-8713-4464-BD00-9F30D0D06ABC}" srcOrd="0" destOrd="0" parTransId="{C49C2672-D102-4807-8681-1AAE7EBF8CB8}" sibTransId="{F75988EB-AE28-4912-B30C-CC762066F1D3}"/>
    <dgm:cxn modelId="{FEFE73D0-CA3C-4A38-A4F0-DDE936C310B6}" srcId="{5C10F465-94E7-48DA-902E-7009D59320D1}" destId="{842E61BC-AB40-47CC-9A01-E3C89DF22161}" srcOrd="2" destOrd="0" parTransId="{E8004C57-A75D-4F3A-B8DF-9875C59EF3FF}" sibTransId="{2FC6C8CB-6652-48CA-85FA-FDD2BE53209E}"/>
    <dgm:cxn modelId="{243024D6-2F2F-455B-8AB6-704B8B71CC76}" srcId="{5C10F465-94E7-48DA-902E-7009D59320D1}" destId="{22DBA556-5AF7-4191-B0FE-37616AEE750F}" srcOrd="3" destOrd="0" parTransId="{EA71A832-E39C-43B1-8980-9FA94EDD8D71}" sibTransId="{43FB3D8E-B74D-49C5-849B-310664E5888A}"/>
    <dgm:cxn modelId="{34F712DC-45D5-6E4D-B687-25957DD38563}" type="presOf" srcId="{5C10F465-94E7-48DA-902E-7009D59320D1}" destId="{1722BF35-7A4A-0B4F-840E-C92D61061D85}" srcOrd="0" destOrd="0" presId="urn:microsoft.com/office/officeart/2008/layout/LinedList"/>
    <dgm:cxn modelId="{E20815AA-57ED-C242-8CD4-D24237A10F83}" type="presParOf" srcId="{1722BF35-7A4A-0B4F-840E-C92D61061D85}" destId="{9759BABC-F8BD-5C46-ABB7-78810782A086}" srcOrd="0" destOrd="0" presId="urn:microsoft.com/office/officeart/2008/layout/LinedList"/>
    <dgm:cxn modelId="{AA06BC8B-A64E-474C-AB2C-D0E087220E97}" type="presParOf" srcId="{1722BF35-7A4A-0B4F-840E-C92D61061D85}" destId="{259EA784-AF3E-134C-96EE-EA25F8807135}" srcOrd="1" destOrd="0" presId="urn:microsoft.com/office/officeart/2008/layout/LinedList"/>
    <dgm:cxn modelId="{57A5B1B4-BDA7-1E4D-964D-79402C002828}" type="presParOf" srcId="{259EA784-AF3E-134C-96EE-EA25F8807135}" destId="{52C9D067-CC37-7F44-A232-3A094B4A7387}" srcOrd="0" destOrd="0" presId="urn:microsoft.com/office/officeart/2008/layout/LinedList"/>
    <dgm:cxn modelId="{4E0D4588-161D-784D-9779-CA5F0958B879}" type="presParOf" srcId="{259EA784-AF3E-134C-96EE-EA25F8807135}" destId="{1D57872F-1E7F-E842-A4D2-7107A8ACFAB9}" srcOrd="1" destOrd="0" presId="urn:microsoft.com/office/officeart/2008/layout/LinedList"/>
    <dgm:cxn modelId="{05270CE6-3136-E84F-90BA-29903EA38FF4}" type="presParOf" srcId="{1722BF35-7A4A-0B4F-840E-C92D61061D85}" destId="{7D48B015-B279-DA47-B1E3-27F18C701AB1}" srcOrd="2" destOrd="0" presId="urn:microsoft.com/office/officeart/2008/layout/LinedList"/>
    <dgm:cxn modelId="{084F96EB-E3C5-0D42-8095-4D83CB3A1B25}" type="presParOf" srcId="{1722BF35-7A4A-0B4F-840E-C92D61061D85}" destId="{8BDB6406-AE94-0C4A-8364-F02CF6FCDC5F}" srcOrd="3" destOrd="0" presId="urn:microsoft.com/office/officeart/2008/layout/LinedList"/>
    <dgm:cxn modelId="{01AA18D9-2A0D-7745-87AC-43ECD2F112FD}" type="presParOf" srcId="{8BDB6406-AE94-0C4A-8364-F02CF6FCDC5F}" destId="{E350B4A9-95BF-D843-9AAD-855DDD4AD34E}" srcOrd="0" destOrd="0" presId="urn:microsoft.com/office/officeart/2008/layout/LinedList"/>
    <dgm:cxn modelId="{4AB734C0-2913-2C44-B421-AADA20085B8B}" type="presParOf" srcId="{8BDB6406-AE94-0C4A-8364-F02CF6FCDC5F}" destId="{65727DAD-A515-3641-9981-CB60F598CEC7}" srcOrd="1" destOrd="0" presId="urn:microsoft.com/office/officeart/2008/layout/LinedList"/>
    <dgm:cxn modelId="{56E35ECA-2F16-E042-BF13-A2245ADA2CCC}" type="presParOf" srcId="{1722BF35-7A4A-0B4F-840E-C92D61061D85}" destId="{5D202354-E311-994F-97D5-79A1C62EC69E}" srcOrd="4" destOrd="0" presId="urn:microsoft.com/office/officeart/2008/layout/LinedList"/>
    <dgm:cxn modelId="{DBA365EB-A9A0-3745-AB6A-F39575D778D6}" type="presParOf" srcId="{1722BF35-7A4A-0B4F-840E-C92D61061D85}" destId="{F8A2EC04-8A44-FF44-9655-F23E3D826074}" srcOrd="5" destOrd="0" presId="urn:microsoft.com/office/officeart/2008/layout/LinedList"/>
    <dgm:cxn modelId="{75083FCA-2AF4-C447-8846-B497B3CE9F89}" type="presParOf" srcId="{F8A2EC04-8A44-FF44-9655-F23E3D826074}" destId="{3511C633-94E6-114A-AA4F-CE9A200D015C}" srcOrd="0" destOrd="0" presId="urn:microsoft.com/office/officeart/2008/layout/LinedList"/>
    <dgm:cxn modelId="{0F09F9A6-EFBB-E142-B706-E7B437E70053}" type="presParOf" srcId="{F8A2EC04-8A44-FF44-9655-F23E3D826074}" destId="{9D32A0BB-88A8-E14F-ABEF-D60FEF69066A}" srcOrd="1" destOrd="0" presId="urn:microsoft.com/office/officeart/2008/layout/LinedList"/>
    <dgm:cxn modelId="{16F8DE09-02D0-4748-8697-27222901604A}" type="presParOf" srcId="{1722BF35-7A4A-0B4F-840E-C92D61061D85}" destId="{92B5DC00-C49F-6F41-A9BA-6F10079A4272}" srcOrd="6" destOrd="0" presId="urn:microsoft.com/office/officeart/2008/layout/LinedList"/>
    <dgm:cxn modelId="{B2A0E268-65AC-D843-9F68-7032ED3B15ED}" type="presParOf" srcId="{1722BF35-7A4A-0B4F-840E-C92D61061D85}" destId="{F0CCD80B-64DA-3242-9CF9-C1851AAC8ED9}" srcOrd="7" destOrd="0" presId="urn:microsoft.com/office/officeart/2008/layout/LinedList"/>
    <dgm:cxn modelId="{117B8C31-E166-D743-8EAB-269D5C1EDB56}" type="presParOf" srcId="{F0CCD80B-64DA-3242-9CF9-C1851AAC8ED9}" destId="{4254B532-4BE1-6047-B9A4-B92BFECDA74C}" srcOrd="0" destOrd="0" presId="urn:microsoft.com/office/officeart/2008/layout/LinedList"/>
    <dgm:cxn modelId="{FC0B9711-F48F-B14C-9C99-E1E8B01C0204}" type="presParOf" srcId="{F0CCD80B-64DA-3242-9CF9-C1851AAC8ED9}" destId="{7ADF243A-6F02-D240-A833-92D1C69D74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C10F465-94E7-48DA-902E-7009D59320D1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43A8FED-8713-4464-BD00-9F30D0D06ABC}">
      <dgm:prSet/>
      <dgm:spPr/>
      <dgm:t>
        <a:bodyPr/>
        <a:lstStyle/>
        <a:p>
          <a:r>
            <a:rPr lang="en-US" dirty="0"/>
            <a:t>Viewed data by Continents and Countries</a:t>
          </a:r>
        </a:p>
      </dgm:t>
    </dgm:pt>
    <dgm:pt modelId="{C49C2672-D102-4807-8681-1AAE7EBF8CB8}" type="parTrans" cxnId="{38744E7B-7824-475D-ABF1-E0BAE3F33C04}">
      <dgm:prSet/>
      <dgm:spPr/>
      <dgm:t>
        <a:bodyPr/>
        <a:lstStyle/>
        <a:p>
          <a:endParaRPr lang="en-US"/>
        </a:p>
      </dgm:t>
    </dgm:pt>
    <dgm:pt modelId="{F75988EB-AE28-4912-B30C-CC762066F1D3}" type="sibTrans" cxnId="{38744E7B-7824-475D-ABF1-E0BAE3F33C04}">
      <dgm:prSet/>
      <dgm:spPr/>
      <dgm:t>
        <a:bodyPr/>
        <a:lstStyle/>
        <a:p>
          <a:endParaRPr lang="en-US"/>
        </a:p>
      </dgm:t>
    </dgm:pt>
    <dgm:pt modelId="{79E03799-B8EB-4582-8C33-B693A2EC83F9}">
      <dgm:prSet/>
      <dgm:spPr/>
      <dgm:t>
        <a:bodyPr/>
        <a:lstStyle/>
        <a:p>
          <a:r>
            <a:rPr lang="en-US" dirty="0"/>
            <a:t>Viewed data by Continent population %</a:t>
          </a:r>
        </a:p>
      </dgm:t>
    </dgm:pt>
    <dgm:pt modelId="{D2351C4B-CA2F-49D9-AFEC-CEBB5C728C77}" type="parTrans" cxnId="{4B5C5B4C-332B-4F68-B2F1-BE5962766348}">
      <dgm:prSet/>
      <dgm:spPr/>
      <dgm:t>
        <a:bodyPr/>
        <a:lstStyle/>
        <a:p>
          <a:endParaRPr lang="en-US"/>
        </a:p>
      </dgm:t>
    </dgm:pt>
    <dgm:pt modelId="{3C1F95E5-BE90-4062-AC17-EF7DDA918E2C}" type="sibTrans" cxnId="{4B5C5B4C-332B-4F68-B2F1-BE5962766348}">
      <dgm:prSet/>
      <dgm:spPr/>
      <dgm:t>
        <a:bodyPr/>
        <a:lstStyle/>
        <a:p>
          <a:endParaRPr lang="en-US"/>
        </a:p>
      </dgm:t>
    </dgm:pt>
    <dgm:pt modelId="{842E61BC-AB40-47CC-9A01-E3C89DF22161}">
      <dgm:prSet/>
      <dgm:spPr/>
      <dgm:t>
        <a:bodyPr/>
        <a:lstStyle/>
        <a:p>
          <a:r>
            <a:rPr lang="en-US" dirty="0"/>
            <a:t>Viewed data by average temperature</a:t>
          </a:r>
        </a:p>
      </dgm:t>
    </dgm:pt>
    <dgm:pt modelId="{E8004C57-A75D-4F3A-B8DF-9875C59EF3FF}" type="parTrans" cxnId="{FEFE73D0-CA3C-4A38-A4F0-DDE936C310B6}">
      <dgm:prSet/>
      <dgm:spPr/>
      <dgm:t>
        <a:bodyPr/>
        <a:lstStyle/>
        <a:p>
          <a:endParaRPr lang="en-US"/>
        </a:p>
      </dgm:t>
    </dgm:pt>
    <dgm:pt modelId="{2FC6C8CB-6652-48CA-85FA-FDD2BE53209E}" type="sibTrans" cxnId="{FEFE73D0-CA3C-4A38-A4F0-DDE936C310B6}">
      <dgm:prSet/>
      <dgm:spPr/>
      <dgm:t>
        <a:bodyPr/>
        <a:lstStyle/>
        <a:p>
          <a:endParaRPr lang="en-US"/>
        </a:p>
      </dgm:t>
    </dgm:pt>
    <dgm:pt modelId="{22DBA556-5AF7-4191-B0FE-37616AEE750F}">
      <dgm:prSet/>
      <dgm:spPr/>
      <dgm:t>
        <a:bodyPr/>
        <a:lstStyle/>
        <a:p>
          <a:r>
            <a:rPr lang="en-US" dirty="0"/>
            <a:t>Viewed data by health care index</a:t>
          </a:r>
        </a:p>
      </dgm:t>
    </dgm:pt>
    <dgm:pt modelId="{EA71A832-E39C-43B1-8980-9FA94EDD8D71}" type="parTrans" cxnId="{243024D6-2F2F-455B-8AB6-704B8B71CC76}">
      <dgm:prSet/>
      <dgm:spPr/>
      <dgm:t>
        <a:bodyPr/>
        <a:lstStyle/>
        <a:p>
          <a:endParaRPr lang="en-US"/>
        </a:p>
      </dgm:t>
    </dgm:pt>
    <dgm:pt modelId="{43FB3D8E-B74D-49C5-849B-310664E5888A}" type="sibTrans" cxnId="{243024D6-2F2F-455B-8AB6-704B8B71CC76}">
      <dgm:prSet/>
      <dgm:spPr/>
      <dgm:t>
        <a:bodyPr/>
        <a:lstStyle/>
        <a:p>
          <a:endParaRPr lang="en-US"/>
        </a:p>
      </dgm:t>
    </dgm:pt>
    <dgm:pt modelId="{D20AB175-08E8-8D44-BE2E-88B59A8472D6}">
      <dgm:prSet/>
      <dgm:spPr/>
      <dgm:t>
        <a:bodyPr/>
        <a:lstStyle/>
        <a:p>
          <a:r>
            <a:rPr lang="en-US" dirty="0"/>
            <a:t>etc.</a:t>
          </a:r>
        </a:p>
      </dgm:t>
    </dgm:pt>
    <dgm:pt modelId="{A5607FD9-6C93-7642-86AB-90DF6FC9E5E9}" type="parTrans" cxnId="{BE2F474B-692D-394B-A0EE-AEAE5A1278DE}">
      <dgm:prSet/>
      <dgm:spPr/>
      <dgm:t>
        <a:bodyPr/>
        <a:lstStyle/>
        <a:p>
          <a:endParaRPr lang="en-US"/>
        </a:p>
      </dgm:t>
    </dgm:pt>
    <dgm:pt modelId="{A424BF51-A4B8-454E-AC04-3DAF15C5D715}" type="sibTrans" cxnId="{BE2F474B-692D-394B-A0EE-AEAE5A1278DE}">
      <dgm:prSet/>
      <dgm:spPr/>
      <dgm:t>
        <a:bodyPr/>
        <a:lstStyle/>
        <a:p>
          <a:endParaRPr lang="en-US"/>
        </a:p>
      </dgm:t>
    </dgm:pt>
    <dgm:pt modelId="{1722BF35-7A4A-0B4F-840E-C92D61061D85}" type="pres">
      <dgm:prSet presAssocID="{5C10F465-94E7-48DA-902E-7009D59320D1}" presName="vert0" presStyleCnt="0">
        <dgm:presLayoutVars>
          <dgm:dir/>
          <dgm:animOne val="branch"/>
          <dgm:animLvl val="lvl"/>
        </dgm:presLayoutVars>
      </dgm:prSet>
      <dgm:spPr/>
    </dgm:pt>
    <dgm:pt modelId="{9759BABC-F8BD-5C46-ABB7-78810782A086}" type="pres">
      <dgm:prSet presAssocID="{C43A8FED-8713-4464-BD00-9F30D0D06ABC}" presName="thickLine" presStyleLbl="alignNode1" presStyleIdx="0" presStyleCnt="5"/>
      <dgm:spPr/>
    </dgm:pt>
    <dgm:pt modelId="{259EA784-AF3E-134C-96EE-EA25F8807135}" type="pres">
      <dgm:prSet presAssocID="{C43A8FED-8713-4464-BD00-9F30D0D06ABC}" presName="horz1" presStyleCnt="0"/>
      <dgm:spPr/>
    </dgm:pt>
    <dgm:pt modelId="{52C9D067-CC37-7F44-A232-3A094B4A7387}" type="pres">
      <dgm:prSet presAssocID="{C43A8FED-8713-4464-BD00-9F30D0D06ABC}" presName="tx1" presStyleLbl="revTx" presStyleIdx="0" presStyleCnt="5"/>
      <dgm:spPr/>
    </dgm:pt>
    <dgm:pt modelId="{1D57872F-1E7F-E842-A4D2-7107A8ACFAB9}" type="pres">
      <dgm:prSet presAssocID="{C43A8FED-8713-4464-BD00-9F30D0D06ABC}" presName="vert1" presStyleCnt="0"/>
      <dgm:spPr/>
    </dgm:pt>
    <dgm:pt modelId="{7D48B015-B279-DA47-B1E3-27F18C701AB1}" type="pres">
      <dgm:prSet presAssocID="{79E03799-B8EB-4582-8C33-B693A2EC83F9}" presName="thickLine" presStyleLbl="alignNode1" presStyleIdx="1" presStyleCnt="5"/>
      <dgm:spPr/>
    </dgm:pt>
    <dgm:pt modelId="{8BDB6406-AE94-0C4A-8364-F02CF6FCDC5F}" type="pres">
      <dgm:prSet presAssocID="{79E03799-B8EB-4582-8C33-B693A2EC83F9}" presName="horz1" presStyleCnt="0"/>
      <dgm:spPr/>
    </dgm:pt>
    <dgm:pt modelId="{E350B4A9-95BF-D843-9AAD-855DDD4AD34E}" type="pres">
      <dgm:prSet presAssocID="{79E03799-B8EB-4582-8C33-B693A2EC83F9}" presName="tx1" presStyleLbl="revTx" presStyleIdx="1" presStyleCnt="5"/>
      <dgm:spPr/>
    </dgm:pt>
    <dgm:pt modelId="{65727DAD-A515-3641-9981-CB60F598CEC7}" type="pres">
      <dgm:prSet presAssocID="{79E03799-B8EB-4582-8C33-B693A2EC83F9}" presName="vert1" presStyleCnt="0"/>
      <dgm:spPr/>
    </dgm:pt>
    <dgm:pt modelId="{5D202354-E311-994F-97D5-79A1C62EC69E}" type="pres">
      <dgm:prSet presAssocID="{842E61BC-AB40-47CC-9A01-E3C89DF22161}" presName="thickLine" presStyleLbl="alignNode1" presStyleIdx="2" presStyleCnt="5"/>
      <dgm:spPr/>
    </dgm:pt>
    <dgm:pt modelId="{F8A2EC04-8A44-FF44-9655-F23E3D826074}" type="pres">
      <dgm:prSet presAssocID="{842E61BC-AB40-47CC-9A01-E3C89DF22161}" presName="horz1" presStyleCnt="0"/>
      <dgm:spPr/>
    </dgm:pt>
    <dgm:pt modelId="{3511C633-94E6-114A-AA4F-CE9A200D015C}" type="pres">
      <dgm:prSet presAssocID="{842E61BC-AB40-47CC-9A01-E3C89DF22161}" presName="tx1" presStyleLbl="revTx" presStyleIdx="2" presStyleCnt="5"/>
      <dgm:spPr/>
    </dgm:pt>
    <dgm:pt modelId="{9D32A0BB-88A8-E14F-ABEF-D60FEF69066A}" type="pres">
      <dgm:prSet presAssocID="{842E61BC-AB40-47CC-9A01-E3C89DF22161}" presName="vert1" presStyleCnt="0"/>
      <dgm:spPr/>
    </dgm:pt>
    <dgm:pt modelId="{92B5DC00-C49F-6F41-A9BA-6F10079A4272}" type="pres">
      <dgm:prSet presAssocID="{22DBA556-5AF7-4191-B0FE-37616AEE750F}" presName="thickLine" presStyleLbl="alignNode1" presStyleIdx="3" presStyleCnt="5"/>
      <dgm:spPr/>
    </dgm:pt>
    <dgm:pt modelId="{F0CCD80B-64DA-3242-9CF9-C1851AAC8ED9}" type="pres">
      <dgm:prSet presAssocID="{22DBA556-5AF7-4191-B0FE-37616AEE750F}" presName="horz1" presStyleCnt="0"/>
      <dgm:spPr/>
    </dgm:pt>
    <dgm:pt modelId="{4254B532-4BE1-6047-B9A4-B92BFECDA74C}" type="pres">
      <dgm:prSet presAssocID="{22DBA556-5AF7-4191-B0FE-37616AEE750F}" presName="tx1" presStyleLbl="revTx" presStyleIdx="3" presStyleCnt="5"/>
      <dgm:spPr/>
    </dgm:pt>
    <dgm:pt modelId="{7ADF243A-6F02-D240-A833-92D1C69D74FB}" type="pres">
      <dgm:prSet presAssocID="{22DBA556-5AF7-4191-B0FE-37616AEE750F}" presName="vert1" presStyleCnt="0"/>
      <dgm:spPr/>
    </dgm:pt>
    <dgm:pt modelId="{6A754E63-77ED-4242-B930-60F06C974DA1}" type="pres">
      <dgm:prSet presAssocID="{D20AB175-08E8-8D44-BE2E-88B59A8472D6}" presName="thickLine" presStyleLbl="alignNode1" presStyleIdx="4" presStyleCnt="5"/>
      <dgm:spPr/>
    </dgm:pt>
    <dgm:pt modelId="{D4A37697-7E8E-A34F-8F00-3BD43CC5417B}" type="pres">
      <dgm:prSet presAssocID="{D20AB175-08E8-8D44-BE2E-88B59A8472D6}" presName="horz1" presStyleCnt="0"/>
      <dgm:spPr/>
    </dgm:pt>
    <dgm:pt modelId="{AA0FAECF-3904-C949-803B-D40000BF4DAF}" type="pres">
      <dgm:prSet presAssocID="{D20AB175-08E8-8D44-BE2E-88B59A8472D6}" presName="tx1" presStyleLbl="revTx" presStyleIdx="4" presStyleCnt="5"/>
      <dgm:spPr/>
    </dgm:pt>
    <dgm:pt modelId="{FC79033D-8B2C-C047-A2F4-55898FCF76D7}" type="pres">
      <dgm:prSet presAssocID="{D20AB175-08E8-8D44-BE2E-88B59A8472D6}" presName="vert1" presStyleCnt="0"/>
      <dgm:spPr/>
    </dgm:pt>
  </dgm:ptLst>
  <dgm:cxnLst>
    <dgm:cxn modelId="{36E6D715-A7EE-A243-9F0A-E5835A369272}" type="presOf" srcId="{22DBA556-5AF7-4191-B0FE-37616AEE750F}" destId="{4254B532-4BE1-6047-B9A4-B92BFECDA74C}" srcOrd="0" destOrd="0" presId="urn:microsoft.com/office/officeart/2008/layout/LinedList"/>
    <dgm:cxn modelId="{BE2F474B-692D-394B-A0EE-AEAE5A1278DE}" srcId="{5C10F465-94E7-48DA-902E-7009D59320D1}" destId="{D20AB175-08E8-8D44-BE2E-88B59A8472D6}" srcOrd="4" destOrd="0" parTransId="{A5607FD9-6C93-7642-86AB-90DF6FC9E5E9}" sibTransId="{A424BF51-A4B8-454E-AC04-3DAF15C5D715}"/>
    <dgm:cxn modelId="{4B5C5B4C-332B-4F68-B2F1-BE5962766348}" srcId="{5C10F465-94E7-48DA-902E-7009D59320D1}" destId="{79E03799-B8EB-4582-8C33-B693A2EC83F9}" srcOrd="1" destOrd="0" parTransId="{D2351C4B-CA2F-49D9-AFEC-CEBB5C728C77}" sibTransId="{3C1F95E5-BE90-4062-AC17-EF7DDA918E2C}"/>
    <dgm:cxn modelId="{72A46A5C-6015-C54B-92D4-7956CB415234}" type="presOf" srcId="{842E61BC-AB40-47CC-9A01-E3C89DF22161}" destId="{3511C633-94E6-114A-AA4F-CE9A200D015C}" srcOrd="0" destOrd="0" presId="urn:microsoft.com/office/officeart/2008/layout/LinedList"/>
    <dgm:cxn modelId="{6E282B66-6610-2F43-A82C-28F47F0A1DFC}" type="presOf" srcId="{C43A8FED-8713-4464-BD00-9F30D0D06ABC}" destId="{52C9D067-CC37-7F44-A232-3A094B4A7387}" srcOrd="0" destOrd="0" presId="urn:microsoft.com/office/officeart/2008/layout/LinedList"/>
    <dgm:cxn modelId="{3FF3846C-60D2-F448-A4B5-7E1ABDE1DD4F}" type="presOf" srcId="{79E03799-B8EB-4582-8C33-B693A2EC83F9}" destId="{E350B4A9-95BF-D843-9AAD-855DDD4AD34E}" srcOrd="0" destOrd="0" presId="urn:microsoft.com/office/officeart/2008/layout/LinedList"/>
    <dgm:cxn modelId="{38744E7B-7824-475D-ABF1-E0BAE3F33C04}" srcId="{5C10F465-94E7-48DA-902E-7009D59320D1}" destId="{C43A8FED-8713-4464-BD00-9F30D0D06ABC}" srcOrd="0" destOrd="0" parTransId="{C49C2672-D102-4807-8681-1AAE7EBF8CB8}" sibTransId="{F75988EB-AE28-4912-B30C-CC762066F1D3}"/>
    <dgm:cxn modelId="{AD81C37B-2E04-AA4D-BADB-D43A1B3BDDE6}" type="presOf" srcId="{D20AB175-08E8-8D44-BE2E-88B59A8472D6}" destId="{AA0FAECF-3904-C949-803B-D40000BF4DAF}" srcOrd="0" destOrd="0" presId="urn:microsoft.com/office/officeart/2008/layout/LinedList"/>
    <dgm:cxn modelId="{FEFE73D0-CA3C-4A38-A4F0-DDE936C310B6}" srcId="{5C10F465-94E7-48DA-902E-7009D59320D1}" destId="{842E61BC-AB40-47CC-9A01-E3C89DF22161}" srcOrd="2" destOrd="0" parTransId="{E8004C57-A75D-4F3A-B8DF-9875C59EF3FF}" sibTransId="{2FC6C8CB-6652-48CA-85FA-FDD2BE53209E}"/>
    <dgm:cxn modelId="{243024D6-2F2F-455B-8AB6-704B8B71CC76}" srcId="{5C10F465-94E7-48DA-902E-7009D59320D1}" destId="{22DBA556-5AF7-4191-B0FE-37616AEE750F}" srcOrd="3" destOrd="0" parTransId="{EA71A832-E39C-43B1-8980-9FA94EDD8D71}" sibTransId="{43FB3D8E-B74D-49C5-849B-310664E5888A}"/>
    <dgm:cxn modelId="{34F712DC-45D5-6E4D-B687-25957DD38563}" type="presOf" srcId="{5C10F465-94E7-48DA-902E-7009D59320D1}" destId="{1722BF35-7A4A-0B4F-840E-C92D61061D85}" srcOrd="0" destOrd="0" presId="urn:microsoft.com/office/officeart/2008/layout/LinedList"/>
    <dgm:cxn modelId="{E20815AA-57ED-C242-8CD4-D24237A10F83}" type="presParOf" srcId="{1722BF35-7A4A-0B4F-840E-C92D61061D85}" destId="{9759BABC-F8BD-5C46-ABB7-78810782A086}" srcOrd="0" destOrd="0" presId="urn:microsoft.com/office/officeart/2008/layout/LinedList"/>
    <dgm:cxn modelId="{AA06BC8B-A64E-474C-AB2C-D0E087220E97}" type="presParOf" srcId="{1722BF35-7A4A-0B4F-840E-C92D61061D85}" destId="{259EA784-AF3E-134C-96EE-EA25F8807135}" srcOrd="1" destOrd="0" presId="urn:microsoft.com/office/officeart/2008/layout/LinedList"/>
    <dgm:cxn modelId="{57A5B1B4-BDA7-1E4D-964D-79402C002828}" type="presParOf" srcId="{259EA784-AF3E-134C-96EE-EA25F8807135}" destId="{52C9D067-CC37-7F44-A232-3A094B4A7387}" srcOrd="0" destOrd="0" presId="urn:microsoft.com/office/officeart/2008/layout/LinedList"/>
    <dgm:cxn modelId="{4E0D4588-161D-784D-9779-CA5F0958B879}" type="presParOf" srcId="{259EA784-AF3E-134C-96EE-EA25F8807135}" destId="{1D57872F-1E7F-E842-A4D2-7107A8ACFAB9}" srcOrd="1" destOrd="0" presId="urn:microsoft.com/office/officeart/2008/layout/LinedList"/>
    <dgm:cxn modelId="{05270CE6-3136-E84F-90BA-29903EA38FF4}" type="presParOf" srcId="{1722BF35-7A4A-0B4F-840E-C92D61061D85}" destId="{7D48B015-B279-DA47-B1E3-27F18C701AB1}" srcOrd="2" destOrd="0" presId="urn:microsoft.com/office/officeart/2008/layout/LinedList"/>
    <dgm:cxn modelId="{084F96EB-E3C5-0D42-8095-4D83CB3A1B25}" type="presParOf" srcId="{1722BF35-7A4A-0B4F-840E-C92D61061D85}" destId="{8BDB6406-AE94-0C4A-8364-F02CF6FCDC5F}" srcOrd="3" destOrd="0" presId="urn:microsoft.com/office/officeart/2008/layout/LinedList"/>
    <dgm:cxn modelId="{01AA18D9-2A0D-7745-87AC-43ECD2F112FD}" type="presParOf" srcId="{8BDB6406-AE94-0C4A-8364-F02CF6FCDC5F}" destId="{E350B4A9-95BF-D843-9AAD-855DDD4AD34E}" srcOrd="0" destOrd="0" presId="urn:microsoft.com/office/officeart/2008/layout/LinedList"/>
    <dgm:cxn modelId="{4AB734C0-2913-2C44-B421-AADA20085B8B}" type="presParOf" srcId="{8BDB6406-AE94-0C4A-8364-F02CF6FCDC5F}" destId="{65727DAD-A515-3641-9981-CB60F598CEC7}" srcOrd="1" destOrd="0" presId="urn:microsoft.com/office/officeart/2008/layout/LinedList"/>
    <dgm:cxn modelId="{56E35ECA-2F16-E042-BF13-A2245ADA2CCC}" type="presParOf" srcId="{1722BF35-7A4A-0B4F-840E-C92D61061D85}" destId="{5D202354-E311-994F-97D5-79A1C62EC69E}" srcOrd="4" destOrd="0" presId="urn:microsoft.com/office/officeart/2008/layout/LinedList"/>
    <dgm:cxn modelId="{DBA365EB-A9A0-3745-AB6A-F39575D778D6}" type="presParOf" srcId="{1722BF35-7A4A-0B4F-840E-C92D61061D85}" destId="{F8A2EC04-8A44-FF44-9655-F23E3D826074}" srcOrd="5" destOrd="0" presId="urn:microsoft.com/office/officeart/2008/layout/LinedList"/>
    <dgm:cxn modelId="{75083FCA-2AF4-C447-8846-B497B3CE9F89}" type="presParOf" srcId="{F8A2EC04-8A44-FF44-9655-F23E3D826074}" destId="{3511C633-94E6-114A-AA4F-CE9A200D015C}" srcOrd="0" destOrd="0" presId="urn:microsoft.com/office/officeart/2008/layout/LinedList"/>
    <dgm:cxn modelId="{0F09F9A6-EFBB-E142-B706-E7B437E70053}" type="presParOf" srcId="{F8A2EC04-8A44-FF44-9655-F23E3D826074}" destId="{9D32A0BB-88A8-E14F-ABEF-D60FEF69066A}" srcOrd="1" destOrd="0" presId="urn:microsoft.com/office/officeart/2008/layout/LinedList"/>
    <dgm:cxn modelId="{16F8DE09-02D0-4748-8697-27222901604A}" type="presParOf" srcId="{1722BF35-7A4A-0B4F-840E-C92D61061D85}" destId="{92B5DC00-C49F-6F41-A9BA-6F10079A4272}" srcOrd="6" destOrd="0" presId="urn:microsoft.com/office/officeart/2008/layout/LinedList"/>
    <dgm:cxn modelId="{B2A0E268-65AC-D843-9F68-7032ED3B15ED}" type="presParOf" srcId="{1722BF35-7A4A-0B4F-840E-C92D61061D85}" destId="{F0CCD80B-64DA-3242-9CF9-C1851AAC8ED9}" srcOrd="7" destOrd="0" presId="urn:microsoft.com/office/officeart/2008/layout/LinedList"/>
    <dgm:cxn modelId="{117B8C31-E166-D743-8EAB-269D5C1EDB56}" type="presParOf" srcId="{F0CCD80B-64DA-3242-9CF9-C1851AAC8ED9}" destId="{4254B532-4BE1-6047-B9A4-B92BFECDA74C}" srcOrd="0" destOrd="0" presId="urn:microsoft.com/office/officeart/2008/layout/LinedList"/>
    <dgm:cxn modelId="{FC0B9711-F48F-B14C-9C99-E1E8B01C0204}" type="presParOf" srcId="{F0CCD80B-64DA-3242-9CF9-C1851AAC8ED9}" destId="{7ADF243A-6F02-D240-A833-92D1C69D74FB}" srcOrd="1" destOrd="0" presId="urn:microsoft.com/office/officeart/2008/layout/LinedList"/>
    <dgm:cxn modelId="{A0771FF5-0103-5642-8EF6-8736D1F12490}" type="presParOf" srcId="{1722BF35-7A4A-0B4F-840E-C92D61061D85}" destId="{6A754E63-77ED-4242-B930-60F06C974DA1}" srcOrd="8" destOrd="0" presId="urn:microsoft.com/office/officeart/2008/layout/LinedList"/>
    <dgm:cxn modelId="{1D68E8EF-E84B-7A4F-B753-3982966E1CFA}" type="presParOf" srcId="{1722BF35-7A4A-0B4F-840E-C92D61061D85}" destId="{D4A37697-7E8E-A34F-8F00-3BD43CC5417B}" srcOrd="9" destOrd="0" presId="urn:microsoft.com/office/officeart/2008/layout/LinedList"/>
    <dgm:cxn modelId="{025E31DC-D22F-A446-B7C8-1D4F6ADB9FB9}" type="presParOf" srcId="{D4A37697-7E8E-A34F-8F00-3BD43CC5417B}" destId="{AA0FAECF-3904-C949-803B-D40000BF4DAF}" srcOrd="0" destOrd="0" presId="urn:microsoft.com/office/officeart/2008/layout/LinedList"/>
    <dgm:cxn modelId="{A9A13D16-B4A7-E54F-9B29-F14B0CBDD0EF}" type="presParOf" srcId="{D4A37697-7E8E-A34F-8F00-3BD43CC5417B}" destId="{FC79033D-8B2C-C047-A2F4-55898FCF76D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95D41C-E6A9-2145-A812-58CFC5167E44}">
      <dsp:nvSpPr>
        <dsp:cNvPr id="0" name=""/>
        <dsp:cNvSpPr/>
      </dsp:nvSpPr>
      <dsp:spPr>
        <a:xfrm>
          <a:off x="0" y="1247840"/>
          <a:ext cx="2709122" cy="17202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C727F9-2619-204F-B4A7-C626D8C704A6}">
      <dsp:nvSpPr>
        <dsp:cNvPr id="0" name=""/>
        <dsp:cNvSpPr/>
      </dsp:nvSpPr>
      <dsp:spPr>
        <a:xfrm>
          <a:off x="301013" y="1533803"/>
          <a:ext cx="2709122" cy="17202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Extract</a:t>
          </a:r>
        </a:p>
      </dsp:txBody>
      <dsp:txXfrm>
        <a:off x="351399" y="1584189"/>
        <a:ext cx="2608350" cy="1619520"/>
      </dsp:txXfrm>
    </dsp:sp>
    <dsp:sp modelId="{8DEDF9F9-588B-7C46-8788-619E21E6EC4C}">
      <dsp:nvSpPr>
        <dsp:cNvPr id="0" name=""/>
        <dsp:cNvSpPr/>
      </dsp:nvSpPr>
      <dsp:spPr>
        <a:xfrm>
          <a:off x="3311149" y="1247840"/>
          <a:ext cx="2709122" cy="17202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C96C54-6F37-4541-B7BD-34F7FA0246E5}">
      <dsp:nvSpPr>
        <dsp:cNvPr id="0" name=""/>
        <dsp:cNvSpPr/>
      </dsp:nvSpPr>
      <dsp:spPr>
        <a:xfrm>
          <a:off x="3612163" y="1533803"/>
          <a:ext cx="2709122" cy="17202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Transform</a:t>
          </a:r>
        </a:p>
      </dsp:txBody>
      <dsp:txXfrm>
        <a:off x="3662549" y="1584189"/>
        <a:ext cx="2608350" cy="1619520"/>
      </dsp:txXfrm>
    </dsp:sp>
    <dsp:sp modelId="{3AB03F24-A60E-704A-86E4-81CFB77D6562}">
      <dsp:nvSpPr>
        <dsp:cNvPr id="0" name=""/>
        <dsp:cNvSpPr/>
      </dsp:nvSpPr>
      <dsp:spPr>
        <a:xfrm>
          <a:off x="6622299" y="1247840"/>
          <a:ext cx="2709122" cy="17202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571BC7-C496-C746-A242-F6C6664DFC39}">
      <dsp:nvSpPr>
        <dsp:cNvPr id="0" name=""/>
        <dsp:cNvSpPr/>
      </dsp:nvSpPr>
      <dsp:spPr>
        <a:xfrm>
          <a:off x="6923312" y="1533803"/>
          <a:ext cx="2709122" cy="17202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Load</a:t>
          </a:r>
        </a:p>
      </dsp:txBody>
      <dsp:txXfrm>
        <a:off x="6973698" y="1584189"/>
        <a:ext cx="2608350" cy="16195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823F78-7D79-B54C-B65A-28BC90635D89}">
      <dsp:nvSpPr>
        <dsp:cNvPr id="0" name=""/>
        <dsp:cNvSpPr/>
      </dsp:nvSpPr>
      <dsp:spPr>
        <a:xfrm>
          <a:off x="1930077" y="775"/>
          <a:ext cx="4677112" cy="8993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CAB40D-0DCD-8D40-ACAB-B102A486AE08}">
      <dsp:nvSpPr>
        <dsp:cNvPr id="0" name=""/>
        <dsp:cNvSpPr/>
      </dsp:nvSpPr>
      <dsp:spPr>
        <a:xfrm>
          <a:off x="2086176" y="149069"/>
          <a:ext cx="4677112" cy="8993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https://</a:t>
          </a:r>
          <a:r>
            <a:rPr lang="en-US" sz="1800" kern="1200" dirty="0" err="1"/>
            <a:t>www.kaggle.com</a:t>
          </a:r>
          <a:r>
            <a:rPr lang="en-US" sz="1800" kern="1200" dirty="0"/>
            <a:t>/</a:t>
          </a:r>
          <a:r>
            <a:rPr lang="en-US" sz="1800" kern="1200" dirty="0" err="1"/>
            <a:t>folaraz</a:t>
          </a:r>
          <a:r>
            <a:rPr lang="en-US" sz="1800" kern="1200" dirty="0"/>
            <a:t>/world-countries-and-continents-details</a:t>
          </a:r>
        </a:p>
      </dsp:txBody>
      <dsp:txXfrm>
        <a:off x="2112518" y="175411"/>
        <a:ext cx="4624428" cy="846705"/>
      </dsp:txXfrm>
    </dsp:sp>
    <dsp:sp modelId="{558A2C52-580C-A349-B403-C89CE7259348}">
      <dsp:nvSpPr>
        <dsp:cNvPr id="0" name=""/>
        <dsp:cNvSpPr/>
      </dsp:nvSpPr>
      <dsp:spPr>
        <a:xfrm>
          <a:off x="6919388" y="775"/>
          <a:ext cx="2114158" cy="8921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DDF86D-72FC-D140-A1D3-035653DA3261}">
      <dsp:nvSpPr>
        <dsp:cNvPr id="0" name=""/>
        <dsp:cNvSpPr/>
      </dsp:nvSpPr>
      <dsp:spPr>
        <a:xfrm>
          <a:off x="7075488" y="149069"/>
          <a:ext cx="2114158" cy="8921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World Countries and Continents</a:t>
          </a:r>
        </a:p>
      </dsp:txBody>
      <dsp:txXfrm>
        <a:off x="7101617" y="175198"/>
        <a:ext cx="2061900" cy="8398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823F78-7D79-B54C-B65A-28BC90635D89}">
      <dsp:nvSpPr>
        <dsp:cNvPr id="0" name=""/>
        <dsp:cNvSpPr/>
      </dsp:nvSpPr>
      <dsp:spPr>
        <a:xfrm>
          <a:off x="1930077" y="775"/>
          <a:ext cx="4677112" cy="8993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CAB40D-0DCD-8D40-ACAB-B102A486AE08}">
      <dsp:nvSpPr>
        <dsp:cNvPr id="0" name=""/>
        <dsp:cNvSpPr/>
      </dsp:nvSpPr>
      <dsp:spPr>
        <a:xfrm>
          <a:off x="2086176" y="149069"/>
          <a:ext cx="4677112" cy="8993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https://</a:t>
          </a:r>
          <a:r>
            <a:rPr lang="en-US" sz="1500" kern="1200" dirty="0" err="1"/>
            <a:t>www.kaggle.com</a:t>
          </a:r>
          <a:r>
            <a:rPr lang="en-US" sz="1500" kern="1200" dirty="0"/>
            <a:t>/</a:t>
          </a:r>
          <a:r>
            <a:rPr lang="en-US" sz="1500" kern="1200" dirty="0" err="1"/>
            <a:t>bitsnpieces</a:t>
          </a:r>
          <a:r>
            <a:rPr lang="en-US" sz="1500" kern="1200" dirty="0"/>
            <a:t>/covid19-country-data</a:t>
          </a:r>
        </a:p>
      </dsp:txBody>
      <dsp:txXfrm>
        <a:off x="2112518" y="175411"/>
        <a:ext cx="4624428" cy="846705"/>
      </dsp:txXfrm>
    </dsp:sp>
    <dsp:sp modelId="{558A2C52-580C-A349-B403-C89CE7259348}">
      <dsp:nvSpPr>
        <dsp:cNvPr id="0" name=""/>
        <dsp:cNvSpPr/>
      </dsp:nvSpPr>
      <dsp:spPr>
        <a:xfrm>
          <a:off x="6919388" y="775"/>
          <a:ext cx="2114158" cy="8921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DDF86D-72FC-D140-A1D3-035653DA3261}">
      <dsp:nvSpPr>
        <dsp:cNvPr id="0" name=""/>
        <dsp:cNvSpPr/>
      </dsp:nvSpPr>
      <dsp:spPr>
        <a:xfrm>
          <a:off x="7075488" y="149069"/>
          <a:ext cx="2114158" cy="8921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Covid Country Data</a:t>
          </a:r>
        </a:p>
      </dsp:txBody>
      <dsp:txXfrm>
        <a:off x="7101617" y="175198"/>
        <a:ext cx="2061900" cy="8398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823F78-7D79-B54C-B65A-28BC90635D89}">
      <dsp:nvSpPr>
        <dsp:cNvPr id="0" name=""/>
        <dsp:cNvSpPr/>
      </dsp:nvSpPr>
      <dsp:spPr>
        <a:xfrm>
          <a:off x="1930077" y="775"/>
          <a:ext cx="4677112" cy="8993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CAB40D-0DCD-8D40-ACAB-B102A486AE08}">
      <dsp:nvSpPr>
        <dsp:cNvPr id="0" name=""/>
        <dsp:cNvSpPr/>
      </dsp:nvSpPr>
      <dsp:spPr>
        <a:xfrm>
          <a:off x="2086176" y="149069"/>
          <a:ext cx="4677112" cy="8993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https://</a:t>
          </a:r>
          <a:r>
            <a:rPr lang="en-US" sz="1700" kern="1200" dirty="0" err="1"/>
            <a:t>www.kaggle.com</a:t>
          </a:r>
          <a:r>
            <a:rPr lang="en-US" sz="1700" kern="1200" dirty="0"/>
            <a:t>/</a:t>
          </a:r>
          <a:r>
            <a:rPr lang="en-US" sz="1700" kern="1200" dirty="0" err="1"/>
            <a:t>gpreda</a:t>
          </a:r>
          <a:r>
            <a:rPr lang="en-US" sz="1700" kern="1200" dirty="0"/>
            <a:t>/covid-world-vaccination-progress</a:t>
          </a:r>
        </a:p>
      </dsp:txBody>
      <dsp:txXfrm>
        <a:off x="2112518" y="175411"/>
        <a:ext cx="4624428" cy="846705"/>
      </dsp:txXfrm>
    </dsp:sp>
    <dsp:sp modelId="{558A2C52-580C-A349-B403-C89CE7259348}">
      <dsp:nvSpPr>
        <dsp:cNvPr id="0" name=""/>
        <dsp:cNvSpPr/>
      </dsp:nvSpPr>
      <dsp:spPr>
        <a:xfrm>
          <a:off x="6919388" y="775"/>
          <a:ext cx="2114158" cy="8921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DDF86D-72FC-D140-A1D3-035653DA3261}">
      <dsp:nvSpPr>
        <dsp:cNvPr id="0" name=""/>
        <dsp:cNvSpPr/>
      </dsp:nvSpPr>
      <dsp:spPr>
        <a:xfrm>
          <a:off x="7075488" y="149069"/>
          <a:ext cx="2114158" cy="8921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Covid Vaccinations</a:t>
          </a:r>
        </a:p>
      </dsp:txBody>
      <dsp:txXfrm>
        <a:off x="7101617" y="175198"/>
        <a:ext cx="2061900" cy="8398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823F78-7D79-B54C-B65A-28BC90635D89}">
      <dsp:nvSpPr>
        <dsp:cNvPr id="0" name=""/>
        <dsp:cNvSpPr/>
      </dsp:nvSpPr>
      <dsp:spPr>
        <a:xfrm>
          <a:off x="1930077" y="775"/>
          <a:ext cx="4677112" cy="8993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CAB40D-0DCD-8D40-ACAB-B102A486AE08}">
      <dsp:nvSpPr>
        <dsp:cNvPr id="0" name=""/>
        <dsp:cNvSpPr/>
      </dsp:nvSpPr>
      <dsp:spPr>
        <a:xfrm>
          <a:off x="2086176" y="149069"/>
          <a:ext cx="4677112" cy="8993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https://</a:t>
          </a:r>
          <a:r>
            <a:rPr lang="en-US" sz="1600" kern="1200" dirty="0" err="1"/>
            <a:t>www.kaggle.com</a:t>
          </a:r>
          <a:r>
            <a:rPr lang="en-US" sz="1600" kern="1200" dirty="0"/>
            <a:t>/</a:t>
          </a:r>
          <a:r>
            <a:rPr lang="en-US" sz="1600" kern="1200" dirty="0" err="1"/>
            <a:t>ishivinal</a:t>
          </a:r>
          <a:r>
            <a:rPr lang="en-US" sz="1600" kern="1200" dirty="0"/>
            <a:t>/covid19-useful-features-by-country</a:t>
          </a:r>
        </a:p>
      </dsp:txBody>
      <dsp:txXfrm>
        <a:off x="2112518" y="175411"/>
        <a:ext cx="4624428" cy="846705"/>
      </dsp:txXfrm>
    </dsp:sp>
    <dsp:sp modelId="{558A2C52-580C-A349-B403-C89CE7259348}">
      <dsp:nvSpPr>
        <dsp:cNvPr id="0" name=""/>
        <dsp:cNvSpPr/>
      </dsp:nvSpPr>
      <dsp:spPr>
        <a:xfrm>
          <a:off x="6919388" y="775"/>
          <a:ext cx="2114158" cy="8921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DDF86D-72FC-D140-A1D3-035653DA3261}">
      <dsp:nvSpPr>
        <dsp:cNvPr id="0" name=""/>
        <dsp:cNvSpPr/>
      </dsp:nvSpPr>
      <dsp:spPr>
        <a:xfrm>
          <a:off x="7075488" y="149069"/>
          <a:ext cx="2114158" cy="8921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Covid Useful features</a:t>
          </a:r>
        </a:p>
      </dsp:txBody>
      <dsp:txXfrm>
        <a:off x="7101617" y="175198"/>
        <a:ext cx="2061900" cy="8398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59BABC-F8BD-5C46-ABB7-78810782A086}">
      <dsp:nvSpPr>
        <dsp:cNvPr id="0" name=""/>
        <dsp:cNvSpPr/>
      </dsp:nvSpPr>
      <dsp:spPr>
        <a:xfrm>
          <a:off x="0" y="0"/>
          <a:ext cx="960278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C9D067-CC37-7F44-A232-3A094B4A7387}">
      <dsp:nvSpPr>
        <dsp:cNvPr id="0" name=""/>
        <dsp:cNvSpPr/>
      </dsp:nvSpPr>
      <dsp:spPr>
        <a:xfrm>
          <a:off x="0" y="0"/>
          <a:ext cx="9602788" cy="740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Data from different sources</a:t>
          </a:r>
        </a:p>
      </dsp:txBody>
      <dsp:txXfrm>
        <a:off x="0" y="0"/>
        <a:ext cx="9602788" cy="740921"/>
      </dsp:txXfrm>
    </dsp:sp>
    <dsp:sp modelId="{7D48B015-B279-DA47-B1E3-27F18C701AB1}">
      <dsp:nvSpPr>
        <dsp:cNvPr id="0" name=""/>
        <dsp:cNvSpPr/>
      </dsp:nvSpPr>
      <dsp:spPr>
        <a:xfrm>
          <a:off x="0" y="740921"/>
          <a:ext cx="960278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50B4A9-95BF-D843-9AAD-855DDD4AD34E}">
      <dsp:nvSpPr>
        <dsp:cNvPr id="0" name=""/>
        <dsp:cNvSpPr/>
      </dsp:nvSpPr>
      <dsp:spPr>
        <a:xfrm>
          <a:off x="0" y="740921"/>
          <a:ext cx="9602788" cy="740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Data that can be aggregated at different levels</a:t>
          </a:r>
        </a:p>
      </dsp:txBody>
      <dsp:txXfrm>
        <a:off x="0" y="740921"/>
        <a:ext cx="9602788" cy="740921"/>
      </dsp:txXfrm>
    </dsp:sp>
    <dsp:sp modelId="{5D202354-E311-994F-97D5-79A1C62EC69E}">
      <dsp:nvSpPr>
        <dsp:cNvPr id="0" name=""/>
        <dsp:cNvSpPr/>
      </dsp:nvSpPr>
      <dsp:spPr>
        <a:xfrm>
          <a:off x="0" y="1481843"/>
          <a:ext cx="960278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11C633-94E6-114A-AA4F-CE9A200D015C}">
      <dsp:nvSpPr>
        <dsp:cNvPr id="0" name=""/>
        <dsp:cNvSpPr/>
      </dsp:nvSpPr>
      <dsp:spPr>
        <a:xfrm>
          <a:off x="0" y="1481843"/>
          <a:ext cx="9602788" cy="740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Data that can tell a story</a:t>
          </a:r>
        </a:p>
      </dsp:txBody>
      <dsp:txXfrm>
        <a:off x="0" y="1481843"/>
        <a:ext cx="9602788" cy="740921"/>
      </dsp:txXfrm>
    </dsp:sp>
    <dsp:sp modelId="{92B5DC00-C49F-6F41-A9BA-6F10079A4272}">
      <dsp:nvSpPr>
        <dsp:cNvPr id="0" name=""/>
        <dsp:cNvSpPr/>
      </dsp:nvSpPr>
      <dsp:spPr>
        <a:xfrm>
          <a:off x="0" y="2222765"/>
          <a:ext cx="960278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54B532-4BE1-6047-B9A4-B92BFECDA74C}">
      <dsp:nvSpPr>
        <dsp:cNvPr id="0" name=""/>
        <dsp:cNvSpPr/>
      </dsp:nvSpPr>
      <dsp:spPr>
        <a:xfrm>
          <a:off x="0" y="2222765"/>
          <a:ext cx="9602788" cy="740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 dirty="0"/>
        </a:p>
      </dsp:txBody>
      <dsp:txXfrm>
        <a:off x="0" y="2222765"/>
        <a:ext cx="9602788" cy="74092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59BABC-F8BD-5C46-ABB7-78810782A086}">
      <dsp:nvSpPr>
        <dsp:cNvPr id="0" name=""/>
        <dsp:cNvSpPr/>
      </dsp:nvSpPr>
      <dsp:spPr>
        <a:xfrm>
          <a:off x="0" y="361"/>
          <a:ext cx="960278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C9D067-CC37-7F44-A232-3A094B4A7387}">
      <dsp:nvSpPr>
        <dsp:cNvPr id="0" name=""/>
        <dsp:cNvSpPr/>
      </dsp:nvSpPr>
      <dsp:spPr>
        <a:xfrm>
          <a:off x="0" y="361"/>
          <a:ext cx="9602788" cy="592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Viewed data by Continents and Countries</a:t>
          </a:r>
        </a:p>
      </dsp:txBody>
      <dsp:txXfrm>
        <a:off x="0" y="361"/>
        <a:ext cx="9602788" cy="592592"/>
      </dsp:txXfrm>
    </dsp:sp>
    <dsp:sp modelId="{7D48B015-B279-DA47-B1E3-27F18C701AB1}">
      <dsp:nvSpPr>
        <dsp:cNvPr id="0" name=""/>
        <dsp:cNvSpPr/>
      </dsp:nvSpPr>
      <dsp:spPr>
        <a:xfrm>
          <a:off x="0" y="592954"/>
          <a:ext cx="960278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50B4A9-95BF-D843-9AAD-855DDD4AD34E}">
      <dsp:nvSpPr>
        <dsp:cNvPr id="0" name=""/>
        <dsp:cNvSpPr/>
      </dsp:nvSpPr>
      <dsp:spPr>
        <a:xfrm>
          <a:off x="0" y="592954"/>
          <a:ext cx="9602788" cy="592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Viewed data by Continent population %</a:t>
          </a:r>
        </a:p>
      </dsp:txBody>
      <dsp:txXfrm>
        <a:off x="0" y="592954"/>
        <a:ext cx="9602788" cy="592592"/>
      </dsp:txXfrm>
    </dsp:sp>
    <dsp:sp modelId="{5D202354-E311-994F-97D5-79A1C62EC69E}">
      <dsp:nvSpPr>
        <dsp:cNvPr id="0" name=""/>
        <dsp:cNvSpPr/>
      </dsp:nvSpPr>
      <dsp:spPr>
        <a:xfrm>
          <a:off x="0" y="1185547"/>
          <a:ext cx="960278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11C633-94E6-114A-AA4F-CE9A200D015C}">
      <dsp:nvSpPr>
        <dsp:cNvPr id="0" name=""/>
        <dsp:cNvSpPr/>
      </dsp:nvSpPr>
      <dsp:spPr>
        <a:xfrm>
          <a:off x="0" y="1185547"/>
          <a:ext cx="9602788" cy="592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Viewed data by average temperature</a:t>
          </a:r>
        </a:p>
      </dsp:txBody>
      <dsp:txXfrm>
        <a:off x="0" y="1185547"/>
        <a:ext cx="9602788" cy="592592"/>
      </dsp:txXfrm>
    </dsp:sp>
    <dsp:sp modelId="{92B5DC00-C49F-6F41-A9BA-6F10079A4272}">
      <dsp:nvSpPr>
        <dsp:cNvPr id="0" name=""/>
        <dsp:cNvSpPr/>
      </dsp:nvSpPr>
      <dsp:spPr>
        <a:xfrm>
          <a:off x="0" y="1778139"/>
          <a:ext cx="960278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54B532-4BE1-6047-B9A4-B92BFECDA74C}">
      <dsp:nvSpPr>
        <dsp:cNvPr id="0" name=""/>
        <dsp:cNvSpPr/>
      </dsp:nvSpPr>
      <dsp:spPr>
        <a:xfrm>
          <a:off x="0" y="1778139"/>
          <a:ext cx="9602788" cy="592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Viewed data by health care index</a:t>
          </a:r>
        </a:p>
      </dsp:txBody>
      <dsp:txXfrm>
        <a:off x="0" y="1778139"/>
        <a:ext cx="9602788" cy="592592"/>
      </dsp:txXfrm>
    </dsp:sp>
    <dsp:sp modelId="{6A754E63-77ED-4242-B930-60F06C974DA1}">
      <dsp:nvSpPr>
        <dsp:cNvPr id="0" name=""/>
        <dsp:cNvSpPr/>
      </dsp:nvSpPr>
      <dsp:spPr>
        <a:xfrm>
          <a:off x="0" y="2370732"/>
          <a:ext cx="960278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0FAECF-3904-C949-803B-D40000BF4DAF}">
      <dsp:nvSpPr>
        <dsp:cNvPr id="0" name=""/>
        <dsp:cNvSpPr/>
      </dsp:nvSpPr>
      <dsp:spPr>
        <a:xfrm>
          <a:off x="0" y="2370732"/>
          <a:ext cx="9602788" cy="592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etc.</a:t>
          </a:r>
        </a:p>
      </dsp:txBody>
      <dsp:txXfrm>
        <a:off x="0" y="2370732"/>
        <a:ext cx="9602788" cy="592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F6993-9BFA-5C40-B3CB-83CA297091D4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8CCD6227-C3AC-0440-9834-32C180F8DFB8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9114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F6993-9BFA-5C40-B3CB-83CA297091D4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6227-C3AC-0440-9834-32C180F8DFB8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4382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F6993-9BFA-5C40-B3CB-83CA297091D4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6227-C3AC-0440-9834-32C180F8DFB8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6475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6F9F6993-9BFA-5C40-B3CB-83CA297091D4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6227-C3AC-0440-9834-32C180F8DFB8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6244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F6993-9BFA-5C40-B3CB-83CA297091D4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6227-C3AC-0440-9834-32C180F8DFB8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4121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F6993-9BFA-5C40-B3CB-83CA297091D4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6227-C3AC-0440-9834-32C180F8DFB8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994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F6993-9BFA-5C40-B3CB-83CA297091D4}" type="datetimeFigureOut">
              <a:rPr lang="en-US" smtClean="0"/>
              <a:t>3/18/21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6227-C3AC-0440-9834-32C180F8DFB8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5503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F6993-9BFA-5C40-B3CB-83CA297091D4}" type="datetimeFigureOut">
              <a:rPr lang="en-US" smtClean="0"/>
              <a:t>3/18/21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6227-C3AC-0440-9834-32C180F8DFB8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406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F6993-9BFA-5C40-B3CB-83CA297091D4}" type="datetimeFigureOut">
              <a:rPr lang="en-US" smtClean="0"/>
              <a:t>3/18/21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6227-C3AC-0440-9834-32C180F8D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F6993-9BFA-5C40-B3CB-83CA297091D4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6227-C3AC-0440-9834-32C180F8DFB8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6937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6F9F6993-9BFA-5C40-B3CB-83CA297091D4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8CCD6227-C3AC-0440-9834-32C180F8DFB8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216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F6993-9BFA-5C40-B3CB-83CA297091D4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CCD6227-C3AC-0440-9834-32C180F8D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7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18" Type="http://schemas.openxmlformats.org/officeDocument/2006/relationships/diagramLayout" Target="../diagrams/layout5.xml"/><Relationship Id="rId3" Type="http://schemas.openxmlformats.org/officeDocument/2006/relationships/diagramLayout" Target="../diagrams/layout2.xml"/><Relationship Id="rId21" Type="http://schemas.microsoft.com/office/2007/relationships/diagramDrawing" Target="../diagrams/drawing5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Data" Target="../diagrams/data5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20" Type="http://schemas.openxmlformats.org/officeDocument/2006/relationships/diagramColors" Target="../diagrams/colors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19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B75-9C8D-4342-8783-47EE43CFE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ETL Project</a:t>
            </a:r>
          </a:p>
        </p:txBody>
      </p:sp>
    </p:spTree>
    <p:extLst>
      <p:ext uri="{BB962C8B-B14F-4D97-AF65-F5344CB8AC3E}">
        <p14:creationId xmlns:p14="http://schemas.microsoft.com/office/powerpoint/2010/main" val="1847156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E1C1547E-7C55-457F-A1BE-AA8A07F3D4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2819444"/>
              </p:ext>
            </p:extLst>
          </p:nvPr>
        </p:nvGraphicFramePr>
        <p:xfrm>
          <a:off x="1130299" y="963828"/>
          <a:ext cx="9632435" cy="4501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3BB37EC-D4FC-A644-B817-DE97C7BA971B}"/>
              </a:ext>
            </a:extLst>
          </p:cNvPr>
          <p:cNvSpPr txBox="1"/>
          <p:nvPr/>
        </p:nvSpPr>
        <p:spPr>
          <a:xfrm>
            <a:off x="1276350" y="455295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Extracted data from CSV files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1BDC56-673D-194E-8673-60BE169CA38C}"/>
              </a:ext>
            </a:extLst>
          </p:cNvPr>
          <p:cNvSpPr txBox="1"/>
          <p:nvPr/>
        </p:nvSpPr>
        <p:spPr>
          <a:xfrm>
            <a:off x="4476750" y="4552950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Transformed data in jupyter notebook to fix, rename and delete columns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9C5C02-A016-6447-8B7F-BA36BE8056C1}"/>
              </a:ext>
            </a:extLst>
          </p:cNvPr>
          <p:cNvSpPr txBox="1"/>
          <p:nvPr/>
        </p:nvSpPr>
        <p:spPr>
          <a:xfrm>
            <a:off x="7823200" y="4552949"/>
            <a:ext cx="3549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Loaded data into pgAdmin and then queried the data to find the different types of analysis that could be done</a:t>
            </a:r>
          </a:p>
        </p:txBody>
      </p:sp>
    </p:spTree>
    <p:extLst>
      <p:ext uri="{BB962C8B-B14F-4D97-AF65-F5344CB8AC3E}">
        <p14:creationId xmlns:p14="http://schemas.microsoft.com/office/powerpoint/2010/main" val="1361123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4CA13-2020-1C4B-B2B2-8DC504284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143" y="59306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Data Sources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F9A76B-880F-4149-8B8F-C129992674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9028134"/>
              </p:ext>
            </p:extLst>
          </p:nvPr>
        </p:nvGraphicFramePr>
        <p:xfrm>
          <a:off x="297919" y="1211727"/>
          <a:ext cx="11119724" cy="104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F60AB8C-3E50-5440-81C3-F2878EF7A7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9994152"/>
              </p:ext>
            </p:extLst>
          </p:nvPr>
        </p:nvGraphicFramePr>
        <p:xfrm>
          <a:off x="297919" y="2406648"/>
          <a:ext cx="11119724" cy="104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B73BFF01-9CAB-1147-BB7A-0E83247DEC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9381021"/>
              </p:ext>
            </p:extLst>
          </p:nvPr>
        </p:nvGraphicFramePr>
        <p:xfrm>
          <a:off x="297919" y="4857175"/>
          <a:ext cx="11119724" cy="104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F1B0D380-91E7-9247-9C85-562047BF95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5025297"/>
              </p:ext>
            </p:extLst>
          </p:nvPr>
        </p:nvGraphicFramePr>
        <p:xfrm>
          <a:off x="297919" y="3601569"/>
          <a:ext cx="11119724" cy="104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2782119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9E53-B6CF-BF4F-BAE7-C2A87BCC3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this was chosen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0F3F48-1E4F-408F-B694-B52DD70E52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1945112"/>
              </p:ext>
            </p:extLst>
          </p:nvPr>
        </p:nvGraphicFramePr>
        <p:xfrm>
          <a:off x="1130300" y="2502076"/>
          <a:ext cx="9602788" cy="2963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2169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9E53-B6CF-BF4F-BAE7-C2A87BCC3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0F3F48-1E4F-408F-B694-B52DD70E52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4871148"/>
              </p:ext>
            </p:extLst>
          </p:nvPr>
        </p:nvGraphicFramePr>
        <p:xfrm>
          <a:off x="1130757" y="2002559"/>
          <a:ext cx="9602788" cy="2963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974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C906811-F35D-AA4C-ABAA-1FE2A696C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410" y="948972"/>
            <a:ext cx="1862194" cy="4598011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D058D614-68DC-E440-BF2C-9B7BE6955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5871"/>
            <a:ext cx="5433391" cy="654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56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DE6719-BFD9-454D-9C9B-DD378795C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00" y="968503"/>
            <a:ext cx="5675244" cy="32034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EB3675-D2FA-A042-80BA-CB076B37B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450" y="328676"/>
            <a:ext cx="6912300" cy="23573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6E3252-5BC5-FE4A-926F-B665A8B20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351" y="3535299"/>
            <a:ext cx="7802849" cy="208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69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66CE1A-FF0E-EE4D-B2C0-DB3270A480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590" b="50617"/>
          <a:stretch/>
        </p:blipFill>
        <p:spPr>
          <a:xfrm>
            <a:off x="0" y="295507"/>
            <a:ext cx="4729303" cy="2362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60206D-2B8D-C646-A93B-A1D19701B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011" y="1252326"/>
            <a:ext cx="8076124" cy="25142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4DC508-7F16-EB43-8807-7E508D17E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84" y="3971833"/>
            <a:ext cx="8546123" cy="26605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342066-EBFD-1145-806F-DE5F7F73C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7862" y="2581085"/>
            <a:ext cx="3622636" cy="409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588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</TotalTime>
  <Words>148</Words>
  <Application>Microsoft Macintosh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Gallery</vt:lpstr>
      <vt:lpstr>ETL Project</vt:lpstr>
      <vt:lpstr>PowerPoint Presentation</vt:lpstr>
      <vt:lpstr>Data Sources</vt:lpstr>
      <vt:lpstr>Why this was chosen</vt:lpstr>
      <vt:lpstr>Results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Campaign Success</dc:title>
  <dc:creator>Shannon Duquesnay</dc:creator>
  <cp:lastModifiedBy>Shannon Duquesnay</cp:lastModifiedBy>
  <cp:revision>15</cp:revision>
  <dcterms:created xsi:type="dcterms:W3CDTF">2021-02-12T22:49:43Z</dcterms:created>
  <dcterms:modified xsi:type="dcterms:W3CDTF">2021-03-19T00:18:57Z</dcterms:modified>
</cp:coreProperties>
</file>