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200000" cx="252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6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6" orient="horz"/>
        <p:guide pos="79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29200" y="685800"/>
            <a:ext cx="2000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429200" y="685800"/>
            <a:ext cx="2000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59039" y="6253648"/>
            <a:ext cx="23481900" cy="17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23925" lIns="423925" spcFirstLastPara="1" rIns="423925" wrap="square" tIns="423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59016" y="23803675"/>
            <a:ext cx="23481900" cy="6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59016" y="9290289"/>
            <a:ext cx="23481900" cy="164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23925" lIns="423925" spcFirstLastPara="1" rIns="423925" wrap="square" tIns="423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600"/>
              <a:buNone/>
              <a:defRPr sz="55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59016" y="26475381"/>
            <a:ext cx="23481900" cy="10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indent="-755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indent="-6413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2pPr>
            <a:lvl3pPr indent="-6413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3pPr>
            <a:lvl4pPr indent="-6413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4pPr>
            <a:lvl5pPr indent="-6413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5pPr>
            <a:lvl6pPr indent="-6413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6pPr>
            <a:lvl7pPr indent="-6413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7pPr>
            <a:lvl8pPr indent="-6413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8pPr>
            <a:lvl9pPr indent="-6413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59016" y="18064881"/>
            <a:ext cx="23481900" cy="7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59016" y="3737743"/>
            <a:ext cx="23481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59016" y="9679580"/>
            <a:ext cx="23481900" cy="28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indent="-755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indent="-641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2pPr>
            <a:lvl3pPr indent="-641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3pPr>
            <a:lvl4pPr indent="-641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4pPr>
            <a:lvl5pPr indent="-641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5pPr>
            <a:lvl6pPr indent="-641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6pPr>
            <a:lvl7pPr indent="-641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7pPr>
            <a:lvl8pPr indent="-641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8pPr>
            <a:lvl9pPr indent="-641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59016" y="3737743"/>
            <a:ext cx="23481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59016" y="9679580"/>
            <a:ext cx="11023200" cy="28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indent="-641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1pPr>
            <a:lvl2pPr indent="-584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3317638" y="9679580"/>
            <a:ext cx="11023200" cy="28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indent="-6413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1pPr>
            <a:lvl2pPr indent="-584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59016" y="3737743"/>
            <a:ext cx="23481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59016" y="4666457"/>
            <a:ext cx="7738500" cy="63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23925" lIns="423925" spcFirstLastPara="1" rIns="423925" wrap="square" tIns="42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59016" y="11671181"/>
            <a:ext cx="7738500" cy="2670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indent="-584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1pPr>
            <a:lvl2pPr indent="-584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51083" y="3780787"/>
            <a:ext cx="17549100" cy="3435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00"/>
              <a:buNone/>
              <a:defRPr sz="22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600000" y="-1050"/>
            <a:ext cx="12599999" cy="43199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23925" lIns="423925" spcFirstLastPara="1" rIns="423925" wrap="square" tIns="42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31693" y="10357375"/>
            <a:ext cx="11148300" cy="12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23925" lIns="423925" spcFirstLastPara="1" rIns="423925" wrap="square" tIns="423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0"/>
              <a:buNone/>
              <a:defRPr sz="19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31693" y="23542888"/>
            <a:ext cx="11148300" cy="10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612795" y="6081470"/>
            <a:ext cx="10574400" cy="310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-755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indent="-641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2pPr>
            <a:lvl3pPr indent="-641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3pPr>
            <a:lvl4pPr indent="-641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4pPr>
            <a:lvl5pPr indent="-641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5pPr>
            <a:lvl6pPr indent="-641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6pPr>
            <a:lvl7pPr indent="-641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7pPr>
            <a:lvl8pPr indent="-641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○"/>
              <a:defRPr/>
            </a:lvl8pPr>
            <a:lvl9pPr indent="-641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59016" y="35532388"/>
            <a:ext cx="16532101" cy="50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9016" y="3737743"/>
            <a:ext cx="23481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9016" y="9679580"/>
            <a:ext cx="23481900" cy="28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23925" lIns="423925" spcFirstLastPara="1" rIns="423925" wrap="square" tIns="423925">
            <a:normAutofit/>
          </a:bodyPr>
          <a:lstStyle>
            <a:lvl1pPr indent="-755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300"/>
              <a:buFont typeface="Arial"/>
              <a:buChar char="●"/>
              <a:defRPr b="0" i="0" sz="8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1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○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13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■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413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●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413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○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13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■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413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●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413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○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413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Arial"/>
              <a:buChar char="■"/>
              <a:defRPr b="0" i="0" sz="6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3349294" y="39166125"/>
            <a:ext cx="1512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3925" lIns="423925" spcFirstLastPara="1" rIns="423925" wrap="square" tIns="4239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90950" y="6491825"/>
            <a:ext cx="53670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&amp; Aims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28950" y="3402200"/>
            <a:ext cx="20193000" cy="1079400"/>
          </a:xfrm>
          <a:prstGeom prst="rect">
            <a:avLst/>
          </a:prstGeom>
          <a:noFill/>
          <a:ln>
            <a:noFill/>
          </a:ln>
        </p:spPr>
        <p:txBody>
          <a:bodyPr anchorCtr="1" anchor="t" bIns="85675" lIns="85675" spcFirstLastPara="1" rIns="85675" wrap="square" tIns="8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/>
              <a:t>&lt;Author&gt;</a:t>
            </a:r>
            <a:endParaRPr b="0" baseline="3000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96322" y="702720"/>
            <a:ext cx="19700699" cy="2594100"/>
          </a:xfrm>
          <a:prstGeom prst="rect">
            <a:avLst/>
          </a:prstGeom>
          <a:noFill/>
          <a:ln>
            <a:noFill/>
          </a:ln>
        </p:spPr>
        <p:txBody>
          <a:bodyPr anchorCtr="1" anchor="t" bIns="85675" lIns="85675" spcFirstLastPara="1" rIns="85675" wrap="square" tIns="85675">
            <a:noAutofit/>
          </a:bodyPr>
          <a:lstStyle/>
          <a:p>
            <a:pPr indent="-325440" lvl="0" marL="6523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>
                <a:latin typeface="Calibri"/>
                <a:ea typeface="Calibri"/>
                <a:cs typeface="Calibri"/>
                <a:sym typeface="Calibri"/>
              </a:rPr>
              <a:t>&lt;Title&gt;</a:t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Calibri"/>
              <a:buChar char="-"/>
            </a:pPr>
            <a:r>
              <a:rPr lang="en" sz="7000">
                <a:latin typeface="Calibri"/>
                <a:ea typeface="Calibri"/>
                <a:cs typeface="Calibri"/>
                <a:sym typeface="Calibri"/>
              </a:rPr>
              <a:t>&lt;subtitle&gt;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0" y="158505"/>
            <a:ext cx="1606670" cy="160667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06525" y="41694225"/>
            <a:ext cx="364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Acknowledgment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90950" y="16653500"/>
            <a:ext cx="53670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&amp; Methods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90950" y="25035500"/>
            <a:ext cx="28713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68425" y="39552975"/>
            <a:ext cx="269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06525" y="30622100"/>
            <a:ext cx="28713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11544300" y="7981950"/>
            <a:ext cx="0" cy="318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24251308" y="38086375"/>
            <a:ext cx="0" cy="82458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3181250" y="4509275"/>
            <a:ext cx="2022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baseline="30000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" sz="3200"/>
              <a:t>Affiliation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0392300" y="42796250"/>
            <a:ext cx="4900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2328"/>
                </a:solidFill>
                <a:highlight>
                  <a:srgbClr val="FFFFFF"/>
                </a:highlight>
              </a:rPr>
              <a:t>BMED365: Computational imaging, modeling and AI in biomedicine, 2024</a:t>
            </a:r>
            <a:endParaRPr sz="7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7" name="Google Shape;67;p13"/>
          <p:cNvSpPr txBox="1"/>
          <p:nvPr/>
        </p:nvSpPr>
        <p:spPr>
          <a:xfrm>
            <a:off x="569175" y="1666350"/>
            <a:ext cx="9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</a:rPr>
              <a:t>BMED365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