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43200000" cx="25200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3606">
          <p15:clr>
            <a:srgbClr val="A4A3A4"/>
          </p15:clr>
        </p15:guide>
        <p15:guide id="2" pos="79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3606" orient="horz"/>
        <p:guide pos="7937"/>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429200" y="685800"/>
            <a:ext cx="2000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2429200" y="685800"/>
            <a:ext cx="2000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859039" y="6253648"/>
            <a:ext cx="23481900" cy="17239800"/>
          </a:xfrm>
          <a:prstGeom prst="rect">
            <a:avLst/>
          </a:prstGeom>
          <a:noFill/>
          <a:ln>
            <a:noFill/>
          </a:ln>
        </p:spPr>
        <p:txBody>
          <a:bodyPr anchorCtr="0" anchor="b" bIns="423925" lIns="423925" spcFirstLastPara="1" rIns="423925" wrap="square" tIns="423925">
            <a:normAutofit/>
          </a:bodyPr>
          <a:lstStyle>
            <a:lvl1pPr lvl="0" algn="ctr">
              <a:lnSpc>
                <a:spcPct val="100000"/>
              </a:lnSpc>
              <a:spcBef>
                <a:spcPts val="0"/>
              </a:spcBef>
              <a:spcAft>
                <a:spcPts val="0"/>
              </a:spcAft>
              <a:buSzPts val="24100"/>
              <a:buNone/>
              <a:defRPr sz="24100"/>
            </a:lvl1pPr>
            <a:lvl2pPr lvl="1" algn="ctr">
              <a:lnSpc>
                <a:spcPct val="100000"/>
              </a:lnSpc>
              <a:spcBef>
                <a:spcPts val="0"/>
              </a:spcBef>
              <a:spcAft>
                <a:spcPts val="0"/>
              </a:spcAft>
              <a:buSzPts val="24100"/>
              <a:buNone/>
              <a:defRPr sz="24100"/>
            </a:lvl2pPr>
            <a:lvl3pPr lvl="2" algn="ctr">
              <a:lnSpc>
                <a:spcPct val="100000"/>
              </a:lnSpc>
              <a:spcBef>
                <a:spcPts val="0"/>
              </a:spcBef>
              <a:spcAft>
                <a:spcPts val="0"/>
              </a:spcAft>
              <a:buSzPts val="24100"/>
              <a:buNone/>
              <a:defRPr sz="24100"/>
            </a:lvl3pPr>
            <a:lvl4pPr lvl="3" algn="ctr">
              <a:lnSpc>
                <a:spcPct val="100000"/>
              </a:lnSpc>
              <a:spcBef>
                <a:spcPts val="0"/>
              </a:spcBef>
              <a:spcAft>
                <a:spcPts val="0"/>
              </a:spcAft>
              <a:buSzPts val="24100"/>
              <a:buNone/>
              <a:defRPr sz="24100"/>
            </a:lvl4pPr>
            <a:lvl5pPr lvl="4" algn="ctr">
              <a:lnSpc>
                <a:spcPct val="100000"/>
              </a:lnSpc>
              <a:spcBef>
                <a:spcPts val="0"/>
              </a:spcBef>
              <a:spcAft>
                <a:spcPts val="0"/>
              </a:spcAft>
              <a:buSzPts val="24100"/>
              <a:buNone/>
              <a:defRPr sz="24100"/>
            </a:lvl5pPr>
            <a:lvl6pPr lvl="5" algn="ctr">
              <a:lnSpc>
                <a:spcPct val="100000"/>
              </a:lnSpc>
              <a:spcBef>
                <a:spcPts val="0"/>
              </a:spcBef>
              <a:spcAft>
                <a:spcPts val="0"/>
              </a:spcAft>
              <a:buSzPts val="24100"/>
              <a:buNone/>
              <a:defRPr sz="24100"/>
            </a:lvl6pPr>
            <a:lvl7pPr lvl="6" algn="ctr">
              <a:lnSpc>
                <a:spcPct val="100000"/>
              </a:lnSpc>
              <a:spcBef>
                <a:spcPts val="0"/>
              </a:spcBef>
              <a:spcAft>
                <a:spcPts val="0"/>
              </a:spcAft>
              <a:buSzPts val="24100"/>
              <a:buNone/>
              <a:defRPr sz="24100"/>
            </a:lvl7pPr>
            <a:lvl8pPr lvl="7" algn="ctr">
              <a:lnSpc>
                <a:spcPct val="100000"/>
              </a:lnSpc>
              <a:spcBef>
                <a:spcPts val="0"/>
              </a:spcBef>
              <a:spcAft>
                <a:spcPts val="0"/>
              </a:spcAft>
              <a:buSzPts val="24100"/>
              <a:buNone/>
              <a:defRPr sz="24100"/>
            </a:lvl8pPr>
            <a:lvl9pPr lvl="8" algn="ctr">
              <a:lnSpc>
                <a:spcPct val="100000"/>
              </a:lnSpc>
              <a:spcBef>
                <a:spcPts val="0"/>
              </a:spcBef>
              <a:spcAft>
                <a:spcPts val="0"/>
              </a:spcAft>
              <a:buSzPts val="24100"/>
              <a:buNone/>
              <a:defRPr sz="24100"/>
            </a:lvl9pPr>
          </a:lstStyle>
          <a:p/>
        </p:txBody>
      </p:sp>
      <p:sp>
        <p:nvSpPr>
          <p:cNvPr id="11" name="Google Shape;11;p2"/>
          <p:cNvSpPr txBox="1"/>
          <p:nvPr>
            <p:ph idx="1" type="subTitle"/>
          </p:nvPr>
        </p:nvSpPr>
        <p:spPr>
          <a:xfrm>
            <a:off x="859016" y="23803675"/>
            <a:ext cx="23481900" cy="6657000"/>
          </a:xfrm>
          <a:prstGeom prst="rect">
            <a:avLst/>
          </a:prstGeom>
          <a:noFill/>
          <a:ln>
            <a:noFill/>
          </a:ln>
        </p:spPr>
        <p:txBody>
          <a:bodyPr anchorCtr="0" anchor="t" bIns="423925" lIns="423925" spcFirstLastPara="1" rIns="423925" wrap="square" tIns="423925">
            <a:normAutofit/>
          </a:bodyPr>
          <a:lstStyle>
            <a:lvl1pPr lvl="0" algn="ctr">
              <a:lnSpc>
                <a:spcPct val="100000"/>
              </a:lnSpc>
              <a:spcBef>
                <a:spcPts val="0"/>
              </a:spcBef>
              <a:spcAft>
                <a:spcPts val="0"/>
              </a:spcAft>
              <a:buSzPts val="13000"/>
              <a:buNone/>
              <a:defRPr sz="13000"/>
            </a:lvl1pPr>
            <a:lvl2pPr lvl="1" algn="ctr">
              <a:lnSpc>
                <a:spcPct val="100000"/>
              </a:lnSpc>
              <a:spcBef>
                <a:spcPts val="0"/>
              </a:spcBef>
              <a:spcAft>
                <a:spcPts val="0"/>
              </a:spcAft>
              <a:buSzPts val="13000"/>
              <a:buNone/>
              <a:defRPr sz="13000"/>
            </a:lvl2pPr>
            <a:lvl3pPr lvl="2" algn="ctr">
              <a:lnSpc>
                <a:spcPct val="100000"/>
              </a:lnSpc>
              <a:spcBef>
                <a:spcPts val="0"/>
              </a:spcBef>
              <a:spcAft>
                <a:spcPts val="0"/>
              </a:spcAft>
              <a:buSzPts val="13000"/>
              <a:buNone/>
              <a:defRPr sz="13000"/>
            </a:lvl3pPr>
            <a:lvl4pPr lvl="3" algn="ctr">
              <a:lnSpc>
                <a:spcPct val="100000"/>
              </a:lnSpc>
              <a:spcBef>
                <a:spcPts val="0"/>
              </a:spcBef>
              <a:spcAft>
                <a:spcPts val="0"/>
              </a:spcAft>
              <a:buSzPts val="13000"/>
              <a:buNone/>
              <a:defRPr sz="13000"/>
            </a:lvl4pPr>
            <a:lvl5pPr lvl="4" algn="ctr">
              <a:lnSpc>
                <a:spcPct val="100000"/>
              </a:lnSpc>
              <a:spcBef>
                <a:spcPts val="0"/>
              </a:spcBef>
              <a:spcAft>
                <a:spcPts val="0"/>
              </a:spcAft>
              <a:buSzPts val="13000"/>
              <a:buNone/>
              <a:defRPr sz="13000"/>
            </a:lvl5pPr>
            <a:lvl6pPr lvl="5" algn="ctr">
              <a:lnSpc>
                <a:spcPct val="100000"/>
              </a:lnSpc>
              <a:spcBef>
                <a:spcPts val="0"/>
              </a:spcBef>
              <a:spcAft>
                <a:spcPts val="0"/>
              </a:spcAft>
              <a:buSzPts val="13000"/>
              <a:buNone/>
              <a:defRPr sz="13000"/>
            </a:lvl6pPr>
            <a:lvl7pPr lvl="6" algn="ctr">
              <a:lnSpc>
                <a:spcPct val="100000"/>
              </a:lnSpc>
              <a:spcBef>
                <a:spcPts val="0"/>
              </a:spcBef>
              <a:spcAft>
                <a:spcPts val="0"/>
              </a:spcAft>
              <a:buSzPts val="13000"/>
              <a:buNone/>
              <a:defRPr sz="13000"/>
            </a:lvl7pPr>
            <a:lvl8pPr lvl="7" algn="ctr">
              <a:lnSpc>
                <a:spcPct val="100000"/>
              </a:lnSpc>
              <a:spcBef>
                <a:spcPts val="0"/>
              </a:spcBef>
              <a:spcAft>
                <a:spcPts val="0"/>
              </a:spcAft>
              <a:buSzPts val="13000"/>
              <a:buNone/>
              <a:defRPr sz="13000"/>
            </a:lvl8pPr>
            <a:lvl9pPr lvl="8" algn="ctr">
              <a:lnSpc>
                <a:spcPct val="100000"/>
              </a:lnSpc>
              <a:spcBef>
                <a:spcPts val="0"/>
              </a:spcBef>
              <a:spcAft>
                <a:spcPts val="0"/>
              </a:spcAft>
              <a:buSzPts val="13000"/>
              <a:buNone/>
              <a:defRPr sz="13000"/>
            </a:lvl9pPr>
          </a:lstStyle>
          <a:p/>
        </p:txBody>
      </p:sp>
      <p:sp>
        <p:nvSpPr>
          <p:cNvPr id="12" name="Google Shape;12;p2"/>
          <p:cNvSpPr txBox="1"/>
          <p:nvPr>
            <p:ph idx="12" type="sldNum"/>
          </p:nvPr>
        </p:nvSpPr>
        <p:spPr>
          <a:xfrm>
            <a:off x="23349294" y="39166125"/>
            <a:ext cx="1512300" cy="3305700"/>
          </a:xfrm>
          <a:prstGeom prst="rect">
            <a:avLst/>
          </a:prstGeom>
          <a:noFill/>
          <a:ln>
            <a:noFill/>
          </a:ln>
        </p:spPr>
        <p:txBody>
          <a:bodyPr anchorCtr="0" anchor="ctr" bIns="423925" lIns="423925" spcFirstLastPara="1" rIns="423925" wrap="square" tIns="423925">
            <a:normAutofit/>
          </a:bodyPr>
          <a:lstStyle>
            <a:lvl1pPr indent="0" lvl="0"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859016" y="9290289"/>
            <a:ext cx="23481900" cy="16491300"/>
          </a:xfrm>
          <a:prstGeom prst="rect">
            <a:avLst/>
          </a:prstGeom>
          <a:noFill/>
          <a:ln>
            <a:noFill/>
          </a:ln>
        </p:spPr>
        <p:txBody>
          <a:bodyPr anchorCtr="0" anchor="b" bIns="423925" lIns="423925" spcFirstLastPara="1" rIns="423925" wrap="square" tIns="423925">
            <a:normAutofit/>
          </a:bodyPr>
          <a:lstStyle>
            <a:lvl1pPr lvl="0" algn="ctr">
              <a:lnSpc>
                <a:spcPct val="100000"/>
              </a:lnSpc>
              <a:spcBef>
                <a:spcPts val="0"/>
              </a:spcBef>
              <a:spcAft>
                <a:spcPts val="0"/>
              </a:spcAft>
              <a:buSzPts val="55600"/>
              <a:buNone/>
              <a:defRPr sz="55600"/>
            </a:lvl1pPr>
            <a:lvl2pPr lvl="1" algn="ctr">
              <a:lnSpc>
                <a:spcPct val="100000"/>
              </a:lnSpc>
              <a:spcBef>
                <a:spcPts val="0"/>
              </a:spcBef>
              <a:spcAft>
                <a:spcPts val="0"/>
              </a:spcAft>
              <a:buSzPts val="55600"/>
              <a:buNone/>
              <a:defRPr sz="55600"/>
            </a:lvl2pPr>
            <a:lvl3pPr lvl="2" algn="ctr">
              <a:lnSpc>
                <a:spcPct val="100000"/>
              </a:lnSpc>
              <a:spcBef>
                <a:spcPts val="0"/>
              </a:spcBef>
              <a:spcAft>
                <a:spcPts val="0"/>
              </a:spcAft>
              <a:buSzPts val="55600"/>
              <a:buNone/>
              <a:defRPr sz="55600"/>
            </a:lvl3pPr>
            <a:lvl4pPr lvl="3" algn="ctr">
              <a:lnSpc>
                <a:spcPct val="100000"/>
              </a:lnSpc>
              <a:spcBef>
                <a:spcPts val="0"/>
              </a:spcBef>
              <a:spcAft>
                <a:spcPts val="0"/>
              </a:spcAft>
              <a:buSzPts val="55600"/>
              <a:buNone/>
              <a:defRPr sz="55600"/>
            </a:lvl4pPr>
            <a:lvl5pPr lvl="4" algn="ctr">
              <a:lnSpc>
                <a:spcPct val="100000"/>
              </a:lnSpc>
              <a:spcBef>
                <a:spcPts val="0"/>
              </a:spcBef>
              <a:spcAft>
                <a:spcPts val="0"/>
              </a:spcAft>
              <a:buSzPts val="55600"/>
              <a:buNone/>
              <a:defRPr sz="55600"/>
            </a:lvl5pPr>
            <a:lvl6pPr lvl="5" algn="ctr">
              <a:lnSpc>
                <a:spcPct val="100000"/>
              </a:lnSpc>
              <a:spcBef>
                <a:spcPts val="0"/>
              </a:spcBef>
              <a:spcAft>
                <a:spcPts val="0"/>
              </a:spcAft>
              <a:buSzPts val="55600"/>
              <a:buNone/>
              <a:defRPr sz="55600"/>
            </a:lvl6pPr>
            <a:lvl7pPr lvl="6" algn="ctr">
              <a:lnSpc>
                <a:spcPct val="100000"/>
              </a:lnSpc>
              <a:spcBef>
                <a:spcPts val="0"/>
              </a:spcBef>
              <a:spcAft>
                <a:spcPts val="0"/>
              </a:spcAft>
              <a:buSzPts val="55600"/>
              <a:buNone/>
              <a:defRPr sz="55600"/>
            </a:lvl7pPr>
            <a:lvl8pPr lvl="7" algn="ctr">
              <a:lnSpc>
                <a:spcPct val="100000"/>
              </a:lnSpc>
              <a:spcBef>
                <a:spcPts val="0"/>
              </a:spcBef>
              <a:spcAft>
                <a:spcPts val="0"/>
              </a:spcAft>
              <a:buSzPts val="55600"/>
              <a:buNone/>
              <a:defRPr sz="55600"/>
            </a:lvl8pPr>
            <a:lvl9pPr lvl="8" algn="ctr">
              <a:lnSpc>
                <a:spcPct val="100000"/>
              </a:lnSpc>
              <a:spcBef>
                <a:spcPts val="0"/>
              </a:spcBef>
              <a:spcAft>
                <a:spcPts val="0"/>
              </a:spcAft>
              <a:buSzPts val="55600"/>
              <a:buNone/>
              <a:defRPr sz="55600"/>
            </a:lvl9pPr>
          </a:lstStyle>
          <a:p>
            <a:r>
              <a:t>xx%</a:t>
            </a:r>
          </a:p>
        </p:txBody>
      </p:sp>
      <p:sp>
        <p:nvSpPr>
          <p:cNvPr id="46" name="Google Shape;46;p11"/>
          <p:cNvSpPr txBox="1"/>
          <p:nvPr>
            <p:ph idx="1" type="body"/>
          </p:nvPr>
        </p:nvSpPr>
        <p:spPr>
          <a:xfrm>
            <a:off x="859016" y="26475381"/>
            <a:ext cx="23481900" cy="10925400"/>
          </a:xfrm>
          <a:prstGeom prst="rect">
            <a:avLst/>
          </a:prstGeom>
          <a:noFill/>
          <a:ln>
            <a:noFill/>
          </a:ln>
        </p:spPr>
        <p:txBody>
          <a:bodyPr anchorCtr="0" anchor="t" bIns="423925" lIns="423925" spcFirstLastPara="1" rIns="423925" wrap="square" tIns="423925">
            <a:normAutofit/>
          </a:bodyPr>
          <a:lstStyle>
            <a:lvl1pPr indent="-755650" lvl="0" marL="457200" algn="ctr">
              <a:lnSpc>
                <a:spcPct val="115000"/>
              </a:lnSpc>
              <a:spcBef>
                <a:spcPts val="0"/>
              </a:spcBef>
              <a:spcAft>
                <a:spcPts val="0"/>
              </a:spcAft>
              <a:buSzPts val="8300"/>
              <a:buChar char="●"/>
              <a:defRPr/>
            </a:lvl1pPr>
            <a:lvl2pPr indent="-641350" lvl="1" marL="914400" algn="ctr">
              <a:lnSpc>
                <a:spcPct val="115000"/>
              </a:lnSpc>
              <a:spcBef>
                <a:spcPts val="0"/>
              </a:spcBef>
              <a:spcAft>
                <a:spcPts val="0"/>
              </a:spcAft>
              <a:buSzPts val="6500"/>
              <a:buChar char="○"/>
              <a:defRPr/>
            </a:lvl2pPr>
            <a:lvl3pPr indent="-641350" lvl="2" marL="1371600" algn="ctr">
              <a:lnSpc>
                <a:spcPct val="115000"/>
              </a:lnSpc>
              <a:spcBef>
                <a:spcPts val="0"/>
              </a:spcBef>
              <a:spcAft>
                <a:spcPts val="0"/>
              </a:spcAft>
              <a:buSzPts val="6500"/>
              <a:buChar char="■"/>
              <a:defRPr/>
            </a:lvl3pPr>
            <a:lvl4pPr indent="-641350" lvl="3" marL="1828800" algn="ctr">
              <a:lnSpc>
                <a:spcPct val="115000"/>
              </a:lnSpc>
              <a:spcBef>
                <a:spcPts val="0"/>
              </a:spcBef>
              <a:spcAft>
                <a:spcPts val="0"/>
              </a:spcAft>
              <a:buSzPts val="6500"/>
              <a:buChar char="●"/>
              <a:defRPr/>
            </a:lvl4pPr>
            <a:lvl5pPr indent="-641350" lvl="4" marL="2286000" algn="ctr">
              <a:lnSpc>
                <a:spcPct val="115000"/>
              </a:lnSpc>
              <a:spcBef>
                <a:spcPts val="0"/>
              </a:spcBef>
              <a:spcAft>
                <a:spcPts val="0"/>
              </a:spcAft>
              <a:buSzPts val="6500"/>
              <a:buChar char="○"/>
              <a:defRPr/>
            </a:lvl5pPr>
            <a:lvl6pPr indent="-641350" lvl="5" marL="2743200" algn="ctr">
              <a:lnSpc>
                <a:spcPct val="115000"/>
              </a:lnSpc>
              <a:spcBef>
                <a:spcPts val="0"/>
              </a:spcBef>
              <a:spcAft>
                <a:spcPts val="0"/>
              </a:spcAft>
              <a:buSzPts val="6500"/>
              <a:buChar char="■"/>
              <a:defRPr/>
            </a:lvl6pPr>
            <a:lvl7pPr indent="-641350" lvl="6" marL="3200400" algn="ctr">
              <a:lnSpc>
                <a:spcPct val="115000"/>
              </a:lnSpc>
              <a:spcBef>
                <a:spcPts val="0"/>
              </a:spcBef>
              <a:spcAft>
                <a:spcPts val="0"/>
              </a:spcAft>
              <a:buSzPts val="6500"/>
              <a:buChar char="●"/>
              <a:defRPr/>
            </a:lvl7pPr>
            <a:lvl8pPr indent="-641350" lvl="7" marL="3657600" algn="ctr">
              <a:lnSpc>
                <a:spcPct val="115000"/>
              </a:lnSpc>
              <a:spcBef>
                <a:spcPts val="0"/>
              </a:spcBef>
              <a:spcAft>
                <a:spcPts val="0"/>
              </a:spcAft>
              <a:buSzPts val="6500"/>
              <a:buChar char="○"/>
              <a:defRPr/>
            </a:lvl8pPr>
            <a:lvl9pPr indent="-641350" lvl="8" marL="4114800" algn="ctr">
              <a:lnSpc>
                <a:spcPct val="115000"/>
              </a:lnSpc>
              <a:spcBef>
                <a:spcPts val="0"/>
              </a:spcBef>
              <a:spcAft>
                <a:spcPts val="0"/>
              </a:spcAft>
              <a:buSzPts val="6500"/>
              <a:buChar char="■"/>
              <a:defRPr/>
            </a:lvl9pPr>
          </a:lstStyle>
          <a:p/>
        </p:txBody>
      </p:sp>
      <p:sp>
        <p:nvSpPr>
          <p:cNvPr id="47" name="Google Shape;47;p11"/>
          <p:cNvSpPr txBox="1"/>
          <p:nvPr>
            <p:ph idx="12" type="sldNum"/>
          </p:nvPr>
        </p:nvSpPr>
        <p:spPr>
          <a:xfrm>
            <a:off x="23349294" y="39166125"/>
            <a:ext cx="1512300" cy="3305700"/>
          </a:xfrm>
          <a:prstGeom prst="rect">
            <a:avLst/>
          </a:prstGeom>
          <a:noFill/>
          <a:ln>
            <a:noFill/>
          </a:ln>
        </p:spPr>
        <p:txBody>
          <a:bodyPr anchorCtr="0" anchor="ctr" bIns="423925" lIns="423925" spcFirstLastPara="1" rIns="423925" wrap="square" tIns="423925">
            <a:normAutofit/>
          </a:bodyPr>
          <a:lstStyle>
            <a:lvl1pPr indent="0" lvl="0"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23349294" y="39166125"/>
            <a:ext cx="1512300" cy="3305700"/>
          </a:xfrm>
          <a:prstGeom prst="rect">
            <a:avLst/>
          </a:prstGeom>
          <a:noFill/>
          <a:ln>
            <a:noFill/>
          </a:ln>
        </p:spPr>
        <p:txBody>
          <a:bodyPr anchorCtr="0" anchor="ctr" bIns="423925" lIns="423925" spcFirstLastPara="1" rIns="423925" wrap="square" tIns="423925">
            <a:normAutofit/>
          </a:bodyPr>
          <a:lstStyle>
            <a:lvl1pPr indent="0" lvl="0"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859016" y="18064881"/>
            <a:ext cx="23481900" cy="7070100"/>
          </a:xfrm>
          <a:prstGeom prst="rect">
            <a:avLst/>
          </a:prstGeom>
          <a:noFill/>
          <a:ln>
            <a:noFill/>
          </a:ln>
        </p:spPr>
        <p:txBody>
          <a:bodyPr anchorCtr="0" anchor="ctr" bIns="423925" lIns="423925" spcFirstLastPara="1" rIns="423925" wrap="square" tIns="423925">
            <a:normAutofit/>
          </a:bodyPr>
          <a:lstStyle>
            <a:lvl1pPr lvl="0" algn="ctr">
              <a:lnSpc>
                <a:spcPct val="100000"/>
              </a:lnSpc>
              <a:spcBef>
                <a:spcPts val="0"/>
              </a:spcBef>
              <a:spcAft>
                <a:spcPts val="0"/>
              </a:spcAft>
              <a:buSzPts val="16700"/>
              <a:buNone/>
              <a:defRPr sz="16700"/>
            </a:lvl1pPr>
            <a:lvl2pPr lvl="1" algn="ctr">
              <a:lnSpc>
                <a:spcPct val="100000"/>
              </a:lnSpc>
              <a:spcBef>
                <a:spcPts val="0"/>
              </a:spcBef>
              <a:spcAft>
                <a:spcPts val="0"/>
              </a:spcAft>
              <a:buSzPts val="16700"/>
              <a:buNone/>
              <a:defRPr sz="16700"/>
            </a:lvl2pPr>
            <a:lvl3pPr lvl="2" algn="ctr">
              <a:lnSpc>
                <a:spcPct val="100000"/>
              </a:lnSpc>
              <a:spcBef>
                <a:spcPts val="0"/>
              </a:spcBef>
              <a:spcAft>
                <a:spcPts val="0"/>
              </a:spcAft>
              <a:buSzPts val="16700"/>
              <a:buNone/>
              <a:defRPr sz="16700"/>
            </a:lvl3pPr>
            <a:lvl4pPr lvl="3" algn="ctr">
              <a:lnSpc>
                <a:spcPct val="100000"/>
              </a:lnSpc>
              <a:spcBef>
                <a:spcPts val="0"/>
              </a:spcBef>
              <a:spcAft>
                <a:spcPts val="0"/>
              </a:spcAft>
              <a:buSzPts val="16700"/>
              <a:buNone/>
              <a:defRPr sz="16700"/>
            </a:lvl4pPr>
            <a:lvl5pPr lvl="4" algn="ctr">
              <a:lnSpc>
                <a:spcPct val="100000"/>
              </a:lnSpc>
              <a:spcBef>
                <a:spcPts val="0"/>
              </a:spcBef>
              <a:spcAft>
                <a:spcPts val="0"/>
              </a:spcAft>
              <a:buSzPts val="16700"/>
              <a:buNone/>
              <a:defRPr sz="16700"/>
            </a:lvl5pPr>
            <a:lvl6pPr lvl="5" algn="ctr">
              <a:lnSpc>
                <a:spcPct val="100000"/>
              </a:lnSpc>
              <a:spcBef>
                <a:spcPts val="0"/>
              </a:spcBef>
              <a:spcAft>
                <a:spcPts val="0"/>
              </a:spcAft>
              <a:buSzPts val="16700"/>
              <a:buNone/>
              <a:defRPr sz="16700"/>
            </a:lvl6pPr>
            <a:lvl7pPr lvl="6" algn="ctr">
              <a:lnSpc>
                <a:spcPct val="100000"/>
              </a:lnSpc>
              <a:spcBef>
                <a:spcPts val="0"/>
              </a:spcBef>
              <a:spcAft>
                <a:spcPts val="0"/>
              </a:spcAft>
              <a:buSzPts val="16700"/>
              <a:buNone/>
              <a:defRPr sz="16700"/>
            </a:lvl7pPr>
            <a:lvl8pPr lvl="7" algn="ctr">
              <a:lnSpc>
                <a:spcPct val="100000"/>
              </a:lnSpc>
              <a:spcBef>
                <a:spcPts val="0"/>
              </a:spcBef>
              <a:spcAft>
                <a:spcPts val="0"/>
              </a:spcAft>
              <a:buSzPts val="16700"/>
              <a:buNone/>
              <a:defRPr sz="16700"/>
            </a:lvl8pPr>
            <a:lvl9pPr lvl="8" algn="ctr">
              <a:lnSpc>
                <a:spcPct val="100000"/>
              </a:lnSpc>
              <a:spcBef>
                <a:spcPts val="0"/>
              </a:spcBef>
              <a:spcAft>
                <a:spcPts val="0"/>
              </a:spcAft>
              <a:buSzPts val="16700"/>
              <a:buNone/>
              <a:defRPr sz="16700"/>
            </a:lvl9pPr>
          </a:lstStyle>
          <a:p/>
        </p:txBody>
      </p:sp>
      <p:sp>
        <p:nvSpPr>
          <p:cNvPr id="15" name="Google Shape;15;p3"/>
          <p:cNvSpPr txBox="1"/>
          <p:nvPr>
            <p:ph idx="12" type="sldNum"/>
          </p:nvPr>
        </p:nvSpPr>
        <p:spPr>
          <a:xfrm>
            <a:off x="23349294" y="39166125"/>
            <a:ext cx="1512300" cy="3305700"/>
          </a:xfrm>
          <a:prstGeom prst="rect">
            <a:avLst/>
          </a:prstGeom>
          <a:noFill/>
          <a:ln>
            <a:noFill/>
          </a:ln>
        </p:spPr>
        <p:txBody>
          <a:bodyPr anchorCtr="0" anchor="ctr" bIns="423925" lIns="423925" spcFirstLastPara="1" rIns="423925" wrap="square" tIns="423925">
            <a:normAutofit/>
          </a:bodyPr>
          <a:lstStyle>
            <a:lvl1pPr indent="0" lvl="0"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859016" y="3737743"/>
            <a:ext cx="23481900" cy="4810200"/>
          </a:xfrm>
          <a:prstGeom prst="rect">
            <a:avLst/>
          </a:prstGeom>
          <a:noFill/>
          <a:ln>
            <a:noFill/>
          </a:ln>
        </p:spPr>
        <p:txBody>
          <a:bodyPr anchorCtr="0" anchor="t" bIns="423925" lIns="423925" spcFirstLastPara="1" rIns="423925" wrap="square" tIns="423925">
            <a:normAutofit/>
          </a:bodyPr>
          <a:lstStyle>
            <a:lvl1pPr lvl="0" algn="l">
              <a:lnSpc>
                <a:spcPct val="100000"/>
              </a:lnSpc>
              <a:spcBef>
                <a:spcPts val="0"/>
              </a:spcBef>
              <a:spcAft>
                <a:spcPts val="0"/>
              </a:spcAft>
              <a:buSzPts val="13000"/>
              <a:buNone/>
              <a:defRPr/>
            </a:lvl1pPr>
            <a:lvl2pPr lvl="1" algn="l">
              <a:lnSpc>
                <a:spcPct val="100000"/>
              </a:lnSpc>
              <a:spcBef>
                <a:spcPts val="0"/>
              </a:spcBef>
              <a:spcAft>
                <a:spcPts val="0"/>
              </a:spcAft>
              <a:buSzPts val="13000"/>
              <a:buNone/>
              <a:defRPr/>
            </a:lvl2pPr>
            <a:lvl3pPr lvl="2" algn="l">
              <a:lnSpc>
                <a:spcPct val="100000"/>
              </a:lnSpc>
              <a:spcBef>
                <a:spcPts val="0"/>
              </a:spcBef>
              <a:spcAft>
                <a:spcPts val="0"/>
              </a:spcAft>
              <a:buSzPts val="13000"/>
              <a:buNone/>
              <a:defRPr/>
            </a:lvl3pPr>
            <a:lvl4pPr lvl="3" algn="l">
              <a:lnSpc>
                <a:spcPct val="100000"/>
              </a:lnSpc>
              <a:spcBef>
                <a:spcPts val="0"/>
              </a:spcBef>
              <a:spcAft>
                <a:spcPts val="0"/>
              </a:spcAft>
              <a:buSzPts val="13000"/>
              <a:buNone/>
              <a:defRPr/>
            </a:lvl4pPr>
            <a:lvl5pPr lvl="4" algn="l">
              <a:lnSpc>
                <a:spcPct val="100000"/>
              </a:lnSpc>
              <a:spcBef>
                <a:spcPts val="0"/>
              </a:spcBef>
              <a:spcAft>
                <a:spcPts val="0"/>
              </a:spcAft>
              <a:buSzPts val="13000"/>
              <a:buNone/>
              <a:defRPr/>
            </a:lvl5pPr>
            <a:lvl6pPr lvl="5" algn="l">
              <a:lnSpc>
                <a:spcPct val="100000"/>
              </a:lnSpc>
              <a:spcBef>
                <a:spcPts val="0"/>
              </a:spcBef>
              <a:spcAft>
                <a:spcPts val="0"/>
              </a:spcAft>
              <a:buSzPts val="13000"/>
              <a:buNone/>
              <a:defRPr/>
            </a:lvl6pPr>
            <a:lvl7pPr lvl="6" algn="l">
              <a:lnSpc>
                <a:spcPct val="100000"/>
              </a:lnSpc>
              <a:spcBef>
                <a:spcPts val="0"/>
              </a:spcBef>
              <a:spcAft>
                <a:spcPts val="0"/>
              </a:spcAft>
              <a:buSzPts val="13000"/>
              <a:buNone/>
              <a:defRPr/>
            </a:lvl7pPr>
            <a:lvl8pPr lvl="7" algn="l">
              <a:lnSpc>
                <a:spcPct val="100000"/>
              </a:lnSpc>
              <a:spcBef>
                <a:spcPts val="0"/>
              </a:spcBef>
              <a:spcAft>
                <a:spcPts val="0"/>
              </a:spcAft>
              <a:buSzPts val="13000"/>
              <a:buNone/>
              <a:defRPr/>
            </a:lvl8pPr>
            <a:lvl9pPr lvl="8" algn="l">
              <a:lnSpc>
                <a:spcPct val="100000"/>
              </a:lnSpc>
              <a:spcBef>
                <a:spcPts val="0"/>
              </a:spcBef>
              <a:spcAft>
                <a:spcPts val="0"/>
              </a:spcAft>
              <a:buSzPts val="13000"/>
              <a:buNone/>
              <a:defRPr/>
            </a:lvl9pPr>
          </a:lstStyle>
          <a:p/>
        </p:txBody>
      </p:sp>
      <p:sp>
        <p:nvSpPr>
          <p:cNvPr id="18" name="Google Shape;18;p4"/>
          <p:cNvSpPr txBox="1"/>
          <p:nvPr>
            <p:ph idx="1" type="body"/>
          </p:nvPr>
        </p:nvSpPr>
        <p:spPr>
          <a:xfrm>
            <a:off x="859016" y="9679580"/>
            <a:ext cx="23481900" cy="28694100"/>
          </a:xfrm>
          <a:prstGeom prst="rect">
            <a:avLst/>
          </a:prstGeom>
          <a:noFill/>
          <a:ln>
            <a:noFill/>
          </a:ln>
        </p:spPr>
        <p:txBody>
          <a:bodyPr anchorCtr="0" anchor="t" bIns="423925" lIns="423925" spcFirstLastPara="1" rIns="423925" wrap="square" tIns="423925">
            <a:normAutofit/>
          </a:bodyPr>
          <a:lstStyle>
            <a:lvl1pPr indent="-755650" lvl="0" marL="457200" algn="l">
              <a:lnSpc>
                <a:spcPct val="115000"/>
              </a:lnSpc>
              <a:spcBef>
                <a:spcPts val="0"/>
              </a:spcBef>
              <a:spcAft>
                <a:spcPts val="0"/>
              </a:spcAft>
              <a:buSzPts val="8300"/>
              <a:buChar char="●"/>
              <a:defRPr/>
            </a:lvl1pPr>
            <a:lvl2pPr indent="-641350" lvl="1" marL="914400" algn="l">
              <a:lnSpc>
                <a:spcPct val="115000"/>
              </a:lnSpc>
              <a:spcBef>
                <a:spcPts val="0"/>
              </a:spcBef>
              <a:spcAft>
                <a:spcPts val="0"/>
              </a:spcAft>
              <a:buSzPts val="6500"/>
              <a:buChar char="○"/>
              <a:defRPr/>
            </a:lvl2pPr>
            <a:lvl3pPr indent="-641350" lvl="2" marL="1371600" algn="l">
              <a:lnSpc>
                <a:spcPct val="115000"/>
              </a:lnSpc>
              <a:spcBef>
                <a:spcPts val="0"/>
              </a:spcBef>
              <a:spcAft>
                <a:spcPts val="0"/>
              </a:spcAft>
              <a:buSzPts val="6500"/>
              <a:buChar char="■"/>
              <a:defRPr/>
            </a:lvl3pPr>
            <a:lvl4pPr indent="-641350" lvl="3" marL="1828800" algn="l">
              <a:lnSpc>
                <a:spcPct val="115000"/>
              </a:lnSpc>
              <a:spcBef>
                <a:spcPts val="0"/>
              </a:spcBef>
              <a:spcAft>
                <a:spcPts val="0"/>
              </a:spcAft>
              <a:buSzPts val="6500"/>
              <a:buChar char="●"/>
              <a:defRPr/>
            </a:lvl4pPr>
            <a:lvl5pPr indent="-641350" lvl="4" marL="2286000" algn="l">
              <a:lnSpc>
                <a:spcPct val="115000"/>
              </a:lnSpc>
              <a:spcBef>
                <a:spcPts val="0"/>
              </a:spcBef>
              <a:spcAft>
                <a:spcPts val="0"/>
              </a:spcAft>
              <a:buSzPts val="6500"/>
              <a:buChar char="○"/>
              <a:defRPr/>
            </a:lvl5pPr>
            <a:lvl6pPr indent="-641350" lvl="5" marL="2743200" algn="l">
              <a:lnSpc>
                <a:spcPct val="115000"/>
              </a:lnSpc>
              <a:spcBef>
                <a:spcPts val="0"/>
              </a:spcBef>
              <a:spcAft>
                <a:spcPts val="0"/>
              </a:spcAft>
              <a:buSzPts val="6500"/>
              <a:buChar char="■"/>
              <a:defRPr/>
            </a:lvl6pPr>
            <a:lvl7pPr indent="-641350" lvl="6" marL="3200400" algn="l">
              <a:lnSpc>
                <a:spcPct val="115000"/>
              </a:lnSpc>
              <a:spcBef>
                <a:spcPts val="0"/>
              </a:spcBef>
              <a:spcAft>
                <a:spcPts val="0"/>
              </a:spcAft>
              <a:buSzPts val="6500"/>
              <a:buChar char="●"/>
              <a:defRPr/>
            </a:lvl7pPr>
            <a:lvl8pPr indent="-641350" lvl="7" marL="3657600" algn="l">
              <a:lnSpc>
                <a:spcPct val="115000"/>
              </a:lnSpc>
              <a:spcBef>
                <a:spcPts val="0"/>
              </a:spcBef>
              <a:spcAft>
                <a:spcPts val="0"/>
              </a:spcAft>
              <a:buSzPts val="6500"/>
              <a:buChar char="○"/>
              <a:defRPr/>
            </a:lvl8pPr>
            <a:lvl9pPr indent="-641350" lvl="8" marL="4114800" algn="l">
              <a:lnSpc>
                <a:spcPct val="115000"/>
              </a:lnSpc>
              <a:spcBef>
                <a:spcPts val="0"/>
              </a:spcBef>
              <a:spcAft>
                <a:spcPts val="0"/>
              </a:spcAft>
              <a:buSzPts val="6500"/>
              <a:buChar char="■"/>
              <a:defRPr/>
            </a:lvl9pPr>
          </a:lstStyle>
          <a:p/>
        </p:txBody>
      </p:sp>
      <p:sp>
        <p:nvSpPr>
          <p:cNvPr id="19" name="Google Shape;19;p4"/>
          <p:cNvSpPr txBox="1"/>
          <p:nvPr>
            <p:ph idx="12" type="sldNum"/>
          </p:nvPr>
        </p:nvSpPr>
        <p:spPr>
          <a:xfrm>
            <a:off x="23349294" y="39166125"/>
            <a:ext cx="1512300" cy="3305700"/>
          </a:xfrm>
          <a:prstGeom prst="rect">
            <a:avLst/>
          </a:prstGeom>
          <a:noFill/>
          <a:ln>
            <a:noFill/>
          </a:ln>
        </p:spPr>
        <p:txBody>
          <a:bodyPr anchorCtr="0" anchor="ctr" bIns="423925" lIns="423925" spcFirstLastPara="1" rIns="423925" wrap="square" tIns="423925">
            <a:normAutofit/>
          </a:bodyPr>
          <a:lstStyle>
            <a:lvl1pPr indent="0" lvl="0"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859016" y="3737743"/>
            <a:ext cx="23481900" cy="4810200"/>
          </a:xfrm>
          <a:prstGeom prst="rect">
            <a:avLst/>
          </a:prstGeom>
          <a:noFill/>
          <a:ln>
            <a:noFill/>
          </a:ln>
        </p:spPr>
        <p:txBody>
          <a:bodyPr anchorCtr="0" anchor="t" bIns="423925" lIns="423925" spcFirstLastPara="1" rIns="423925" wrap="square" tIns="423925">
            <a:normAutofit/>
          </a:bodyPr>
          <a:lstStyle>
            <a:lvl1pPr lvl="0" algn="l">
              <a:lnSpc>
                <a:spcPct val="100000"/>
              </a:lnSpc>
              <a:spcBef>
                <a:spcPts val="0"/>
              </a:spcBef>
              <a:spcAft>
                <a:spcPts val="0"/>
              </a:spcAft>
              <a:buSzPts val="13000"/>
              <a:buNone/>
              <a:defRPr/>
            </a:lvl1pPr>
            <a:lvl2pPr lvl="1" algn="l">
              <a:lnSpc>
                <a:spcPct val="100000"/>
              </a:lnSpc>
              <a:spcBef>
                <a:spcPts val="0"/>
              </a:spcBef>
              <a:spcAft>
                <a:spcPts val="0"/>
              </a:spcAft>
              <a:buSzPts val="13000"/>
              <a:buNone/>
              <a:defRPr/>
            </a:lvl2pPr>
            <a:lvl3pPr lvl="2" algn="l">
              <a:lnSpc>
                <a:spcPct val="100000"/>
              </a:lnSpc>
              <a:spcBef>
                <a:spcPts val="0"/>
              </a:spcBef>
              <a:spcAft>
                <a:spcPts val="0"/>
              </a:spcAft>
              <a:buSzPts val="13000"/>
              <a:buNone/>
              <a:defRPr/>
            </a:lvl3pPr>
            <a:lvl4pPr lvl="3" algn="l">
              <a:lnSpc>
                <a:spcPct val="100000"/>
              </a:lnSpc>
              <a:spcBef>
                <a:spcPts val="0"/>
              </a:spcBef>
              <a:spcAft>
                <a:spcPts val="0"/>
              </a:spcAft>
              <a:buSzPts val="13000"/>
              <a:buNone/>
              <a:defRPr/>
            </a:lvl4pPr>
            <a:lvl5pPr lvl="4" algn="l">
              <a:lnSpc>
                <a:spcPct val="100000"/>
              </a:lnSpc>
              <a:spcBef>
                <a:spcPts val="0"/>
              </a:spcBef>
              <a:spcAft>
                <a:spcPts val="0"/>
              </a:spcAft>
              <a:buSzPts val="13000"/>
              <a:buNone/>
              <a:defRPr/>
            </a:lvl5pPr>
            <a:lvl6pPr lvl="5" algn="l">
              <a:lnSpc>
                <a:spcPct val="100000"/>
              </a:lnSpc>
              <a:spcBef>
                <a:spcPts val="0"/>
              </a:spcBef>
              <a:spcAft>
                <a:spcPts val="0"/>
              </a:spcAft>
              <a:buSzPts val="13000"/>
              <a:buNone/>
              <a:defRPr/>
            </a:lvl6pPr>
            <a:lvl7pPr lvl="6" algn="l">
              <a:lnSpc>
                <a:spcPct val="100000"/>
              </a:lnSpc>
              <a:spcBef>
                <a:spcPts val="0"/>
              </a:spcBef>
              <a:spcAft>
                <a:spcPts val="0"/>
              </a:spcAft>
              <a:buSzPts val="13000"/>
              <a:buNone/>
              <a:defRPr/>
            </a:lvl7pPr>
            <a:lvl8pPr lvl="7" algn="l">
              <a:lnSpc>
                <a:spcPct val="100000"/>
              </a:lnSpc>
              <a:spcBef>
                <a:spcPts val="0"/>
              </a:spcBef>
              <a:spcAft>
                <a:spcPts val="0"/>
              </a:spcAft>
              <a:buSzPts val="13000"/>
              <a:buNone/>
              <a:defRPr/>
            </a:lvl8pPr>
            <a:lvl9pPr lvl="8" algn="l">
              <a:lnSpc>
                <a:spcPct val="100000"/>
              </a:lnSpc>
              <a:spcBef>
                <a:spcPts val="0"/>
              </a:spcBef>
              <a:spcAft>
                <a:spcPts val="0"/>
              </a:spcAft>
              <a:buSzPts val="13000"/>
              <a:buNone/>
              <a:defRPr/>
            </a:lvl9pPr>
          </a:lstStyle>
          <a:p/>
        </p:txBody>
      </p:sp>
      <p:sp>
        <p:nvSpPr>
          <p:cNvPr id="22" name="Google Shape;22;p5"/>
          <p:cNvSpPr txBox="1"/>
          <p:nvPr>
            <p:ph idx="1" type="body"/>
          </p:nvPr>
        </p:nvSpPr>
        <p:spPr>
          <a:xfrm>
            <a:off x="859016" y="9679580"/>
            <a:ext cx="11023200" cy="28694100"/>
          </a:xfrm>
          <a:prstGeom prst="rect">
            <a:avLst/>
          </a:prstGeom>
          <a:noFill/>
          <a:ln>
            <a:noFill/>
          </a:ln>
        </p:spPr>
        <p:txBody>
          <a:bodyPr anchorCtr="0" anchor="t" bIns="423925" lIns="423925" spcFirstLastPara="1" rIns="423925" wrap="square" tIns="423925">
            <a:normAutofit/>
          </a:bodyPr>
          <a:lstStyle>
            <a:lvl1pPr indent="-641350" lvl="0" marL="457200" algn="l">
              <a:lnSpc>
                <a:spcPct val="115000"/>
              </a:lnSpc>
              <a:spcBef>
                <a:spcPts val="0"/>
              </a:spcBef>
              <a:spcAft>
                <a:spcPts val="0"/>
              </a:spcAft>
              <a:buSzPts val="6500"/>
              <a:buChar char="●"/>
              <a:defRPr sz="6500"/>
            </a:lvl1pPr>
            <a:lvl2pPr indent="-584200" lvl="1" marL="914400" algn="l">
              <a:lnSpc>
                <a:spcPct val="115000"/>
              </a:lnSpc>
              <a:spcBef>
                <a:spcPts val="0"/>
              </a:spcBef>
              <a:spcAft>
                <a:spcPts val="0"/>
              </a:spcAft>
              <a:buSzPts val="5600"/>
              <a:buChar char="○"/>
              <a:defRPr sz="5600"/>
            </a:lvl2pPr>
            <a:lvl3pPr indent="-584200" lvl="2" marL="1371600" algn="l">
              <a:lnSpc>
                <a:spcPct val="115000"/>
              </a:lnSpc>
              <a:spcBef>
                <a:spcPts val="0"/>
              </a:spcBef>
              <a:spcAft>
                <a:spcPts val="0"/>
              </a:spcAft>
              <a:buSzPts val="5600"/>
              <a:buChar char="■"/>
              <a:defRPr sz="5600"/>
            </a:lvl3pPr>
            <a:lvl4pPr indent="-584200" lvl="3" marL="1828800" algn="l">
              <a:lnSpc>
                <a:spcPct val="115000"/>
              </a:lnSpc>
              <a:spcBef>
                <a:spcPts val="0"/>
              </a:spcBef>
              <a:spcAft>
                <a:spcPts val="0"/>
              </a:spcAft>
              <a:buSzPts val="5600"/>
              <a:buChar char="●"/>
              <a:defRPr sz="5600"/>
            </a:lvl4pPr>
            <a:lvl5pPr indent="-584200" lvl="4" marL="2286000" algn="l">
              <a:lnSpc>
                <a:spcPct val="115000"/>
              </a:lnSpc>
              <a:spcBef>
                <a:spcPts val="0"/>
              </a:spcBef>
              <a:spcAft>
                <a:spcPts val="0"/>
              </a:spcAft>
              <a:buSzPts val="5600"/>
              <a:buChar char="○"/>
              <a:defRPr sz="5600"/>
            </a:lvl5pPr>
            <a:lvl6pPr indent="-584200" lvl="5" marL="2743200" algn="l">
              <a:lnSpc>
                <a:spcPct val="115000"/>
              </a:lnSpc>
              <a:spcBef>
                <a:spcPts val="0"/>
              </a:spcBef>
              <a:spcAft>
                <a:spcPts val="0"/>
              </a:spcAft>
              <a:buSzPts val="5600"/>
              <a:buChar char="■"/>
              <a:defRPr sz="5600"/>
            </a:lvl6pPr>
            <a:lvl7pPr indent="-584200" lvl="6" marL="3200400" algn="l">
              <a:lnSpc>
                <a:spcPct val="115000"/>
              </a:lnSpc>
              <a:spcBef>
                <a:spcPts val="0"/>
              </a:spcBef>
              <a:spcAft>
                <a:spcPts val="0"/>
              </a:spcAft>
              <a:buSzPts val="5600"/>
              <a:buChar char="●"/>
              <a:defRPr sz="5600"/>
            </a:lvl7pPr>
            <a:lvl8pPr indent="-584200" lvl="7" marL="3657600" algn="l">
              <a:lnSpc>
                <a:spcPct val="115000"/>
              </a:lnSpc>
              <a:spcBef>
                <a:spcPts val="0"/>
              </a:spcBef>
              <a:spcAft>
                <a:spcPts val="0"/>
              </a:spcAft>
              <a:buSzPts val="5600"/>
              <a:buChar char="○"/>
              <a:defRPr sz="5600"/>
            </a:lvl8pPr>
            <a:lvl9pPr indent="-584200" lvl="8" marL="4114800" algn="l">
              <a:lnSpc>
                <a:spcPct val="115000"/>
              </a:lnSpc>
              <a:spcBef>
                <a:spcPts val="0"/>
              </a:spcBef>
              <a:spcAft>
                <a:spcPts val="0"/>
              </a:spcAft>
              <a:buSzPts val="5600"/>
              <a:buChar char="■"/>
              <a:defRPr sz="5600"/>
            </a:lvl9pPr>
          </a:lstStyle>
          <a:p/>
        </p:txBody>
      </p:sp>
      <p:sp>
        <p:nvSpPr>
          <p:cNvPr id="23" name="Google Shape;23;p5"/>
          <p:cNvSpPr txBox="1"/>
          <p:nvPr>
            <p:ph idx="2" type="body"/>
          </p:nvPr>
        </p:nvSpPr>
        <p:spPr>
          <a:xfrm>
            <a:off x="13317638" y="9679580"/>
            <a:ext cx="11023200" cy="28694100"/>
          </a:xfrm>
          <a:prstGeom prst="rect">
            <a:avLst/>
          </a:prstGeom>
          <a:noFill/>
          <a:ln>
            <a:noFill/>
          </a:ln>
        </p:spPr>
        <p:txBody>
          <a:bodyPr anchorCtr="0" anchor="t" bIns="423925" lIns="423925" spcFirstLastPara="1" rIns="423925" wrap="square" tIns="423925">
            <a:normAutofit/>
          </a:bodyPr>
          <a:lstStyle>
            <a:lvl1pPr indent="-641350" lvl="0" marL="457200" algn="l">
              <a:lnSpc>
                <a:spcPct val="115000"/>
              </a:lnSpc>
              <a:spcBef>
                <a:spcPts val="0"/>
              </a:spcBef>
              <a:spcAft>
                <a:spcPts val="0"/>
              </a:spcAft>
              <a:buSzPts val="6500"/>
              <a:buChar char="●"/>
              <a:defRPr sz="6500"/>
            </a:lvl1pPr>
            <a:lvl2pPr indent="-584200" lvl="1" marL="914400" algn="l">
              <a:lnSpc>
                <a:spcPct val="115000"/>
              </a:lnSpc>
              <a:spcBef>
                <a:spcPts val="0"/>
              </a:spcBef>
              <a:spcAft>
                <a:spcPts val="0"/>
              </a:spcAft>
              <a:buSzPts val="5600"/>
              <a:buChar char="○"/>
              <a:defRPr sz="5600"/>
            </a:lvl2pPr>
            <a:lvl3pPr indent="-584200" lvl="2" marL="1371600" algn="l">
              <a:lnSpc>
                <a:spcPct val="115000"/>
              </a:lnSpc>
              <a:spcBef>
                <a:spcPts val="0"/>
              </a:spcBef>
              <a:spcAft>
                <a:spcPts val="0"/>
              </a:spcAft>
              <a:buSzPts val="5600"/>
              <a:buChar char="■"/>
              <a:defRPr sz="5600"/>
            </a:lvl3pPr>
            <a:lvl4pPr indent="-584200" lvl="3" marL="1828800" algn="l">
              <a:lnSpc>
                <a:spcPct val="115000"/>
              </a:lnSpc>
              <a:spcBef>
                <a:spcPts val="0"/>
              </a:spcBef>
              <a:spcAft>
                <a:spcPts val="0"/>
              </a:spcAft>
              <a:buSzPts val="5600"/>
              <a:buChar char="●"/>
              <a:defRPr sz="5600"/>
            </a:lvl4pPr>
            <a:lvl5pPr indent="-584200" lvl="4" marL="2286000" algn="l">
              <a:lnSpc>
                <a:spcPct val="115000"/>
              </a:lnSpc>
              <a:spcBef>
                <a:spcPts val="0"/>
              </a:spcBef>
              <a:spcAft>
                <a:spcPts val="0"/>
              </a:spcAft>
              <a:buSzPts val="5600"/>
              <a:buChar char="○"/>
              <a:defRPr sz="5600"/>
            </a:lvl5pPr>
            <a:lvl6pPr indent="-584200" lvl="5" marL="2743200" algn="l">
              <a:lnSpc>
                <a:spcPct val="115000"/>
              </a:lnSpc>
              <a:spcBef>
                <a:spcPts val="0"/>
              </a:spcBef>
              <a:spcAft>
                <a:spcPts val="0"/>
              </a:spcAft>
              <a:buSzPts val="5600"/>
              <a:buChar char="■"/>
              <a:defRPr sz="5600"/>
            </a:lvl6pPr>
            <a:lvl7pPr indent="-584200" lvl="6" marL="3200400" algn="l">
              <a:lnSpc>
                <a:spcPct val="115000"/>
              </a:lnSpc>
              <a:spcBef>
                <a:spcPts val="0"/>
              </a:spcBef>
              <a:spcAft>
                <a:spcPts val="0"/>
              </a:spcAft>
              <a:buSzPts val="5600"/>
              <a:buChar char="●"/>
              <a:defRPr sz="5600"/>
            </a:lvl7pPr>
            <a:lvl8pPr indent="-584200" lvl="7" marL="3657600" algn="l">
              <a:lnSpc>
                <a:spcPct val="115000"/>
              </a:lnSpc>
              <a:spcBef>
                <a:spcPts val="0"/>
              </a:spcBef>
              <a:spcAft>
                <a:spcPts val="0"/>
              </a:spcAft>
              <a:buSzPts val="5600"/>
              <a:buChar char="○"/>
              <a:defRPr sz="5600"/>
            </a:lvl8pPr>
            <a:lvl9pPr indent="-584200" lvl="8" marL="4114800" algn="l">
              <a:lnSpc>
                <a:spcPct val="115000"/>
              </a:lnSpc>
              <a:spcBef>
                <a:spcPts val="0"/>
              </a:spcBef>
              <a:spcAft>
                <a:spcPts val="0"/>
              </a:spcAft>
              <a:buSzPts val="5600"/>
              <a:buChar char="■"/>
              <a:defRPr sz="5600"/>
            </a:lvl9pPr>
          </a:lstStyle>
          <a:p/>
        </p:txBody>
      </p:sp>
      <p:sp>
        <p:nvSpPr>
          <p:cNvPr id="24" name="Google Shape;24;p5"/>
          <p:cNvSpPr txBox="1"/>
          <p:nvPr>
            <p:ph idx="12" type="sldNum"/>
          </p:nvPr>
        </p:nvSpPr>
        <p:spPr>
          <a:xfrm>
            <a:off x="23349294" y="39166125"/>
            <a:ext cx="1512300" cy="3305700"/>
          </a:xfrm>
          <a:prstGeom prst="rect">
            <a:avLst/>
          </a:prstGeom>
          <a:noFill/>
          <a:ln>
            <a:noFill/>
          </a:ln>
        </p:spPr>
        <p:txBody>
          <a:bodyPr anchorCtr="0" anchor="ctr" bIns="423925" lIns="423925" spcFirstLastPara="1" rIns="423925" wrap="square" tIns="423925">
            <a:normAutofit/>
          </a:bodyPr>
          <a:lstStyle>
            <a:lvl1pPr indent="0" lvl="0"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859016" y="3737743"/>
            <a:ext cx="23481900" cy="4810200"/>
          </a:xfrm>
          <a:prstGeom prst="rect">
            <a:avLst/>
          </a:prstGeom>
          <a:noFill/>
          <a:ln>
            <a:noFill/>
          </a:ln>
        </p:spPr>
        <p:txBody>
          <a:bodyPr anchorCtr="0" anchor="t" bIns="423925" lIns="423925" spcFirstLastPara="1" rIns="423925" wrap="square" tIns="423925">
            <a:normAutofit/>
          </a:bodyPr>
          <a:lstStyle>
            <a:lvl1pPr lvl="0" algn="l">
              <a:lnSpc>
                <a:spcPct val="100000"/>
              </a:lnSpc>
              <a:spcBef>
                <a:spcPts val="0"/>
              </a:spcBef>
              <a:spcAft>
                <a:spcPts val="0"/>
              </a:spcAft>
              <a:buSzPts val="13000"/>
              <a:buNone/>
              <a:defRPr/>
            </a:lvl1pPr>
            <a:lvl2pPr lvl="1" algn="l">
              <a:lnSpc>
                <a:spcPct val="100000"/>
              </a:lnSpc>
              <a:spcBef>
                <a:spcPts val="0"/>
              </a:spcBef>
              <a:spcAft>
                <a:spcPts val="0"/>
              </a:spcAft>
              <a:buSzPts val="13000"/>
              <a:buNone/>
              <a:defRPr/>
            </a:lvl2pPr>
            <a:lvl3pPr lvl="2" algn="l">
              <a:lnSpc>
                <a:spcPct val="100000"/>
              </a:lnSpc>
              <a:spcBef>
                <a:spcPts val="0"/>
              </a:spcBef>
              <a:spcAft>
                <a:spcPts val="0"/>
              </a:spcAft>
              <a:buSzPts val="13000"/>
              <a:buNone/>
              <a:defRPr/>
            </a:lvl3pPr>
            <a:lvl4pPr lvl="3" algn="l">
              <a:lnSpc>
                <a:spcPct val="100000"/>
              </a:lnSpc>
              <a:spcBef>
                <a:spcPts val="0"/>
              </a:spcBef>
              <a:spcAft>
                <a:spcPts val="0"/>
              </a:spcAft>
              <a:buSzPts val="13000"/>
              <a:buNone/>
              <a:defRPr/>
            </a:lvl4pPr>
            <a:lvl5pPr lvl="4" algn="l">
              <a:lnSpc>
                <a:spcPct val="100000"/>
              </a:lnSpc>
              <a:spcBef>
                <a:spcPts val="0"/>
              </a:spcBef>
              <a:spcAft>
                <a:spcPts val="0"/>
              </a:spcAft>
              <a:buSzPts val="13000"/>
              <a:buNone/>
              <a:defRPr/>
            </a:lvl5pPr>
            <a:lvl6pPr lvl="5" algn="l">
              <a:lnSpc>
                <a:spcPct val="100000"/>
              </a:lnSpc>
              <a:spcBef>
                <a:spcPts val="0"/>
              </a:spcBef>
              <a:spcAft>
                <a:spcPts val="0"/>
              </a:spcAft>
              <a:buSzPts val="13000"/>
              <a:buNone/>
              <a:defRPr/>
            </a:lvl6pPr>
            <a:lvl7pPr lvl="6" algn="l">
              <a:lnSpc>
                <a:spcPct val="100000"/>
              </a:lnSpc>
              <a:spcBef>
                <a:spcPts val="0"/>
              </a:spcBef>
              <a:spcAft>
                <a:spcPts val="0"/>
              </a:spcAft>
              <a:buSzPts val="13000"/>
              <a:buNone/>
              <a:defRPr/>
            </a:lvl7pPr>
            <a:lvl8pPr lvl="7" algn="l">
              <a:lnSpc>
                <a:spcPct val="100000"/>
              </a:lnSpc>
              <a:spcBef>
                <a:spcPts val="0"/>
              </a:spcBef>
              <a:spcAft>
                <a:spcPts val="0"/>
              </a:spcAft>
              <a:buSzPts val="13000"/>
              <a:buNone/>
              <a:defRPr/>
            </a:lvl8pPr>
            <a:lvl9pPr lvl="8" algn="l">
              <a:lnSpc>
                <a:spcPct val="100000"/>
              </a:lnSpc>
              <a:spcBef>
                <a:spcPts val="0"/>
              </a:spcBef>
              <a:spcAft>
                <a:spcPts val="0"/>
              </a:spcAft>
              <a:buSzPts val="13000"/>
              <a:buNone/>
              <a:defRPr/>
            </a:lvl9pPr>
          </a:lstStyle>
          <a:p/>
        </p:txBody>
      </p:sp>
      <p:sp>
        <p:nvSpPr>
          <p:cNvPr id="27" name="Google Shape;27;p6"/>
          <p:cNvSpPr txBox="1"/>
          <p:nvPr>
            <p:ph idx="12" type="sldNum"/>
          </p:nvPr>
        </p:nvSpPr>
        <p:spPr>
          <a:xfrm>
            <a:off x="23349294" y="39166125"/>
            <a:ext cx="1512300" cy="3305700"/>
          </a:xfrm>
          <a:prstGeom prst="rect">
            <a:avLst/>
          </a:prstGeom>
          <a:noFill/>
          <a:ln>
            <a:noFill/>
          </a:ln>
        </p:spPr>
        <p:txBody>
          <a:bodyPr anchorCtr="0" anchor="ctr" bIns="423925" lIns="423925" spcFirstLastPara="1" rIns="423925" wrap="square" tIns="423925">
            <a:normAutofit/>
          </a:bodyPr>
          <a:lstStyle>
            <a:lvl1pPr indent="0" lvl="0"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859016" y="4666457"/>
            <a:ext cx="7738500" cy="6347100"/>
          </a:xfrm>
          <a:prstGeom prst="rect">
            <a:avLst/>
          </a:prstGeom>
          <a:noFill/>
          <a:ln>
            <a:noFill/>
          </a:ln>
        </p:spPr>
        <p:txBody>
          <a:bodyPr anchorCtr="0" anchor="b" bIns="423925" lIns="423925" spcFirstLastPara="1" rIns="423925" wrap="square" tIns="423925">
            <a:normAutofit/>
          </a:bodyPr>
          <a:lstStyle>
            <a:lvl1pPr lvl="0" algn="l">
              <a:lnSpc>
                <a:spcPct val="100000"/>
              </a:lnSpc>
              <a:spcBef>
                <a:spcPts val="0"/>
              </a:spcBef>
              <a:spcAft>
                <a:spcPts val="0"/>
              </a:spcAft>
              <a:buSzPts val="11100"/>
              <a:buNone/>
              <a:defRPr sz="11100"/>
            </a:lvl1pPr>
            <a:lvl2pPr lvl="1" algn="l">
              <a:lnSpc>
                <a:spcPct val="100000"/>
              </a:lnSpc>
              <a:spcBef>
                <a:spcPts val="0"/>
              </a:spcBef>
              <a:spcAft>
                <a:spcPts val="0"/>
              </a:spcAft>
              <a:buSzPts val="11100"/>
              <a:buNone/>
              <a:defRPr sz="11100"/>
            </a:lvl2pPr>
            <a:lvl3pPr lvl="2" algn="l">
              <a:lnSpc>
                <a:spcPct val="100000"/>
              </a:lnSpc>
              <a:spcBef>
                <a:spcPts val="0"/>
              </a:spcBef>
              <a:spcAft>
                <a:spcPts val="0"/>
              </a:spcAft>
              <a:buSzPts val="11100"/>
              <a:buNone/>
              <a:defRPr sz="11100"/>
            </a:lvl3pPr>
            <a:lvl4pPr lvl="3" algn="l">
              <a:lnSpc>
                <a:spcPct val="100000"/>
              </a:lnSpc>
              <a:spcBef>
                <a:spcPts val="0"/>
              </a:spcBef>
              <a:spcAft>
                <a:spcPts val="0"/>
              </a:spcAft>
              <a:buSzPts val="11100"/>
              <a:buNone/>
              <a:defRPr sz="11100"/>
            </a:lvl4pPr>
            <a:lvl5pPr lvl="4" algn="l">
              <a:lnSpc>
                <a:spcPct val="100000"/>
              </a:lnSpc>
              <a:spcBef>
                <a:spcPts val="0"/>
              </a:spcBef>
              <a:spcAft>
                <a:spcPts val="0"/>
              </a:spcAft>
              <a:buSzPts val="11100"/>
              <a:buNone/>
              <a:defRPr sz="11100"/>
            </a:lvl5pPr>
            <a:lvl6pPr lvl="5" algn="l">
              <a:lnSpc>
                <a:spcPct val="100000"/>
              </a:lnSpc>
              <a:spcBef>
                <a:spcPts val="0"/>
              </a:spcBef>
              <a:spcAft>
                <a:spcPts val="0"/>
              </a:spcAft>
              <a:buSzPts val="11100"/>
              <a:buNone/>
              <a:defRPr sz="11100"/>
            </a:lvl6pPr>
            <a:lvl7pPr lvl="6" algn="l">
              <a:lnSpc>
                <a:spcPct val="100000"/>
              </a:lnSpc>
              <a:spcBef>
                <a:spcPts val="0"/>
              </a:spcBef>
              <a:spcAft>
                <a:spcPts val="0"/>
              </a:spcAft>
              <a:buSzPts val="11100"/>
              <a:buNone/>
              <a:defRPr sz="11100"/>
            </a:lvl7pPr>
            <a:lvl8pPr lvl="7" algn="l">
              <a:lnSpc>
                <a:spcPct val="100000"/>
              </a:lnSpc>
              <a:spcBef>
                <a:spcPts val="0"/>
              </a:spcBef>
              <a:spcAft>
                <a:spcPts val="0"/>
              </a:spcAft>
              <a:buSzPts val="11100"/>
              <a:buNone/>
              <a:defRPr sz="11100"/>
            </a:lvl8pPr>
            <a:lvl9pPr lvl="8" algn="l">
              <a:lnSpc>
                <a:spcPct val="100000"/>
              </a:lnSpc>
              <a:spcBef>
                <a:spcPts val="0"/>
              </a:spcBef>
              <a:spcAft>
                <a:spcPts val="0"/>
              </a:spcAft>
              <a:buSzPts val="11100"/>
              <a:buNone/>
              <a:defRPr sz="11100"/>
            </a:lvl9pPr>
          </a:lstStyle>
          <a:p/>
        </p:txBody>
      </p:sp>
      <p:sp>
        <p:nvSpPr>
          <p:cNvPr id="30" name="Google Shape;30;p7"/>
          <p:cNvSpPr txBox="1"/>
          <p:nvPr>
            <p:ph idx="1" type="body"/>
          </p:nvPr>
        </p:nvSpPr>
        <p:spPr>
          <a:xfrm>
            <a:off x="859016" y="11671181"/>
            <a:ext cx="7738500" cy="26703601"/>
          </a:xfrm>
          <a:prstGeom prst="rect">
            <a:avLst/>
          </a:prstGeom>
          <a:noFill/>
          <a:ln>
            <a:noFill/>
          </a:ln>
        </p:spPr>
        <p:txBody>
          <a:bodyPr anchorCtr="0" anchor="t" bIns="423925" lIns="423925" spcFirstLastPara="1" rIns="423925" wrap="square" tIns="423925">
            <a:normAutofit/>
          </a:bodyPr>
          <a:lstStyle>
            <a:lvl1pPr indent="-584200" lvl="0" marL="457200" algn="l">
              <a:lnSpc>
                <a:spcPct val="115000"/>
              </a:lnSpc>
              <a:spcBef>
                <a:spcPts val="0"/>
              </a:spcBef>
              <a:spcAft>
                <a:spcPts val="0"/>
              </a:spcAft>
              <a:buSzPts val="5600"/>
              <a:buChar char="●"/>
              <a:defRPr sz="5600"/>
            </a:lvl1pPr>
            <a:lvl2pPr indent="-584200" lvl="1" marL="914400" algn="l">
              <a:lnSpc>
                <a:spcPct val="115000"/>
              </a:lnSpc>
              <a:spcBef>
                <a:spcPts val="0"/>
              </a:spcBef>
              <a:spcAft>
                <a:spcPts val="0"/>
              </a:spcAft>
              <a:buSzPts val="5600"/>
              <a:buChar char="○"/>
              <a:defRPr sz="5600"/>
            </a:lvl2pPr>
            <a:lvl3pPr indent="-584200" lvl="2" marL="1371600" algn="l">
              <a:lnSpc>
                <a:spcPct val="115000"/>
              </a:lnSpc>
              <a:spcBef>
                <a:spcPts val="0"/>
              </a:spcBef>
              <a:spcAft>
                <a:spcPts val="0"/>
              </a:spcAft>
              <a:buSzPts val="5600"/>
              <a:buChar char="■"/>
              <a:defRPr sz="5600"/>
            </a:lvl3pPr>
            <a:lvl4pPr indent="-584200" lvl="3" marL="1828800" algn="l">
              <a:lnSpc>
                <a:spcPct val="115000"/>
              </a:lnSpc>
              <a:spcBef>
                <a:spcPts val="0"/>
              </a:spcBef>
              <a:spcAft>
                <a:spcPts val="0"/>
              </a:spcAft>
              <a:buSzPts val="5600"/>
              <a:buChar char="●"/>
              <a:defRPr sz="5600"/>
            </a:lvl4pPr>
            <a:lvl5pPr indent="-584200" lvl="4" marL="2286000" algn="l">
              <a:lnSpc>
                <a:spcPct val="115000"/>
              </a:lnSpc>
              <a:spcBef>
                <a:spcPts val="0"/>
              </a:spcBef>
              <a:spcAft>
                <a:spcPts val="0"/>
              </a:spcAft>
              <a:buSzPts val="5600"/>
              <a:buChar char="○"/>
              <a:defRPr sz="5600"/>
            </a:lvl5pPr>
            <a:lvl6pPr indent="-584200" lvl="5" marL="2743200" algn="l">
              <a:lnSpc>
                <a:spcPct val="115000"/>
              </a:lnSpc>
              <a:spcBef>
                <a:spcPts val="0"/>
              </a:spcBef>
              <a:spcAft>
                <a:spcPts val="0"/>
              </a:spcAft>
              <a:buSzPts val="5600"/>
              <a:buChar char="■"/>
              <a:defRPr sz="5600"/>
            </a:lvl6pPr>
            <a:lvl7pPr indent="-584200" lvl="6" marL="3200400" algn="l">
              <a:lnSpc>
                <a:spcPct val="115000"/>
              </a:lnSpc>
              <a:spcBef>
                <a:spcPts val="0"/>
              </a:spcBef>
              <a:spcAft>
                <a:spcPts val="0"/>
              </a:spcAft>
              <a:buSzPts val="5600"/>
              <a:buChar char="●"/>
              <a:defRPr sz="5600"/>
            </a:lvl7pPr>
            <a:lvl8pPr indent="-584200" lvl="7" marL="3657600" algn="l">
              <a:lnSpc>
                <a:spcPct val="115000"/>
              </a:lnSpc>
              <a:spcBef>
                <a:spcPts val="0"/>
              </a:spcBef>
              <a:spcAft>
                <a:spcPts val="0"/>
              </a:spcAft>
              <a:buSzPts val="5600"/>
              <a:buChar char="○"/>
              <a:defRPr sz="5600"/>
            </a:lvl8pPr>
            <a:lvl9pPr indent="-584200" lvl="8" marL="4114800" algn="l">
              <a:lnSpc>
                <a:spcPct val="115000"/>
              </a:lnSpc>
              <a:spcBef>
                <a:spcPts val="0"/>
              </a:spcBef>
              <a:spcAft>
                <a:spcPts val="0"/>
              </a:spcAft>
              <a:buSzPts val="5600"/>
              <a:buChar char="■"/>
              <a:defRPr sz="5600"/>
            </a:lvl9pPr>
          </a:lstStyle>
          <a:p/>
        </p:txBody>
      </p:sp>
      <p:sp>
        <p:nvSpPr>
          <p:cNvPr id="31" name="Google Shape;31;p7"/>
          <p:cNvSpPr txBox="1"/>
          <p:nvPr>
            <p:ph idx="12" type="sldNum"/>
          </p:nvPr>
        </p:nvSpPr>
        <p:spPr>
          <a:xfrm>
            <a:off x="23349294" y="39166125"/>
            <a:ext cx="1512300" cy="3305700"/>
          </a:xfrm>
          <a:prstGeom prst="rect">
            <a:avLst/>
          </a:prstGeom>
          <a:noFill/>
          <a:ln>
            <a:noFill/>
          </a:ln>
        </p:spPr>
        <p:txBody>
          <a:bodyPr anchorCtr="0" anchor="ctr" bIns="423925" lIns="423925" spcFirstLastPara="1" rIns="423925" wrap="square" tIns="423925">
            <a:normAutofit/>
          </a:bodyPr>
          <a:lstStyle>
            <a:lvl1pPr indent="0" lvl="0"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1351083" y="3780787"/>
            <a:ext cx="17549100" cy="34358399"/>
          </a:xfrm>
          <a:prstGeom prst="rect">
            <a:avLst/>
          </a:prstGeom>
          <a:noFill/>
          <a:ln>
            <a:noFill/>
          </a:ln>
        </p:spPr>
        <p:txBody>
          <a:bodyPr anchorCtr="0" anchor="ctr" bIns="423925" lIns="423925" spcFirstLastPara="1" rIns="423925" wrap="square" tIns="423925">
            <a:normAutofit/>
          </a:bodyPr>
          <a:lstStyle>
            <a:lvl1pPr lvl="0" algn="l">
              <a:lnSpc>
                <a:spcPct val="100000"/>
              </a:lnSpc>
              <a:spcBef>
                <a:spcPts val="0"/>
              </a:spcBef>
              <a:spcAft>
                <a:spcPts val="0"/>
              </a:spcAft>
              <a:buSzPts val="22300"/>
              <a:buNone/>
              <a:defRPr sz="22300"/>
            </a:lvl1pPr>
            <a:lvl2pPr lvl="1" algn="l">
              <a:lnSpc>
                <a:spcPct val="100000"/>
              </a:lnSpc>
              <a:spcBef>
                <a:spcPts val="0"/>
              </a:spcBef>
              <a:spcAft>
                <a:spcPts val="0"/>
              </a:spcAft>
              <a:buSzPts val="22300"/>
              <a:buNone/>
              <a:defRPr sz="22300"/>
            </a:lvl2pPr>
            <a:lvl3pPr lvl="2" algn="l">
              <a:lnSpc>
                <a:spcPct val="100000"/>
              </a:lnSpc>
              <a:spcBef>
                <a:spcPts val="0"/>
              </a:spcBef>
              <a:spcAft>
                <a:spcPts val="0"/>
              </a:spcAft>
              <a:buSzPts val="22300"/>
              <a:buNone/>
              <a:defRPr sz="22300"/>
            </a:lvl3pPr>
            <a:lvl4pPr lvl="3" algn="l">
              <a:lnSpc>
                <a:spcPct val="100000"/>
              </a:lnSpc>
              <a:spcBef>
                <a:spcPts val="0"/>
              </a:spcBef>
              <a:spcAft>
                <a:spcPts val="0"/>
              </a:spcAft>
              <a:buSzPts val="22300"/>
              <a:buNone/>
              <a:defRPr sz="22300"/>
            </a:lvl4pPr>
            <a:lvl5pPr lvl="4" algn="l">
              <a:lnSpc>
                <a:spcPct val="100000"/>
              </a:lnSpc>
              <a:spcBef>
                <a:spcPts val="0"/>
              </a:spcBef>
              <a:spcAft>
                <a:spcPts val="0"/>
              </a:spcAft>
              <a:buSzPts val="22300"/>
              <a:buNone/>
              <a:defRPr sz="22300"/>
            </a:lvl5pPr>
            <a:lvl6pPr lvl="5" algn="l">
              <a:lnSpc>
                <a:spcPct val="100000"/>
              </a:lnSpc>
              <a:spcBef>
                <a:spcPts val="0"/>
              </a:spcBef>
              <a:spcAft>
                <a:spcPts val="0"/>
              </a:spcAft>
              <a:buSzPts val="22300"/>
              <a:buNone/>
              <a:defRPr sz="22300"/>
            </a:lvl6pPr>
            <a:lvl7pPr lvl="6" algn="l">
              <a:lnSpc>
                <a:spcPct val="100000"/>
              </a:lnSpc>
              <a:spcBef>
                <a:spcPts val="0"/>
              </a:spcBef>
              <a:spcAft>
                <a:spcPts val="0"/>
              </a:spcAft>
              <a:buSzPts val="22300"/>
              <a:buNone/>
              <a:defRPr sz="22300"/>
            </a:lvl7pPr>
            <a:lvl8pPr lvl="7" algn="l">
              <a:lnSpc>
                <a:spcPct val="100000"/>
              </a:lnSpc>
              <a:spcBef>
                <a:spcPts val="0"/>
              </a:spcBef>
              <a:spcAft>
                <a:spcPts val="0"/>
              </a:spcAft>
              <a:buSzPts val="22300"/>
              <a:buNone/>
              <a:defRPr sz="22300"/>
            </a:lvl8pPr>
            <a:lvl9pPr lvl="8" algn="l">
              <a:lnSpc>
                <a:spcPct val="100000"/>
              </a:lnSpc>
              <a:spcBef>
                <a:spcPts val="0"/>
              </a:spcBef>
              <a:spcAft>
                <a:spcPts val="0"/>
              </a:spcAft>
              <a:buSzPts val="22300"/>
              <a:buNone/>
              <a:defRPr sz="22300"/>
            </a:lvl9pPr>
          </a:lstStyle>
          <a:p/>
        </p:txBody>
      </p:sp>
      <p:sp>
        <p:nvSpPr>
          <p:cNvPr id="34" name="Google Shape;34;p8"/>
          <p:cNvSpPr txBox="1"/>
          <p:nvPr>
            <p:ph idx="12" type="sldNum"/>
          </p:nvPr>
        </p:nvSpPr>
        <p:spPr>
          <a:xfrm>
            <a:off x="23349294" y="39166125"/>
            <a:ext cx="1512300" cy="3305700"/>
          </a:xfrm>
          <a:prstGeom prst="rect">
            <a:avLst/>
          </a:prstGeom>
          <a:noFill/>
          <a:ln>
            <a:noFill/>
          </a:ln>
        </p:spPr>
        <p:txBody>
          <a:bodyPr anchorCtr="0" anchor="ctr" bIns="423925" lIns="423925" spcFirstLastPara="1" rIns="423925" wrap="square" tIns="423925">
            <a:normAutofit/>
          </a:bodyPr>
          <a:lstStyle>
            <a:lvl1pPr indent="0" lvl="0"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12600000" y="-1050"/>
            <a:ext cx="12599999" cy="43199999"/>
          </a:xfrm>
          <a:prstGeom prst="rect">
            <a:avLst/>
          </a:prstGeom>
          <a:solidFill>
            <a:schemeClr val="lt2"/>
          </a:solidFill>
          <a:ln>
            <a:noFill/>
          </a:ln>
        </p:spPr>
        <p:txBody>
          <a:bodyPr anchorCtr="0" anchor="ctr" bIns="423925" lIns="423925" spcFirstLastPara="1" rIns="423925" wrap="square" tIns="4239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731693" y="10357375"/>
            <a:ext cx="11148300" cy="12449700"/>
          </a:xfrm>
          <a:prstGeom prst="rect">
            <a:avLst/>
          </a:prstGeom>
          <a:noFill/>
          <a:ln>
            <a:noFill/>
          </a:ln>
        </p:spPr>
        <p:txBody>
          <a:bodyPr anchorCtr="0" anchor="b" bIns="423925" lIns="423925" spcFirstLastPara="1" rIns="423925" wrap="square" tIns="423925">
            <a:normAutofit/>
          </a:bodyPr>
          <a:lstStyle>
            <a:lvl1pPr lvl="0" algn="ctr">
              <a:lnSpc>
                <a:spcPct val="100000"/>
              </a:lnSpc>
              <a:spcBef>
                <a:spcPts val="0"/>
              </a:spcBef>
              <a:spcAft>
                <a:spcPts val="0"/>
              </a:spcAft>
              <a:buSzPts val="19500"/>
              <a:buNone/>
              <a:defRPr sz="19500"/>
            </a:lvl1pPr>
            <a:lvl2pPr lvl="1" algn="ctr">
              <a:lnSpc>
                <a:spcPct val="100000"/>
              </a:lnSpc>
              <a:spcBef>
                <a:spcPts val="0"/>
              </a:spcBef>
              <a:spcAft>
                <a:spcPts val="0"/>
              </a:spcAft>
              <a:buSzPts val="19500"/>
              <a:buNone/>
              <a:defRPr sz="19500"/>
            </a:lvl2pPr>
            <a:lvl3pPr lvl="2" algn="ctr">
              <a:lnSpc>
                <a:spcPct val="100000"/>
              </a:lnSpc>
              <a:spcBef>
                <a:spcPts val="0"/>
              </a:spcBef>
              <a:spcAft>
                <a:spcPts val="0"/>
              </a:spcAft>
              <a:buSzPts val="19500"/>
              <a:buNone/>
              <a:defRPr sz="19500"/>
            </a:lvl3pPr>
            <a:lvl4pPr lvl="3" algn="ctr">
              <a:lnSpc>
                <a:spcPct val="100000"/>
              </a:lnSpc>
              <a:spcBef>
                <a:spcPts val="0"/>
              </a:spcBef>
              <a:spcAft>
                <a:spcPts val="0"/>
              </a:spcAft>
              <a:buSzPts val="19500"/>
              <a:buNone/>
              <a:defRPr sz="19500"/>
            </a:lvl4pPr>
            <a:lvl5pPr lvl="4" algn="ctr">
              <a:lnSpc>
                <a:spcPct val="100000"/>
              </a:lnSpc>
              <a:spcBef>
                <a:spcPts val="0"/>
              </a:spcBef>
              <a:spcAft>
                <a:spcPts val="0"/>
              </a:spcAft>
              <a:buSzPts val="19500"/>
              <a:buNone/>
              <a:defRPr sz="19500"/>
            </a:lvl5pPr>
            <a:lvl6pPr lvl="5" algn="ctr">
              <a:lnSpc>
                <a:spcPct val="100000"/>
              </a:lnSpc>
              <a:spcBef>
                <a:spcPts val="0"/>
              </a:spcBef>
              <a:spcAft>
                <a:spcPts val="0"/>
              </a:spcAft>
              <a:buSzPts val="19500"/>
              <a:buNone/>
              <a:defRPr sz="19500"/>
            </a:lvl6pPr>
            <a:lvl7pPr lvl="6" algn="ctr">
              <a:lnSpc>
                <a:spcPct val="100000"/>
              </a:lnSpc>
              <a:spcBef>
                <a:spcPts val="0"/>
              </a:spcBef>
              <a:spcAft>
                <a:spcPts val="0"/>
              </a:spcAft>
              <a:buSzPts val="19500"/>
              <a:buNone/>
              <a:defRPr sz="19500"/>
            </a:lvl7pPr>
            <a:lvl8pPr lvl="7" algn="ctr">
              <a:lnSpc>
                <a:spcPct val="100000"/>
              </a:lnSpc>
              <a:spcBef>
                <a:spcPts val="0"/>
              </a:spcBef>
              <a:spcAft>
                <a:spcPts val="0"/>
              </a:spcAft>
              <a:buSzPts val="19500"/>
              <a:buNone/>
              <a:defRPr sz="19500"/>
            </a:lvl8pPr>
            <a:lvl9pPr lvl="8" algn="ctr">
              <a:lnSpc>
                <a:spcPct val="100000"/>
              </a:lnSpc>
              <a:spcBef>
                <a:spcPts val="0"/>
              </a:spcBef>
              <a:spcAft>
                <a:spcPts val="0"/>
              </a:spcAft>
              <a:buSzPts val="19500"/>
              <a:buNone/>
              <a:defRPr sz="19500"/>
            </a:lvl9pPr>
          </a:lstStyle>
          <a:p/>
        </p:txBody>
      </p:sp>
      <p:sp>
        <p:nvSpPr>
          <p:cNvPr id="38" name="Google Shape;38;p9"/>
          <p:cNvSpPr txBox="1"/>
          <p:nvPr>
            <p:ph idx="1" type="subTitle"/>
          </p:nvPr>
        </p:nvSpPr>
        <p:spPr>
          <a:xfrm>
            <a:off x="731693" y="23542888"/>
            <a:ext cx="11148300" cy="10373400"/>
          </a:xfrm>
          <a:prstGeom prst="rect">
            <a:avLst/>
          </a:prstGeom>
          <a:noFill/>
          <a:ln>
            <a:noFill/>
          </a:ln>
        </p:spPr>
        <p:txBody>
          <a:bodyPr anchorCtr="0" anchor="t" bIns="423925" lIns="423925" spcFirstLastPara="1" rIns="423925" wrap="square" tIns="423925">
            <a:normAutofit/>
          </a:bodyPr>
          <a:lstStyle>
            <a:lvl1pPr lvl="0" algn="ctr">
              <a:lnSpc>
                <a:spcPct val="100000"/>
              </a:lnSpc>
              <a:spcBef>
                <a:spcPts val="0"/>
              </a:spcBef>
              <a:spcAft>
                <a:spcPts val="0"/>
              </a:spcAft>
              <a:buSzPts val="9700"/>
              <a:buNone/>
              <a:defRPr sz="9700"/>
            </a:lvl1pPr>
            <a:lvl2pPr lvl="1" algn="ctr">
              <a:lnSpc>
                <a:spcPct val="100000"/>
              </a:lnSpc>
              <a:spcBef>
                <a:spcPts val="0"/>
              </a:spcBef>
              <a:spcAft>
                <a:spcPts val="0"/>
              </a:spcAft>
              <a:buSzPts val="9700"/>
              <a:buNone/>
              <a:defRPr sz="9700"/>
            </a:lvl2pPr>
            <a:lvl3pPr lvl="2" algn="ctr">
              <a:lnSpc>
                <a:spcPct val="100000"/>
              </a:lnSpc>
              <a:spcBef>
                <a:spcPts val="0"/>
              </a:spcBef>
              <a:spcAft>
                <a:spcPts val="0"/>
              </a:spcAft>
              <a:buSzPts val="9700"/>
              <a:buNone/>
              <a:defRPr sz="9700"/>
            </a:lvl3pPr>
            <a:lvl4pPr lvl="3" algn="ctr">
              <a:lnSpc>
                <a:spcPct val="100000"/>
              </a:lnSpc>
              <a:spcBef>
                <a:spcPts val="0"/>
              </a:spcBef>
              <a:spcAft>
                <a:spcPts val="0"/>
              </a:spcAft>
              <a:buSzPts val="9700"/>
              <a:buNone/>
              <a:defRPr sz="9700"/>
            </a:lvl4pPr>
            <a:lvl5pPr lvl="4" algn="ctr">
              <a:lnSpc>
                <a:spcPct val="100000"/>
              </a:lnSpc>
              <a:spcBef>
                <a:spcPts val="0"/>
              </a:spcBef>
              <a:spcAft>
                <a:spcPts val="0"/>
              </a:spcAft>
              <a:buSzPts val="9700"/>
              <a:buNone/>
              <a:defRPr sz="9700"/>
            </a:lvl5pPr>
            <a:lvl6pPr lvl="5" algn="ctr">
              <a:lnSpc>
                <a:spcPct val="100000"/>
              </a:lnSpc>
              <a:spcBef>
                <a:spcPts val="0"/>
              </a:spcBef>
              <a:spcAft>
                <a:spcPts val="0"/>
              </a:spcAft>
              <a:buSzPts val="9700"/>
              <a:buNone/>
              <a:defRPr sz="9700"/>
            </a:lvl6pPr>
            <a:lvl7pPr lvl="6" algn="ctr">
              <a:lnSpc>
                <a:spcPct val="100000"/>
              </a:lnSpc>
              <a:spcBef>
                <a:spcPts val="0"/>
              </a:spcBef>
              <a:spcAft>
                <a:spcPts val="0"/>
              </a:spcAft>
              <a:buSzPts val="9700"/>
              <a:buNone/>
              <a:defRPr sz="9700"/>
            </a:lvl7pPr>
            <a:lvl8pPr lvl="7" algn="ctr">
              <a:lnSpc>
                <a:spcPct val="100000"/>
              </a:lnSpc>
              <a:spcBef>
                <a:spcPts val="0"/>
              </a:spcBef>
              <a:spcAft>
                <a:spcPts val="0"/>
              </a:spcAft>
              <a:buSzPts val="9700"/>
              <a:buNone/>
              <a:defRPr sz="9700"/>
            </a:lvl8pPr>
            <a:lvl9pPr lvl="8" algn="ctr">
              <a:lnSpc>
                <a:spcPct val="100000"/>
              </a:lnSpc>
              <a:spcBef>
                <a:spcPts val="0"/>
              </a:spcBef>
              <a:spcAft>
                <a:spcPts val="0"/>
              </a:spcAft>
              <a:buSzPts val="9700"/>
              <a:buNone/>
              <a:defRPr sz="9700"/>
            </a:lvl9pPr>
          </a:lstStyle>
          <a:p/>
        </p:txBody>
      </p:sp>
      <p:sp>
        <p:nvSpPr>
          <p:cNvPr id="39" name="Google Shape;39;p9"/>
          <p:cNvSpPr txBox="1"/>
          <p:nvPr>
            <p:ph idx="2" type="body"/>
          </p:nvPr>
        </p:nvSpPr>
        <p:spPr>
          <a:xfrm>
            <a:off x="13612795" y="6081470"/>
            <a:ext cx="10574400" cy="31035001"/>
          </a:xfrm>
          <a:prstGeom prst="rect">
            <a:avLst/>
          </a:prstGeom>
          <a:noFill/>
          <a:ln>
            <a:noFill/>
          </a:ln>
        </p:spPr>
        <p:txBody>
          <a:bodyPr anchorCtr="0" anchor="ctr" bIns="423925" lIns="423925" spcFirstLastPara="1" rIns="423925" wrap="square" tIns="423925">
            <a:normAutofit/>
          </a:bodyPr>
          <a:lstStyle>
            <a:lvl1pPr indent="-755650" lvl="0" marL="457200" algn="l">
              <a:lnSpc>
                <a:spcPct val="115000"/>
              </a:lnSpc>
              <a:spcBef>
                <a:spcPts val="0"/>
              </a:spcBef>
              <a:spcAft>
                <a:spcPts val="0"/>
              </a:spcAft>
              <a:buSzPts val="8300"/>
              <a:buChar char="●"/>
              <a:defRPr/>
            </a:lvl1pPr>
            <a:lvl2pPr indent="-641350" lvl="1" marL="914400" algn="l">
              <a:lnSpc>
                <a:spcPct val="115000"/>
              </a:lnSpc>
              <a:spcBef>
                <a:spcPts val="0"/>
              </a:spcBef>
              <a:spcAft>
                <a:spcPts val="0"/>
              </a:spcAft>
              <a:buSzPts val="6500"/>
              <a:buChar char="○"/>
              <a:defRPr/>
            </a:lvl2pPr>
            <a:lvl3pPr indent="-641350" lvl="2" marL="1371600" algn="l">
              <a:lnSpc>
                <a:spcPct val="115000"/>
              </a:lnSpc>
              <a:spcBef>
                <a:spcPts val="0"/>
              </a:spcBef>
              <a:spcAft>
                <a:spcPts val="0"/>
              </a:spcAft>
              <a:buSzPts val="6500"/>
              <a:buChar char="■"/>
              <a:defRPr/>
            </a:lvl3pPr>
            <a:lvl4pPr indent="-641350" lvl="3" marL="1828800" algn="l">
              <a:lnSpc>
                <a:spcPct val="115000"/>
              </a:lnSpc>
              <a:spcBef>
                <a:spcPts val="0"/>
              </a:spcBef>
              <a:spcAft>
                <a:spcPts val="0"/>
              </a:spcAft>
              <a:buSzPts val="6500"/>
              <a:buChar char="●"/>
              <a:defRPr/>
            </a:lvl4pPr>
            <a:lvl5pPr indent="-641350" lvl="4" marL="2286000" algn="l">
              <a:lnSpc>
                <a:spcPct val="115000"/>
              </a:lnSpc>
              <a:spcBef>
                <a:spcPts val="0"/>
              </a:spcBef>
              <a:spcAft>
                <a:spcPts val="0"/>
              </a:spcAft>
              <a:buSzPts val="6500"/>
              <a:buChar char="○"/>
              <a:defRPr/>
            </a:lvl5pPr>
            <a:lvl6pPr indent="-641350" lvl="5" marL="2743200" algn="l">
              <a:lnSpc>
                <a:spcPct val="115000"/>
              </a:lnSpc>
              <a:spcBef>
                <a:spcPts val="0"/>
              </a:spcBef>
              <a:spcAft>
                <a:spcPts val="0"/>
              </a:spcAft>
              <a:buSzPts val="6500"/>
              <a:buChar char="■"/>
              <a:defRPr/>
            </a:lvl6pPr>
            <a:lvl7pPr indent="-641350" lvl="6" marL="3200400" algn="l">
              <a:lnSpc>
                <a:spcPct val="115000"/>
              </a:lnSpc>
              <a:spcBef>
                <a:spcPts val="0"/>
              </a:spcBef>
              <a:spcAft>
                <a:spcPts val="0"/>
              </a:spcAft>
              <a:buSzPts val="6500"/>
              <a:buChar char="●"/>
              <a:defRPr/>
            </a:lvl7pPr>
            <a:lvl8pPr indent="-641350" lvl="7" marL="3657600" algn="l">
              <a:lnSpc>
                <a:spcPct val="115000"/>
              </a:lnSpc>
              <a:spcBef>
                <a:spcPts val="0"/>
              </a:spcBef>
              <a:spcAft>
                <a:spcPts val="0"/>
              </a:spcAft>
              <a:buSzPts val="6500"/>
              <a:buChar char="○"/>
              <a:defRPr/>
            </a:lvl8pPr>
            <a:lvl9pPr indent="-641350" lvl="8" marL="4114800" algn="l">
              <a:lnSpc>
                <a:spcPct val="115000"/>
              </a:lnSpc>
              <a:spcBef>
                <a:spcPts val="0"/>
              </a:spcBef>
              <a:spcAft>
                <a:spcPts val="0"/>
              </a:spcAft>
              <a:buSzPts val="6500"/>
              <a:buChar char="■"/>
              <a:defRPr/>
            </a:lvl9pPr>
          </a:lstStyle>
          <a:p/>
        </p:txBody>
      </p:sp>
      <p:sp>
        <p:nvSpPr>
          <p:cNvPr id="40" name="Google Shape;40;p9"/>
          <p:cNvSpPr txBox="1"/>
          <p:nvPr>
            <p:ph idx="12" type="sldNum"/>
          </p:nvPr>
        </p:nvSpPr>
        <p:spPr>
          <a:xfrm>
            <a:off x="23349294" y="39166125"/>
            <a:ext cx="1512300" cy="3305700"/>
          </a:xfrm>
          <a:prstGeom prst="rect">
            <a:avLst/>
          </a:prstGeom>
          <a:noFill/>
          <a:ln>
            <a:noFill/>
          </a:ln>
        </p:spPr>
        <p:txBody>
          <a:bodyPr anchorCtr="0" anchor="ctr" bIns="423925" lIns="423925" spcFirstLastPara="1" rIns="423925" wrap="square" tIns="423925">
            <a:normAutofit/>
          </a:bodyPr>
          <a:lstStyle>
            <a:lvl1pPr indent="0" lvl="0"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859016" y="35532388"/>
            <a:ext cx="16532101" cy="5082300"/>
          </a:xfrm>
          <a:prstGeom prst="rect">
            <a:avLst/>
          </a:prstGeom>
          <a:noFill/>
          <a:ln>
            <a:noFill/>
          </a:ln>
        </p:spPr>
        <p:txBody>
          <a:bodyPr anchorCtr="0" anchor="ctr" bIns="423925" lIns="423925" spcFirstLastPara="1" rIns="423925" wrap="square" tIns="423925">
            <a:normAutofit/>
          </a:bodyPr>
          <a:lstStyle>
            <a:lvl1pPr indent="-228600" lvl="0" marL="457200" algn="l">
              <a:lnSpc>
                <a:spcPct val="100000"/>
              </a:lnSpc>
              <a:spcBef>
                <a:spcPts val="0"/>
              </a:spcBef>
              <a:spcAft>
                <a:spcPts val="0"/>
              </a:spcAft>
              <a:buSzPts val="8300"/>
              <a:buNone/>
              <a:defRPr/>
            </a:lvl1pPr>
          </a:lstStyle>
          <a:p/>
        </p:txBody>
      </p:sp>
      <p:sp>
        <p:nvSpPr>
          <p:cNvPr id="43" name="Google Shape;43;p10"/>
          <p:cNvSpPr txBox="1"/>
          <p:nvPr>
            <p:ph idx="12" type="sldNum"/>
          </p:nvPr>
        </p:nvSpPr>
        <p:spPr>
          <a:xfrm>
            <a:off x="23349294" y="39166125"/>
            <a:ext cx="1512300" cy="3305700"/>
          </a:xfrm>
          <a:prstGeom prst="rect">
            <a:avLst/>
          </a:prstGeom>
          <a:noFill/>
          <a:ln>
            <a:noFill/>
          </a:ln>
        </p:spPr>
        <p:txBody>
          <a:bodyPr anchorCtr="0" anchor="ctr" bIns="423925" lIns="423925" spcFirstLastPara="1" rIns="423925" wrap="square" tIns="423925">
            <a:normAutofit/>
          </a:bodyPr>
          <a:lstStyle>
            <a:lvl1pPr indent="0" lvl="0"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59016" y="3737743"/>
            <a:ext cx="23481900" cy="4810200"/>
          </a:xfrm>
          <a:prstGeom prst="rect">
            <a:avLst/>
          </a:prstGeom>
          <a:noFill/>
          <a:ln>
            <a:noFill/>
          </a:ln>
        </p:spPr>
        <p:txBody>
          <a:bodyPr anchorCtr="0" anchor="t" bIns="423925" lIns="423925" spcFirstLastPara="1" rIns="423925" wrap="square" tIns="423925">
            <a:normAutofit/>
          </a:bodyPr>
          <a:lstStyle>
            <a:lvl1pPr lvl="0" marR="0" rtl="0" algn="l">
              <a:lnSpc>
                <a:spcPct val="100000"/>
              </a:lnSpc>
              <a:spcBef>
                <a:spcPts val="0"/>
              </a:spcBef>
              <a:spcAft>
                <a:spcPts val="0"/>
              </a:spcAft>
              <a:buClr>
                <a:schemeClr val="dk1"/>
              </a:buClr>
              <a:buSzPts val="13000"/>
              <a:buFont typeface="Arial"/>
              <a:buNone/>
              <a:defRPr b="0" i="0" sz="13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3000"/>
              <a:buFont typeface="Arial"/>
              <a:buNone/>
              <a:defRPr b="0" i="0" sz="13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3000"/>
              <a:buFont typeface="Arial"/>
              <a:buNone/>
              <a:defRPr b="0" i="0" sz="13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3000"/>
              <a:buFont typeface="Arial"/>
              <a:buNone/>
              <a:defRPr b="0" i="0" sz="13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3000"/>
              <a:buFont typeface="Arial"/>
              <a:buNone/>
              <a:defRPr b="0" i="0" sz="13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3000"/>
              <a:buFont typeface="Arial"/>
              <a:buNone/>
              <a:defRPr b="0" i="0" sz="13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3000"/>
              <a:buFont typeface="Arial"/>
              <a:buNone/>
              <a:defRPr b="0" i="0" sz="13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3000"/>
              <a:buFont typeface="Arial"/>
              <a:buNone/>
              <a:defRPr b="0" i="0" sz="13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3000"/>
              <a:buFont typeface="Arial"/>
              <a:buNone/>
              <a:defRPr b="0" i="0" sz="130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859016" y="9679580"/>
            <a:ext cx="23481900" cy="28694100"/>
          </a:xfrm>
          <a:prstGeom prst="rect">
            <a:avLst/>
          </a:prstGeom>
          <a:noFill/>
          <a:ln>
            <a:noFill/>
          </a:ln>
        </p:spPr>
        <p:txBody>
          <a:bodyPr anchorCtr="0" anchor="t" bIns="423925" lIns="423925" spcFirstLastPara="1" rIns="423925" wrap="square" tIns="423925">
            <a:normAutofit/>
          </a:bodyPr>
          <a:lstStyle>
            <a:lvl1pPr indent="-755650" lvl="0" marL="457200" marR="0" rtl="0" algn="l">
              <a:lnSpc>
                <a:spcPct val="115000"/>
              </a:lnSpc>
              <a:spcBef>
                <a:spcPts val="0"/>
              </a:spcBef>
              <a:spcAft>
                <a:spcPts val="0"/>
              </a:spcAft>
              <a:buClr>
                <a:schemeClr val="dk2"/>
              </a:buClr>
              <a:buSzPts val="8300"/>
              <a:buFont typeface="Arial"/>
              <a:buChar char="●"/>
              <a:defRPr b="0" i="0" sz="8300" u="none" cap="none" strike="noStrike">
                <a:solidFill>
                  <a:schemeClr val="dk2"/>
                </a:solidFill>
                <a:latin typeface="Arial"/>
                <a:ea typeface="Arial"/>
                <a:cs typeface="Arial"/>
                <a:sym typeface="Arial"/>
              </a:defRPr>
            </a:lvl1pPr>
            <a:lvl2pPr indent="-641350" lvl="1" marL="914400" marR="0" rtl="0" algn="l">
              <a:lnSpc>
                <a:spcPct val="115000"/>
              </a:lnSpc>
              <a:spcBef>
                <a:spcPts val="0"/>
              </a:spcBef>
              <a:spcAft>
                <a:spcPts val="0"/>
              </a:spcAft>
              <a:buClr>
                <a:schemeClr val="dk2"/>
              </a:buClr>
              <a:buSzPts val="6500"/>
              <a:buFont typeface="Arial"/>
              <a:buChar char="○"/>
              <a:defRPr b="0" i="0" sz="6500" u="none" cap="none" strike="noStrike">
                <a:solidFill>
                  <a:schemeClr val="dk2"/>
                </a:solidFill>
                <a:latin typeface="Arial"/>
                <a:ea typeface="Arial"/>
                <a:cs typeface="Arial"/>
                <a:sym typeface="Arial"/>
              </a:defRPr>
            </a:lvl2pPr>
            <a:lvl3pPr indent="-641350" lvl="2" marL="1371600" marR="0" rtl="0" algn="l">
              <a:lnSpc>
                <a:spcPct val="115000"/>
              </a:lnSpc>
              <a:spcBef>
                <a:spcPts val="0"/>
              </a:spcBef>
              <a:spcAft>
                <a:spcPts val="0"/>
              </a:spcAft>
              <a:buClr>
                <a:schemeClr val="dk2"/>
              </a:buClr>
              <a:buSzPts val="6500"/>
              <a:buFont typeface="Arial"/>
              <a:buChar char="■"/>
              <a:defRPr b="0" i="0" sz="6500" u="none" cap="none" strike="noStrike">
                <a:solidFill>
                  <a:schemeClr val="dk2"/>
                </a:solidFill>
                <a:latin typeface="Arial"/>
                <a:ea typeface="Arial"/>
                <a:cs typeface="Arial"/>
                <a:sym typeface="Arial"/>
              </a:defRPr>
            </a:lvl3pPr>
            <a:lvl4pPr indent="-641350" lvl="3" marL="1828800" marR="0" rtl="0" algn="l">
              <a:lnSpc>
                <a:spcPct val="115000"/>
              </a:lnSpc>
              <a:spcBef>
                <a:spcPts val="0"/>
              </a:spcBef>
              <a:spcAft>
                <a:spcPts val="0"/>
              </a:spcAft>
              <a:buClr>
                <a:schemeClr val="dk2"/>
              </a:buClr>
              <a:buSzPts val="6500"/>
              <a:buFont typeface="Arial"/>
              <a:buChar char="●"/>
              <a:defRPr b="0" i="0" sz="6500" u="none" cap="none" strike="noStrike">
                <a:solidFill>
                  <a:schemeClr val="dk2"/>
                </a:solidFill>
                <a:latin typeface="Arial"/>
                <a:ea typeface="Arial"/>
                <a:cs typeface="Arial"/>
                <a:sym typeface="Arial"/>
              </a:defRPr>
            </a:lvl4pPr>
            <a:lvl5pPr indent="-641350" lvl="4" marL="2286000" marR="0" rtl="0" algn="l">
              <a:lnSpc>
                <a:spcPct val="115000"/>
              </a:lnSpc>
              <a:spcBef>
                <a:spcPts val="0"/>
              </a:spcBef>
              <a:spcAft>
                <a:spcPts val="0"/>
              </a:spcAft>
              <a:buClr>
                <a:schemeClr val="dk2"/>
              </a:buClr>
              <a:buSzPts val="6500"/>
              <a:buFont typeface="Arial"/>
              <a:buChar char="○"/>
              <a:defRPr b="0" i="0" sz="6500" u="none" cap="none" strike="noStrike">
                <a:solidFill>
                  <a:schemeClr val="dk2"/>
                </a:solidFill>
                <a:latin typeface="Arial"/>
                <a:ea typeface="Arial"/>
                <a:cs typeface="Arial"/>
                <a:sym typeface="Arial"/>
              </a:defRPr>
            </a:lvl5pPr>
            <a:lvl6pPr indent="-641350" lvl="5" marL="2743200" marR="0" rtl="0" algn="l">
              <a:lnSpc>
                <a:spcPct val="115000"/>
              </a:lnSpc>
              <a:spcBef>
                <a:spcPts val="0"/>
              </a:spcBef>
              <a:spcAft>
                <a:spcPts val="0"/>
              </a:spcAft>
              <a:buClr>
                <a:schemeClr val="dk2"/>
              </a:buClr>
              <a:buSzPts val="6500"/>
              <a:buFont typeface="Arial"/>
              <a:buChar char="■"/>
              <a:defRPr b="0" i="0" sz="6500" u="none" cap="none" strike="noStrike">
                <a:solidFill>
                  <a:schemeClr val="dk2"/>
                </a:solidFill>
                <a:latin typeface="Arial"/>
                <a:ea typeface="Arial"/>
                <a:cs typeface="Arial"/>
                <a:sym typeface="Arial"/>
              </a:defRPr>
            </a:lvl6pPr>
            <a:lvl7pPr indent="-641350" lvl="6" marL="3200400" marR="0" rtl="0" algn="l">
              <a:lnSpc>
                <a:spcPct val="115000"/>
              </a:lnSpc>
              <a:spcBef>
                <a:spcPts val="0"/>
              </a:spcBef>
              <a:spcAft>
                <a:spcPts val="0"/>
              </a:spcAft>
              <a:buClr>
                <a:schemeClr val="dk2"/>
              </a:buClr>
              <a:buSzPts val="6500"/>
              <a:buFont typeface="Arial"/>
              <a:buChar char="●"/>
              <a:defRPr b="0" i="0" sz="6500" u="none" cap="none" strike="noStrike">
                <a:solidFill>
                  <a:schemeClr val="dk2"/>
                </a:solidFill>
                <a:latin typeface="Arial"/>
                <a:ea typeface="Arial"/>
                <a:cs typeface="Arial"/>
                <a:sym typeface="Arial"/>
              </a:defRPr>
            </a:lvl7pPr>
            <a:lvl8pPr indent="-641350" lvl="7" marL="3657600" marR="0" rtl="0" algn="l">
              <a:lnSpc>
                <a:spcPct val="115000"/>
              </a:lnSpc>
              <a:spcBef>
                <a:spcPts val="0"/>
              </a:spcBef>
              <a:spcAft>
                <a:spcPts val="0"/>
              </a:spcAft>
              <a:buClr>
                <a:schemeClr val="dk2"/>
              </a:buClr>
              <a:buSzPts val="6500"/>
              <a:buFont typeface="Arial"/>
              <a:buChar char="○"/>
              <a:defRPr b="0" i="0" sz="6500" u="none" cap="none" strike="noStrike">
                <a:solidFill>
                  <a:schemeClr val="dk2"/>
                </a:solidFill>
                <a:latin typeface="Arial"/>
                <a:ea typeface="Arial"/>
                <a:cs typeface="Arial"/>
                <a:sym typeface="Arial"/>
              </a:defRPr>
            </a:lvl8pPr>
            <a:lvl9pPr indent="-641350" lvl="8" marL="4114800" marR="0" rtl="0" algn="l">
              <a:lnSpc>
                <a:spcPct val="115000"/>
              </a:lnSpc>
              <a:spcBef>
                <a:spcPts val="0"/>
              </a:spcBef>
              <a:spcAft>
                <a:spcPts val="0"/>
              </a:spcAft>
              <a:buClr>
                <a:schemeClr val="dk2"/>
              </a:buClr>
              <a:buSzPts val="6500"/>
              <a:buFont typeface="Arial"/>
              <a:buChar char="■"/>
              <a:defRPr b="0" i="0" sz="65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23349294" y="39166125"/>
            <a:ext cx="1512300" cy="3305700"/>
          </a:xfrm>
          <a:prstGeom prst="rect">
            <a:avLst/>
          </a:prstGeom>
          <a:noFill/>
          <a:ln>
            <a:noFill/>
          </a:ln>
        </p:spPr>
        <p:txBody>
          <a:bodyPr anchorCtr="0" anchor="ctr" bIns="423925" lIns="423925" spcFirstLastPara="1" rIns="423925" wrap="square" tIns="423925">
            <a:normAutofit/>
          </a:bodyPr>
          <a:lstStyle>
            <a:lvl1pPr indent="0" lvl="0" marL="0" marR="0" rtl="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4600"/>
              <a:buFont typeface="Arial"/>
              <a:buNone/>
              <a:defRPr b="0" i="0" sz="46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13.png"/><Relationship Id="rId22" Type="http://schemas.openxmlformats.org/officeDocument/2006/relationships/image" Target="../media/image29.png"/><Relationship Id="rId21" Type="http://schemas.openxmlformats.org/officeDocument/2006/relationships/image" Target="../media/image7.png"/><Relationship Id="rId24" Type="http://schemas.openxmlformats.org/officeDocument/2006/relationships/image" Target="../media/image28.png"/><Relationship Id="rId23" Type="http://schemas.openxmlformats.org/officeDocument/2006/relationships/image" Target="../media/image30.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png"/><Relationship Id="rId9" Type="http://schemas.openxmlformats.org/officeDocument/2006/relationships/image" Target="../media/image12.png"/><Relationship Id="rId26" Type="http://schemas.openxmlformats.org/officeDocument/2006/relationships/image" Target="../media/image26.png"/><Relationship Id="rId25" Type="http://schemas.openxmlformats.org/officeDocument/2006/relationships/image" Target="../media/image21.png"/><Relationship Id="rId27" Type="http://schemas.openxmlformats.org/officeDocument/2006/relationships/image" Target="../media/image25.png"/><Relationship Id="rId5" Type="http://schemas.openxmlformats.org/officeDocument/2006/relationships/image" Target="../media/image1.png"/><Relationship Id="rId6" Type="http://schemas.openxmlformats.org/officeDocument/2006/relationships/hyperlink" Target="https://ieeexplore.ieee.org/document/41487" TargetMode="External"/><Relationship Id="rId7" Type="http://schemas.openxmlformats.org/officeDocument/2006/relationships/hyperlink" Target="https://github.com/arvidl/tumor-cnr" TargetMode="External"/><Relationship Id="rId8" Type="http://schemas.openxmlformats.org/officeDocument/2006/relationships/hyperlink" Target="https://github.com/computational-medicine/BMED360-2021/blob/main/Lab1-MRI/03-mri-snr-cnr.ipynb" TargetMode="External"/><Relationship Id="rId11" Type="http://schemas.openxmlformats.org/officeDocument/2006/relationships/image" Target="../media/image18.png"/><Relationship Id="rId10" Type="http://schemas.openxmlformats.org/officeDocument/2006/relationships/image" Target="../media/image22.png"/><Relationship Id="rId13" Type="http://schemas.openxmlformats.org/officeDocument/2006/relationships/image" Target="../media/image10.png"/><Relationship Id="rId12" Type="http://schemas.openxmlformats.org/officeDocument/2006/relationships/image" Target="../media/image15.png"/><Relationship Id="rId15" Type="http://schemas.openxmlformats.org/officeDocument/2006/relationships/image" Target="../media/image14.png"/><Relationship Id="rId14" Type="http://schemas.openxmlformats.org/officeDocument/2006/relationships/image" Target="../media/image8.png"/><Relationship Id="rId17" Type="http://schemas.openxmlformats.org/officeDocument/2006/relationships/image" Target="../media/image24.png"/><Relationship Id="rId16" Type="http://schemas.openxmlformats.org/officeDocument/2006/relationships/image" Target="../media/image17.png"/><Relationship Id="rId19" Type="http://schemas.openxmlformats.org/officeDocument/2006/relationships/image" Target="../media/image6.png"/><Relationship Id="rId18"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690950" y="6491825"/>
            <a:ext cx="5367000" cy="988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4000"/>
              <a:buFont typeface="Arial"/>
              <a:buNone/>
            </a:pPr>
            <a:r>
              <a:rPr b="0" i="0" lang="en" sz="4000" u="none" cap="none" strike="noStrike">
                <a:solidFill>
                  <a:srgbClr val="000000"/>
                </a:solidFill>
                <a:latin typeface="Arial"/>
                <a:ea typeface="Arial"/>
                <a:cs typeface="Arial"/>
                <a:sym typeface="Arial"/>
              </a:rPr>
              <a:t>Context &amp; Aims</a:t>
            </a:r>
            <a:endParaRPr b="0" i="0" sz="4000" u="none" cap="none" strike="noStrike">
              <a:solidFill>
                <a:srgbClr val="000000"/>
              </a:solidFill>
              <a:latin typeface="Arial"/>
              <a:ea typeface="Arial"/>
              <a:cs typeface="Arial"/>
              <a:sym typeface="Arial"/>
            </a:endParaRPr>
          </a:p>
        </p:txBody>
      </p:sp>
      <p:sp>
        <p:nvSpPr>
          <p:cNvPr id="55" name="Google Shape;55;p13"/>
          <p:cNvSpPr/>
          <p:nvPr/>
        </p:nvSpPr>
        <p:spPr>
          <a:xfrm>
            <a:off x="3028950" y="3402200"/>
            <a:ext cx="20193000" cy="1079400"/>
          </a:xfrm>
          <a:prstGeom prst="rect">
            <a:avLst/>
          </a:prstGeom>
          <a:noFill/>
          <a:ln>
            <a:noFill/>
          </a:ln>
        </p:spPr>
        <p:txBody>
          <a:bodyPr anchorCtr="1" anchor="t" bIns="85675" lIns="85675" spcFirstLastPara="1" rIns="85675" wrap="square" tIns="85675">
            <a:noAutofit/>
          </a:bodyPr>
          <a:lstStyle/>
          <a:p>
            <a:pPr indent="0" lvl="0" marL="0" marR="0" rtl="0" algn="l">
              <a:lnSpc>
                <a:spcPct val="100000"/>
              </a:lnSpc>
              <a:spcBef>
                <a:spcPts val="0"/>
              </a:spcBef>
              <a:spcAft>
                <a:spcPts val="0"/>
              </a:spcAft>
              <a:buClr>
                <a:srgbClr val="000000"/>
              </a:buClr>
              <a:buSzPts val="4800"/>
              <a:buFont typeface="Arial"/>
              <a:buNone/>
            </a:pPr>
            <a:r>
              <a:rPr b="0" i="0" lang="en" sz="4800" u="none" cap="none" strike="noStrike">
                <a:solidFill>
                  <a:srgbClr val="000000"/>
                </a:solidFill>
                <a:latin typeface="Arial"/>
                <a:ea typeface="Arial"/>
                <a:cs typeface="Arial"/>
                <a:sym typeface="Arial"/>
              </a:rPr>
              <a:t>Arvid Lundervold</a:t>
            </a:r>
            <a:r>
              <a:rPr b="0" baseline="30000" i="0" lang="en" sz="4800" u="none" cap="none" strike="noStrike">
                <a:solidFill>
                  <a:srgbClr val="000000"/>
                </a:solidFill>
                <a:latin typeface="Arial"/>
                <a:ea typeface="Arial"/>
                <a:cs typeface="Arial"/>
                <a:sym typeface="Arial"/>
              </a:rPr>
              <a:t>1,2,3</a:t>
            </a:r>
            <a:r>
              <a:rPr b="0" i="0" lang="en" sz="4800" u="none" cap="none" strike="noStrike">
                <a:solidFill>
                  <a:srgbClr val="000000"/>
                </a:solidFill>
                <a:latin typeface="Arial"/>
                <a:ea typeface="Arial"/>
                <a:cs typeface="Arial"/>
                <a:sym typeface="Arial"/>
              </a:rPr>
              <a:t>, Marion Berge</a:t>
            </a:r>
            <a:r>
              <a:rPr b="0" baseline="30000" i="0" lang="en" sz="4800" u="none" cap="none" strike="noStrike">
                <a:solidFill>
                  <a:srgbClr val="000000"/>
                </a:solidFill>
                <a:latin typeface="Arial"/>
                <a:ea typeface="Arial"/>
                <a:cs typeface="Arial"/>
                <a:sym typeface="Arial"/>
              </a:rPr>
              <a:t>2,3</a:t>
            </a:r>
            <a:r>
              <a:rPr b="0" i="0" lang="en" sz="4800" u="none" cap="none" strike="noStrike">
                <a:solidFill>
                  <a:srgbClr val="000000"/>
                </a:solidFill>
                <a:latin typeface="Arial"/>
                <a:ea typeface="Arial"/>
                <a:cs typeface="Arial"/>
                <a:sym typeface="Arial"/>
              </a:rPr>
              <a:t>, Saruar Alam</a:t>
            </a:r>
            <a:r>
              <a:rPr b="0" baseline="30000" i="0" lang="en" sz="4800" u="none" cap="none" strike="noStrike">
                <a:solidFill>
                  <a:srgbClr val="000000"/>
                </a:solidFill>
                <a:latin typeface="Arial"/>
                <a:ea typeface="Arial"/>
                <a:cs typeface="Arial"/>
                <a:sym typeface="Arial"/>
              </a:rPr>
              <a:t>1,3</a:t>
            </a:r>
            <a:r>
              <a:rPr b="0" i="0" lang="en" sz="4800" u="none" cap="none" strike="noStrike">
                <a:solidFill>
                  <a:srgbClr val="000000"/>
                </a:solidFill>
                <a:latin typeface="Arial"/>
                <a:ea typeface="Arial"/>
                <a:cs typeface="Arial"/>
                <a:sym typeface="Arial"/>
              </a:rPr>
              <a:t>, Marek Kociński</a:t>
            </a:r>
            <a:r>
              <a:rPr b="0" baseline="30000" i="0" lang="en" sz="4800" u="none" cap="none" strike="noStrike">
                <a:solidFill>
                  <a:srgbClr val="000000"/>
                </a:solidFill>
                <a:latin typeface="Arial"/>
                <a:ea typeface="Arial"/>
                <a:cs typeface="Arial"/>
                <a:sym typeface="Arial"/>
              </a:rPr>
              <a:t>1,3,4</a:t>
            </a:r>
            <a:endParaRPr b="0" baseline="30000" i="0" sz="4800" u="none" cap="none" strike="noStrike">
              <a:solidFill>
                <a:srgbClr val="000000"/>
              </a:solidFill>
              <a:latin typeface="Arial"/>
              <a:ea typeface="Arial"/>
              <a:cs typeface="Arial"/>
              <a:sym typeface="Arial"/>
            </a:endParaRPr>
          </a:p>
        </p:txBody>
      </p:sp>
      <p:sp>
        <p:nvSpPr>
          <p:cNvPr id="56" name="Google Shape;56;p13"/>
          <p:cNvSpPr/>
          <p:nvPr/>
        </p:nvSpPr>
        <p:spPr>
          <a:xfrm>
            <a:off x="2596322" y="702720"/>
            <a:ext cx="19700699" cy="2594100"/>
          </a:xfrm>
          <a:prstGeom prst="rect">
            <a:avLst/>
          </a:prstGeom>
          <a:noFill/>
          <a:ln>
            <a:noFill/>
          </a:ln>
        </p:spPr>
        <p:txBody>
          <a:bodyPr anchorCtr="1" anchor="t" bIns="85675" lIns="85675" spcFirstLastPara="1" rIns="85675" wrap="square" tIns="85675">
            <a:noAutofit/>
          </a:bodyPr>
          <a:lstStyle/>
          <a:p>
            <a:pPr indent="-325440" lvl="0" marL="652320" marR="0" rtl="0" algn="ctr">
              <a:lnSpc>
                <a:spcPct val="100000"/>
              </a:lnSpc>
              <a:spcBef>
                <a:spcPts val="0"/>
              </a:spcBef>
              <a:spcAft>
                <a:spcPts val="0"/>
              </a:spcAft>
              <a:buClr>
                <a:srgbClr val="000000"/>
              </a:buClr>
              <a:buSzPts val="7000"/>
              <a:buFont typeface="Arial"/>
              <a:buNone/>
            </a:pPr>
            <a:r>
              <a:rPr b="0" i="0" lang="en" sz="7000" u="none" cap="none" strike="noStrike">
                <a:solidFill>
                  <a:srgbClr val="000000"/>
                </a:solidFill>
                <a:latin typeface="Calibri"/>
                <a:ea typeface="Calibri"/>
                <a:cs typeface="Calibri"/>
                <a:sym typeface="Calibri"/>
              </a:rPr>
              <a:t>Tumor contrast-to-noise ratio in MRI</a:t>
            </a:r>
            <a:endParaRPr b="0" i="0" sz="7000" u="none" cap="none" strike="noStrike">
              <a:solidFill>
                <a:srgbClr val="000000"/>
              </a:solidFill>
              <a:latin typeface="Calibri"/>
              <a:ea typeface="Calibri"/>
              <a:cs typeface="Calibri"/>
              <a:sym typeface="Calibri"/>
            </a:endParaRPr>
          </a:p>
          <a:p>
            <a:pPr indent="-457200" lvl="0" marL="457200" marR="0" rtl="0" algn="ctr">
              <a:lnSpc>
                <a:spcPct val="100000"/>
              </a:lnSpc>
              <a:spcBef>
                <a:spcPts val="0"/>
              </a:spcBef>
              <a:spcAft>
                <a:spcPts val="0"/>
              </a:spcAft>
              <a:buClr>
                <a:srgbClr val="000000"/>
              </a:buClr>
              <a:buSzPts val="7000"/>
              <a:buFont typeface="Calibri"/>
              <a:buChar char="-"/>
            </a:pPr>
            <a:r>
              <a:rPr b="0" i="0" lang="en" sz="7000" u="none" cap="none" strike="noStrike">
                <a:solidFill>
                  <a:srgbClr val="000000"/>
                </a:solidFill>
                <a:latin typeface="Calibri"/>
                <a:ea typeface="Calibri"/>
                <a:cs typeface="Calibri"/>
                <a:sym typeface="Calibri"/>
              </a:rPr>
              <a:t>Application to image quality and segmentation</a:t>
            </a:r>
            <a:endParaRPr b="0" i="0" sz="7000" u="none" cap="none" strike="noStrike">
              <a:solidFill>
                <a:srgbClr val="000000"/>
              </a:solidFill>
              <a:latin typeface="Arial"/>
              <a:ea typeface="Arial"/>
              <a:cs typeface="Arial"/>
              <a:sym typeface="Arial"/>
            </a:endParaRPr>
          </a:p>
        </p:txBody>
      </p:sp>
      <p:pic>
        <p:nvPicPr>
          <p:cNvPr id="57" name="Google Shape;57;p13"/>
          <p:cNvPicPr preferRelativeResize="0"/>
          <p:nvPr/>
        </p:nvPicPr>
        <p:blipFill rotWithShape="1">
          <a:blip r:embed="rId3">
            <a:alphaModFix/>
          </a:blip>
          <a:srcRect b="0" l="0" r="0" t="0"/>
          <a:stretch/>
        </p:blipFill>
        <p:spPr>
          <a:xfrm>
            <a:off x="328050" y="477900"/>
            <a:ext cx="1606670" cy="1668275"/>
          </a:xfrm>
          <a:prstGeom prst="rect">
            <a:avLst/>
          </a:prstGeom>
          <a:noFill/>
          <a:ln>
            <a:noFill/>
          </a:ln>
        </p:spPr>
      </p:pic>
      <p:pic>
        <p:nvPicPr>
          <p:cNvPr id="58" name="Google Shape;58;p13"/>
          <p:cNvPicPr preferRelativeResize="0"/>
          <p:nvPr/>
        </p:nvPicPr>
        <p:blipFill rotWithShape="1">
          <a:blip r:embed="rId4">
            <a:alphaModFix/>
          </a:blip>
          <a:srcRect b="98" l="0" r="0" t="99"/>
          <a:stretch/>
        </p:blipFill>
        <p:spPr>
          <a:xfrm>
            <a:off x="22144700" y="470721"/>
            <a:ext cx="2651399" cy="1240754"/>
          </a:xfrm>
          <a:prstGeom prst="rect">
            <a:avLst/>
          </a:prstGeom>
          <a:noFill/>
          <a:ln>
            <a:noFill/>
          </a:ln>
        </p:spPr>
      </p:pic>
      <p:pic>
        <p:nvPicPr>
          <p:cNvPr id="59" name="Google Shape;59;p13"/>
          <p:cNvPicPr preferRelativeResize="0"/>
          <p:nvPr/>
        </p:nvPicPr>
        <p:blipFill rotWithShape="1">
          <a:blip r:embed="rId5">
            <a:alphaModFix/>
          </a:blip>
          <a:srcRect b="0" l="0" r="0" t="0"/>
          <a:stretch/>
        </p:blipFill>
        <p:spPr>
          <a:xfrm>
            <a:off x="576001" y="3914151"/>
            <a:ext cx="1108831" cy="1407225"/>
          </a:xfrm>
          <a:prstGeom prst="rect">
            <a:avLst/>
          </a:prstGeom>
          <a:noFill/>
          <a:ln>
            <a:noFill/>
          </a:ln>
        </p:spPr>
      </p:pic>
      <p:sp>
        <p:nvSpPr>
          <p:cNvPr id="60" name="Google Shape;60;p13"/>
          <p:cNvSpPr/>
          <p:nvPr/>
        </p:nvSpPr>
        <p:spPr>
          <a:xfrm>
            <a:off x="576000" y="39657725"/>
            <a:ext cx="10790100" cy="2042700"/>
          </a:xfrm>
          <a:prstGeom prst="rect">
            <a:avLst/>
          </a:prstGeom>
          <a:noFill/>
          <a:ln>
            <a:noFill/>
          </a:ln>
        </p:spPr>
        <p:txBody>
          <a:bodyPr anchorCtr="0" anchor="t" bIns="45000" lIns="90000" spcFirstLastPara="1" rIns="90000" wrap="square" tIns="45000">
            <a:noAutofit/>
          </a:bodyPr>
          <a:lstStyle/>
          <a:p>
            <a:pPr indent="0" lvl="0" marL="0" marR="0" rtl="0" algn="l">
              <a:lnSpc>
                <a:spcPct val="115000"/>
              </a:lnSpc>
              <a:spcBef>
                <a:spcPts val="0"/>
              </a:spcBef>
              <a:spcAft>
                <a:spcPts val="0"/>
              </a:spcAft>
              <a:buClr>
                <a:srgbClr val="000000"/>
              </a:buClr>
              <a:buSzPts val="2400"/>
              <a:buFont typeface="Arial"/>
              <a:buNone/>
            </a:pPr>
            <a:r>
              <a:rPr b="0" i="0" lang="en" sz="2400" u="none" cap="none" strike="noStrike">
                <a:solidFill>
                  <a:srgbClr val="000000"/>
                </a:solidFill>
                <a:latin typeface="Calibri"/>
                <a:ea typeface="Calibri"/>
                <a:cs typeface="Calibri"/>
                <a:sym typeface="Calibri"/>
              </a:rPr>
              <a:t>                                  </a:t>
            </a:r>
            <a:r>
              <a:rPr b="0" i="0" lang="en" sz="2000" u="none" cap="none" strike="noStrike">
                <a:solidFill>
                  <a:srgbClr val="000000"/>
                </a:solidFill>
                <a:latin typeface="Arial"/>
                <a:ea typeface="Arial"/>
                <a:cs typeface="Arial"/>
                <a:sym typeface="Arial"/>
              </a:rPr>
              <a:t> </a:t>
            </a:r>
            <a:r>
              <a:rPr b="0" i="0" lang="en" sz="1800" u="none" cap="none" strike="noStrike">
                <a:solidFill>
                  <a:srgbClr val="000000"/>
                </a:solidFill>
                <a:latin typeface="Arial"/>
                <a:ea typeface="Arial"/>
                <a:cs typeface="Arial"/>
                <a:sym typeface="Arial"/>
              </a:rPr>
              <a:t>[</a:t>
            </a:r>
            <a:r>
              <a:rPr b="1" i="0" lang="en" sz="1800" u="none" cap="none" strike="noStrike">
                <a:solidFill>
                  <a:srgbClr val="000000"/>
                </a:solidFill>
                <a:latin typeface="Arial"/>
                <a:ea typeface="Arial"/>
                <a:cs typeface="Arial"/>
                <a:sym typeface="Arial"/>
              </a:rPr>
              <a:t>1</a:t>
            </a:r>
            <a:r>
              <a:rPr b="0" i="0" lang="en" sz="1800" u="none" cap="none" strike="noStrike">
                <a:solidFill>
                  <a:srgbClr val="000000"/>
                </a:solidFill>
                <a:latin typeface="Arial"/>
                <a:ea typeface="Arial"/>
                <a:cs typeface="Arial"/>
                <a:sym typeface="Arial"/>
              </a:rPr>
              <a:t>] </a:t>
            </a:r>
            <a:r>
              <a:rPr b="0" i="0" lang="en" sz="1800" u="none" cap="none" strike="noStrike">
                <a:solidFill>
                  <a:schemeClr val="dk1"/>
                </a:solidFill>
                <a:latin typeface="Arial"/>
                <a:ea typeface="Arial"/>
                <a:cs typeface="Arial"/>
                <a:sym typeface="Arial"/>
              </a:rPr>
              <a:t>Friedman N &amp; Adam D. Automatic ventricular cavity boundary detection from sequential ultrasound images using simulated annealing. IEEE-TMI 1989; 8:344-53   </a:t>
            </a:r>
            <a:r>
              <a:rPr b="0" i="0" lang="en" sz="1800" u="none" cap="none" strike="noStrike">
                <a:solidFill>
                  <a:schemeClr val="hlink"/>
                </a:solidFill>
                <a:uFill>
                  <a:noFill/>
                </a:uFill>
                <a:latin typeface="Arial"/>
                <a:ea typeface="Arial"/>
                <a:cs typeface="Arial"/>
                <a:sym typeface="Arial"/>
                <a:hlinkClick r:id="rId6"/>
              </a:rPr>
              <a:t>https://ieeexplore.ieee.org/document/41487</a:t>
            </a:r>
            <a:r>
              <a:rPr b="0" i="0" lang="en" sz="1800" u="none" cap="none" strike="noStrike">
                <a:solidFill>
                  <a:srgbClr val="0000FF"/>
                </a:solidFill>
                <a:latin typeface="Arial"/>
                <a:ea typeface="Arial"/>
                <a:cs typeface="Arial"/>
                <a:sym typeface="Arial"/>
              </a:rPr>
              <a:t> </a:t>
            </a:r>
            <a:r>
              <a:rPr b="0" i="0" lang="en" sz="1800" u="none" cap="none" strike="noStrike">
                <a:solidFill>
                  <a:srgbClr val="000000"/>
                </a:solidFill>
                <a:latin typeface="Arial"/>
                <a:ea typeface="Arial"/>
                <a:cs typeface="Arial"/>
                <a:sym typeface="Arial"/>
              </a:rPr>
              <a:t>  [</a:t>
            </a:r>
            <a:r>
              <a:rPr b="1" i="0" lang="en" sz="1800" u="none" cap="none" strike="noStrike">
                <a:solidFill>
                  <a:srgbClr val="000000"/>
                </a:solidFill>
                <a:latin typeface="Arial"/>
                <a:ea typeface="Arial"/>
                <a:cs typeface="Arial"/>
                <a:sym typeface="Arial"/>
              </a:rPr>
              <a:t>2</a:t>
            </a:r>
            <a:r>
              <a:rPr b="0" i="0" lang="en" sz="1800" u="none" cap="none" strike="noStrike">
                <a:solidFill>
                  <a:srgbClr val="000000"/>
                </a:solidFill>
                <a:latin typeface="Arial"/>
                <a:ea typeface="Arial"/>
                <a:cs typeface="Arial"/>
                <a:sym typeface="Arial"/>
              </a:rPr>
              <a:t>] Storvik G. </a:t>
            </a:r>
            <a:r>
              <a:rPr b="0" i="0" lang="en" sz="1800" u="none" cap="none" strike="noStrike">
                <a:solidFill>
                  <a:schemeClr val="dk1"/>
                </a:solidFill>
                <a:latin typeface="Arial"/>
                <a:ea typeface="Arial"/>
                <a:cs typeface="Arial"/>
                <a:sym typeface="Arial"/>
              </a:rPr>
              <a:t>A Bayesian approach to dynamic contours through stochastic sampling and simulated annealing. IEEE-PAMI 1994;16(10):976-986)  [</a:t>
            </a:r>
            <a:r>
              <a:rPr b="1" i="0" lang="en" sz="1800" u="none" cap="none" strike="noStrike">
                <a:solidFill>
                  <a:schemeClr val="dk1"/>
                </a:solidFill>
                <a:latin typeface="Arial"/>
                <a:ea typeface="Arial"/>
                <a:cs typeface="Arial"/>
                <a:sym typeface="Arial"/>
              </a:rPr>
              <a:t>3</a:t>
            </a:r>
            <a:r>
              <a:rPr b="0" i="0" lang="en" sz="1800" u="none" cap="none" strike="noStrike">
                <a:solidFill>
                  <a:schemeClr val="dk1"/>
                </a:solidFill>
                <a:latin typeface="Arial"/>
                <a:ea typeface="Arial"/>
                <a:cs typeface="Arial"/>
                <a:sym typeface="Arial"/>
              </a:rPr>
              <a:t>] </a:t>
            </a:r>
            <a:r>
              <a:rPr b="0" i="0" lang="en" sz="1800" u="none" cap="none" strike="noStrike">
                <a:solidFill>
                  <a:srgbClr val="000000"/>
                </a:solidFill>
                <a:latin typeface="Arial"/>
                <a:ea typeface="Arial"/>
                <a:cs typeface="Arial"/>
                <a:sym typeface="Arial"/>
              </a:rPr>
              <a:t>GitHub repository: </a:t>
            </a:r>
            <a:r>
              <a:rPr b="0" i="0" lang="en" sz="1800" u="none" cap="none" strike="noStrike">
                <a:solidFill>
                  <a:schemeClr val="hlink"/>
                </a:solidFill>
                <a:uFill>
                  <a:noFill/>
                </a:uFill>
                <a:latin typeface="Arial"/>
                <a:ea typeface="Arial"/>
                <a:cs typeface="Arial"/>
                <a:sym typeface="Arial"/>
                <a:hlinkClick r:id="rId7"/>
              </a:rPr>
              <a:t>https://github.com/arvidl/tumor-cnr</a:t>
            </a:r>
            <a:r>
              <a:rPr b="0" i="0" lang="en" sz="1800" u="none" cap="none" strike="noStrike">
                <a:solidFill>
                  <a:srgbClr val="0000FF"/>
                </a:solidFill>
                <a:latin typeface="Arial"/>
                <a:ea typeface="Arial"/>
                <a:cs typeface="Arial"/>
                <a:sym typeface="Arial"/>
              </a:rPr>
              <a:t>  </a:t>
            </a:r>
            <a:r>
              <a:rPr b="0" i="0" lang="en" sz="1800" u="none" cap="none" strike="noStrike">
                <a:solidFill>
                  <a:schemeClr val="dk1"/>
                </a:solidFill>
                <a:latin typeface="Arial"/>
                <a:ea typeface="Arial"/>
                <a:cs typeface="Arial"/>
                <a:sym typeface="Arial"/>
              </a:rPr>
              <a:t>[</a:t>
            </a:r>
            <a:r>
              <a:rPr b="1" i="0" lang="en" sz="1800" u="none" cap="none" strike="noStrike">
                <a:solidFill>
                  <a:schemeClr val="dk1"/>
                </a:solidFill>
                <a:latin typeface="Arial"/>
                <a:ea typeface="Arial"/>
                <a:cs typeface="Arial"/>
                <a:sym typeface="Arial"/>
              </a:rPr>
              <a:t>4</a:t>
            </a:r>
            <a:r>
              <a:rPr b="0" i="0" lang="en" sz="1800" u="none" cap="none" strike="noStrike">
                <a:solidFill>
                  <a:schemeClr val="dk1"/>
                </a:solidFill>
                <a:latin typeface="Arial"/>
                <a:ea typeface="Arial"/>
                <a:cs typeface="Arial"/>
                <a:sym typeface="Arial"/>
              </a:rPr>
              <a:t>] </a:t>
            </a:r>
            <a:r>
              <a:rPr b="0" i="0" lang="en" sz="1800" u="none" cap="none" strike="noStrike">
                <a:solidFill>
                  <a:srgbClr val="24292F"/>
                </a:solidFill>
                <a:highlight>
                  <a:srgbClr val="FFFFFF"/>
                </a:highlight>
                <a:latin typeface="Arial"/>
                <a:ea typeface="Arial"/>
                <a:cs typeface="Arial"/>
                <a:sym typeface="Arial"/>
              </a:rPr>
              <a:t>In Vivo Imaging and Physiological Modelling: </a:t>
            </a:r>
            <a:r>
              <a:rPr b="0" i="0" lang="en" sz="1800" u="none" cap="none" strike="noStrike">
                <a:solidFill>
                  <a:schemeClr val="hlink"/>
                </a:solidFill>
                <a:highlight>
                  <a:srgbClr val="FFFFFF"/>
                </a:highlight>
                <a:uFill>
                  <a:noFill/>
                </a:uFill>
                <a:latin typeface="Arial"/>
                <a:ea typeface="Arial"/>
                <a:cs typeface="Arial"/>
                <a:sym typeface="Arial"/>
                <a:hlinkClick r:id="rId8"/>
              </a:rPr>
              <a:t>https://github.com/computational-medicine/BMED360-2021/blob/main/Lab1-MRI/03-mri-snr-cnr.ipynb</a:t>
            </a:r>
            <a:r>
              <a:rPr b="0" i="0" lang="en" sz="1800" u="none" cap="none" strike="noStrike">
                <a:solidFill>
                  <a:schemeClr val="dk1"/>
                </a:solidFill>
                <a:highlight>
                  <a:srgbClr val="FFFFFF"/>
                </a:highlight>
                <a:latin typeface="Arial"/>
                <a:ea typeface="Arial"/>
                <a:cs typeface="Arial"/>
                <a:sym typeface="Arial"/>
              </a:rPr>
              <a:t> </a:t>
            </a:r>
            <a:endParaRPr b="0" i="0" sz="18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 name="Google Shape;61;p13"/>
          <p:cNvSpPr/>
          <p:nvPr/>
        </p:nvSpPr>
        <p:spPr>
          <a:xfrm>
            <a:off x="506525" y="41694225"/>
            <a:ext cx="3646500" cy="5541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400"/>
              <a:buFont typeface="Arial"/>
              <a:buNone/>
            </a:pPr>
            <a:r>
              <a:rPr b="0" i="0" lang="en" sz="3400" u="none" cap="none" strike="noStrike">
                <a:solidFill>
                  <a:schemeClr val="dk1"/>
                </a:solidFill>
                <a:latin typeface="Arial"/>
                <a:ea typeface="Arial"/>
                <a:cs typeface="Arial"/>
                <a:sym typeface="Arial"/>
              </a:rPr>
              <a:t>Acknowledgment</a:t>
            </a:r>
            <a:endParaRPr b="0" i="0" sz="3400" u="none" cap="none" strike="noStrike">
              <a:solidFill>
                <a:schemeClr val="dk1"/>
              </a:solidFill>
              <a:latin typeface="Arial"/>
              <a:ea typeface="Arial"/>
              <a:cs typeface="Arial"/>
              <a:sym typeface="Arial"/>
            </a:endParaRPr>
          </a:p>
        </p:txBody>
      </p:sp>
      <p:sp>
        <p:nvSpPr>
          <p:cNvPr id="62" name="Google Shape;62;p13"/>
          <p:cNvSpPr/>
          <p:nvPr/>
        </p:nvSpPr>
        <p:spPr>
          <a:xfrm>
            <a:off x="555725" y="42269400"/>
            <a:ext cx="24127799" cy="646500"/>
          </a:xfrm>
          <a:prstGeom prst="rect">
            <a:avLst/>
          </a:prstGeom>
          <a:noFill/>
          <a:ln>
            <a:noFill/>
          </a:ln>
        </p:spPr>
        <p:txBody>
          <a:bodyPr anchorCtr="0" anchor="t" bIns="45000" lIns="90000" spcFirstLastPara="1" rIns="90000" wrap="square" tIns="45000">
            <a:noAutofit/>
          </a:bodyPr>
          <a:lstStyle/>
          <a:p>
            <a:pPr indent="0" lvl="0" marL="0" marR="0" rtl="0" algn="l">
              <a:lnSpc>
                <a:spcPct val="115000"/>
              </a:lnSpc>
              <a:spcBef>
                <a:spcPts val="0"/>
              </a:spcBef>
              <a:spcAft>
                <a:spcPts val="0"/>
              </a:spcAft>
              <a:buClr>
                <a:srgbClr val="000000"/>
              </a:buClr>
              <a:buSzPts val="1100"/>
              <a:buFont typeface="Arial"/>
              <a:buNone/>
            </a:pPr>
            <a:r>
              <a:rPr b="0" i="0" lang="en" sz="1600" u="none" cap="none" strike="noStrike">
                <a:solidFill>
                  <a:srgbClr val="1D1C1D"/>
                </a:solidFill>
                <a:latin typeface="Arial"/>
                <a:ea typeface="Arial"/>
                <a:cs typeface="Arial"/>
                <a:sym typeface="Arial"/>
              </a:rPr>
              <a:t>Supported by the Trond Mohn Research Foundation (Grant BFS2018TMT07). We thank Prof. Ingfrid Haldorsen for access to the example data, PhD Erlend Hodneland and MSc Sahtiesh </a:t>
            </a:r>
            <a:r>
              <a:rPr b="0" i="0" lang="en" sz="1600" u="none" cap="none" strike="noStrike">
                <a:solidFill>
                  <a:srgbClr val="4D5156"/>
                </a:solidFill>
                <a:highlight>
                  <a:srgbClr val="FFFFFF"/>
                </a:highlight>
                <a:latin typeface="Arial"/>
                <a:ea typeface="Arial"/>
                <a:cs typeface="Arial"/>
                <a:sym typeface="Arial"/>
              </a:rPr>
              <a:t>Kaliyugarasan</a:t>
            </a:r>
            <a:r>
              <a:rPr b="0" i="0" lang="en" sz="1600" u="none" cap="none" strike="noStrike">
                <a:solidFill>
                  <a:srgbClr val="1D1C1D"/>
                </a:solidFill>
                <a:latin typeface="Arial"/>
                <a:ea typeface="Arial"/>
                <a:cs typeface="Arial"/>
                <a:sym typeface="Arial"/>
              </a:rPr>
              <a:t> for providing CNN tumor segmentation masks and useful input. </a:t>
            </a:r>
            <a:endParaRPr b="0" i="0" sz="3500" u="none" cap="none" strike="noStrike">
              <a:solidFill>
                <a:srgbClr val="000000"/>
              </a:solidFill>
              <a:latin typeface="Calibri"/>
              <a:ea typeface="Calibri"/>
              <a:cs typeface="Calibri"/>
              <a:sym typeface="Calibri"/>
            </a:endParaRPr>
          </a:p>
        </p:txBody>
      </p:sp>
      <p:pic>
        <p:nvPicPr>
          <p:cNvPr id="63" name="Google Shape;63;p13"/>
          <p:cNvPicPr preferRelativeResize="0"/>
          <p:nvPr/>
        </p:nvPicPr>
        <p:blipFill rotWithShape="1">
          <a:blip r:embed="rId9">
            <a:alphaModFix/>
          </a:blip>
          <a:srcRect b="0" l="0" r="0" t="0"/>
          <a:stretch/>
        </p:blipFill>
        <p:spPr>
          <a:xfrm>
            <a:off x="186474" y="2451475"/>
            <a:ext cx="1845525" cy="1157375"/>
          </a:xfrm>
          <a:prstGeom prst="rect">
            <a:avLst/>
          </a:prstGeom>
          <a:noFill/>
          <a:ln>
            <a:noFill/>
          </a:ln>
        </p:spPr>
      </p:pic>
      <p:sp>
        <p:nvSpPr>
          <p:cNvPr id="64" name="Google Shape;64;p13"/>
          <p:cNvSpPr/>
          <p:nvPr/>
        </p:nvSpPr>
        <p:spPr>
          <a:xfrm>
            <a:off x="20021500" y="15524050"/>
            <a:ext cx="5048400" cy="5541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000000"/>
                </a:solidFill>
                <a:latin typeface="Arial"/>
                <a:ea typeface="Arial"/>
                <a:cs typeface="Arial"/>
                <a:sym typeface="Arial"/>
              </a:rPr>
              <a:t>3D morphological dilation of ROI</a:t>
            </a:r>
            <a:endParaRPr b="0" i="0" sz="2400" u="none" cap="none" strike="noStrike">
              <a:solidFill>
                <a:srgbClr val="000000"/>
              </a:solidFill>
              <a:latin typeface="Arial"/>
              <a:ea typeface="Arial"/>
              <a:cs typeface="Arial"/>
              <a:sym typeface="Arial"/>
            </a:endParaRPr>
          </a:p>
        </p:txBody>
      </p:sp>
      <p:sp>
        <p:nvSpPr>
          <p:cNvPr id="65" name="Google Shape;65;p13"/>
          <p:cNvSpPr txBox="1"/>
          <p:nvPr/>
        </p:nvSpPr>
        <p:spPr>
          <a:xfrm>
            <a:off x="23040900" y="16225000"/>
            <a:ext cx="20289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1" lang="en" sz="1600" u="none" cap="none" strike="noStrike">
                <a:solidFill>
                  <a:srgbClr val="000000"/>
                </a:solidFill>
                <a:latin typeface="Arial"/>
                <a:ea typeface="Arial"/>
                <a:cs typeface="Arial"/>
                <a:sym typeface="Arial"/>
              </a:rPr>
              <a:t>Structuring element</a:t>
            </a:r>
            <a:endParaRPr b="0" i="1" sz="1600" u="none" cap="none" strike="noStrike">
              <a:solidFill>
                <a:srgbClr val="000000"/>
              </a:solidFill>
              <a:latin typeface="Arial"/>
              <a:ea typeface="Arial"/>
              <a:cs typeface="Arial"/>
              <a:sym typeface="Arial"/>
            </a:endParaRPr>
          </a:p>
        </p:txBody>
      </p:sp>
      <p:pic>
        <p:nvPicPr>
          <p:cNvPr id="66" name="Google Shape;66;p13"/>
          <p:cNvPicPr preferRelativeResize="0"/>
          <p:nvPr/>
        </p:nvPicPr>
        <p:blipFill rotWithShape="1">
          <a:blip r:embed="rId10">
            <a:alphaModFix/>
          </a:blip>
          <a:srcRect b="0" l="0" r="0" t="0"/>
          <a:stretch/>
        </p:blipFill>
        <p:spPr>
          <a:xfrm>
            <a:off x="23402325" y="16650573"/>
            <a:ext cx="1606675" cy="1775343"/>
          </a:xfrm>
          <a:prstGeom prst="rect">
            <a:avLst/>
          </a:prstGeom>
          <a:noFill/>
          <a:ln>
            <a:noFill/>
          </a:ln>
        </p:spPr>
      </p:pic>
      <p:sp>
        <p:nvSpPr>
          <p:cNvPr id="67" name="Google Shape;67;p13"/>
          <p:cNvSpPr txBox="1"/>
          <p:nvPr/>
        </p:nvSpPr>
        <p:spPr>
          <a:xfrm>
            <a:off x="654975" y="7435200"/>
            <a:ext cx="10641600" cy="9041400"/>
          </a:xfrm>
          <a:prstGeom prst="rect">
            <a:avLst/>
          </a:prstGeom>
          <a:noFill/>
          <a:ln>
            <a:noFill/>
          </a:ln>
        </p:spPr>
        <p:txBody>
          <a:bodyPr anchorCtr="0" anchor="t" bIns="91425" lIns="91425" spcFirstLastPara="1" rIns="91425" wrap="square" tIns="91425">
            <a:spAutoFit/>
          </a:bodyPr>
          <a:lstStyle/>
          <a:p>
            <a:pPr indent="-406400" lvl="0" marL="457200" marR="0" rtl="0" algn="just">
              <a:lnSpc>
                <a:spcPct val="115000"/>
              </a:lnSpc>
              <a:spcBef>
                <a:spcPts val="0"/>
              </a:spcBef>
              <a:spcAft>
                <a:spcPts val="0"/>
              </a:spcAft>
              <a:buClr>
                <a:schemeClr val="dk1"/>
              </a:buClr>
              <a:buSzPts val="2800"/>
              <a:buFont typeface="Arial"/>
              <a:buChar char="●"/>
            </a:pPr>
            <a:r>
              <a:rPr b="0" i="0" lang="en" sz="2800" u="none" cap="none" strike="noStrike">
                <a:solidFill>
                  <a:schemeClr val="dk1"/>
                </a:solidFill>
                <a:latin typeface="Arial"/>
                <a:ea typeface="Arial"/>
                <a:cs typeface="Arial"/>
                <a:sym typeface="Arial"/>
              </a:rPr>
              <a:t>Image contrast-to-noise ratio (</a:t>
            </a:r>
            <a:r>
              <a:rPr b="1" i="0" lang="en" sz="2800" u="none" cap="none" strike="noStrike">
                <a:solidFill>
                  <a:schemeClr val="dk1"/>
                </a:solidFill>
                <a:latin typeface="Arial"/>
                <a:ea typeface="Arial"/>
                <a:cs typeface="Arial"/>
                <a:sym typeface="Arial"/>
              </a:rPr>
              <a:t>CNR</a:t>
            </a:r>
            <a:r>
              <a:rPr b="0" i="0" lang="en" sz="2800" u="none" cap="none" strike="noStrike">
                <a:solidFill>
                  <a:schemeClr val="dk1"/>
                </a:solidFill>
                <a:latin typeface="Arial"/>
                <a:ea typeface="Arial"/>
                <a:cs typeface="Arial"/>
                <a:sym typeface="Arial"/>
              </a:rPr>
              <a:t>), being a measure of image quality, is a fundamental concept in imaging and image analysis: no contrast, no discrimination; high noise level, poor ability to segment underlying image contrast. </a:t>
            </a:r>
            <a:endParaRPr b="0" i="0" sz="2800" u="none" cap="none" strike="noStrike">
              <a:solidFill>
                <a:schemeClr val="dk1"/>
              </a:solidFill>
              <a:latin typeface="Arial"/>
              <a:ea typeface="Arial"/>
              <a:cs typeface="Arial"/>
              <a:sym typeface="Arial"/>
            </a:endParaRPr>
          </a:p>
          <a:p>
            <a:pPr indent="-406400" lvl="0" marL="457200" marR="0" rtl="0" algn="just">
              <a:lnSpc>
                <a:spcPct val="115000"/>
              </a:lnSpc>
              <a:spcBef>
                <a:spcPts val="0"/>
              </a:spcBef>
              <a:spcAft>
                <a:spcPts val="0"/>
              </a:spcAft>
              <a:buClr>
                <a:schemeClr val="dk1"/>
              </a:buClr>
              <a:buSzPts val="2800"/>
              <a:buFont typeface="Arial"/>
              <a:buChar char="●"/>
            </a:pPr>
            <a:r>
              <a:rPr b="0" i="0" lang="en" sz="2800" u="none" cap="none" strike="noStrike">
                <a:solidFill>
                  <a:schemeClr val="dk1"/>
                </a:solidFill>
                <a:latin typeface="Arial"/>
                <a:ea typeface="Arial"/>
                <a:cs typeface="Arial"/>
                <a:sym typeface="Arial"/>
              </a:rPr>
              <a:t>In medical MRI, contrast and noise are influenced by a plethora of factors related to </a:t>
            </a:r>
            <a:r>
              <a:rPr b="1" i="0" lang="en" sz="2800" u="none" cap="none" strike="noStrike">
                <a:solidFill>
                  <a:schemeClr val="dk1"/>
                </a:solidFill>
                <a:latin typeface="Arial"/>
                <a:ea typeface="Arial"/>
                <a:cs typeface="Arial"/>
                <a:sym typeface="Arial"/>
              </a:rPr>
              <a:t>(i)</a:t>
            </a:r>
            <a:r>
              <a:rPr b="0" i="0" lang="en" sz="2800" u="none" cap="none" strike="noStrike">
                <a:solidFill>
                  <a:schemeClr val="dk1"/>
                </a:solidFill>
                <a:latin typeface="Arial"/>
                <a:ea typeface="Arial"/>
                <a:cs typeface="Arial"/>
                <a:sym typeface="Arial"/>
              </a:rPr>
              <a:t> tissue and patient properties, </a:t>
            </a:r>
            <a:r>
              <a:rPr b="1" i="0" lang="en" sz="2800" u="none" cap="none" strike="noStrike">
                <a:solidFill>
                  <a:schemeClr val="dk1"/>
                </a:solidFill>
                <a:latin typeface="Arial"/>
                <a:ea typeface="Arial"/>
                <a:cs typeface="Arial"/>
                <a:sym typeface="Arial"/>
              </a:rPr>
              <a:t>(ii) </a:t>
            </a:r>
            <a:r>
              <a:rPr b="0" i="0" lang="en" sz="2800" u="none" cap="none" strike="noStrike">
                <a:solidFill>
                  <a:schemeClr val="dk1"/>
                </a:solidFill>
                <a:latin typeface="Arial"/>
                <a:ea typeface="Arial"/>
                <a:cs typeface="Arial"/>
                <a:sym typeface="Arial"/>
              </a:rPr>
              <a:t>MR physics and measurement techniques, and </a:t>
            </a:r>
            <a:r>
              <a:rPr b="1" i="0" lang="en" sz="2800" u="none" cap="none" strike="noStrike">
                <a:solidFill>
                  <a:schemeClr val="dk1"/>
                </a:solidFill>
                <a:latin typeface="Arial"/>
                <a:ea typeface="Arial"/>
                <a:cs typeface="Arial"/>
                <a:sym typeface="Arial"/>
              </a:rPr>
              <a:t>(iii)</a:t>
            </a:r>
            <a:r>
              <a:rPr b="0" i="0" lang="en" sz="2800" u="none" cap="none" strike="noStrike">
                <a:solidFill>
                  <a:schemeClr val="dk1"/>
                </a:solidFill>
                <a:latin typeface="Arial"/>
                <a:ea typeface="Arial"/>
                <a:cs typeface="Arial"/>
                <a:sym typeface="Arial"/>
              </a:rPr>
              <a:t> the careful selection of MR sequences and examination procedures as performed by the MR technician. </a:t>
            </a:r>
            <a:endParaRPr b="0" i="0" sz="2800" u="none" cap="none" strike="noStrike">
              <a:solidFill>
                <a:schemeClr val="dk1"/>
              </a:solidFill>
              <a:latin typeface="Arial"/>
              <a:ea typeface="Arial"/>
              <a:cs typeface="Arial"/>
              <a:sym typeface="Arial"/>
            </a:endParaRPr>
          </a:p>
          <a:p>
            <a:pPr indent="-406400" lvl="0" marL="457200" marR="0" rtl="0" algn="just">
              <a:lnSpc>
                <a:spcPct val="115000"/>
              </a:lnSpc>
              <a:spcBef>
                <a:spcPts val="0"/>
              </a:spcBef>
              <a:spcAft>
                <a:spcPts val="0"/>
              </a:spcAft>
              <a:buClr>
                <a:schemeClr val="dk1"/>
              </a:buClr>
              <a:buSzPts val="2800"/>
              <a:buFont typeface="Arial"/>
              <a:buChar char="●"/>
            </a:pPr>
            <a:r>
              <a:rPr b="0" i="0" lang="en" sz="2800" u="none" cap="none" strike="noStrike">
                <a:solidFill>
                  <a:schemeClr val="dk1"/>
                </a:solidFill>
                <a:latin typeface="Arial"/>
                <a:ea typeface="Arial"/>
                <a:cs typeface="Arial"/>
                <a:sym typeface="Arial"/>
              </a:rPr>
              <a:t>In this study, we put CNR in the perspective of the </a:t>
            </a:r>
            <a:r>
              <a:rPr b="0" i="1" lang="en" sz="2800" u="none" cap="none" strike="noStrike">
                <a:solidFill>
                  <a:schemeClr val="dk1"/>
                </a:solidFill>
                <a:latin typeface="Arial"/>
                <a:ea typeface="Arial"/>
                <a:cs typeface="Arial"/>
                <a:sym typeface="Arial"/>
              </a:rPr>
              <a:t>radiographer</a:t>
            </a:r>
            <a:r>
              <a:rPr b="0" i="0" lang="en" sz="2800" u="none" cap="none" strike="noStrike">
                <a:solidFill>
                  <a:schemeClr val="dk1"/>
                </a:solidFill>
                <a:latin typeface="Arial"/>
                <a:ea typeface="Arial"/>
                <a:cs typeface="Arial"/>
                <a:sym typeface="Arial"/>
              </a:rPr>
              <a:t> (responsible for collecting high quality images in the clinic) and of the </a:t>
            </a:r>
            <a:r>
              <a:rPr b="0" i="1" lang="en" sz="2800" u="none" cap="none" strike="noStrike">
                <a:solidFill>
                  <a:schemeClr val="dk1"/>
                </a:solidFill>
                <a:latin typeface="Arial"/>
                <a:ea typeface="Arial"/>
                <a:cs typeface="Arial"/>
                <a:sym typeface="Arial"/>
              </a:rPr>
              <a:t>image segmenter</a:t>
            </a:r>
            <a:r>
              <a:rPr b="0" i="0" lang="en" sz="2800" u="none" cap="none" strike="noStrike">
                <a:solidFill>
                  <a:schemeClr val="dk1"/>
                </a:solidFill>
                <a:latin typeface="Arial"/>
                <a:ea typeface="Arial"/>
                <a:cs typeface="Arial"/>
                <a:sym typeface="Arial"/>
              </a:rPr>
              <a:t> - that be labeling a region of interest (ROI) by a panel of expert radiologists, or automated segmentation by a clever algorithm.  </a:t>
            </a:r>
            <a:endParaRPr b="0" i="0" sz="2800" u="none" cap="none" strike="noStrike">
              <a:solidFill>
                <a:schemeClr val="dk1"/>
              </a:solidFill>
              <a:latin typeface="Arial"/>
              <a:ea typeface="Arial"/>
              <a:cs typeface="Arial"/>
              <a:sym typeface="Arial"/>
            </a:endParaRPr>
          </a:p>
          <a:p>
            <a:pPr indent="-406400" lvl="0" marL="457200" marR="0" rtl="0" algn="just">
              <a:lnSpc>
                <a:spcPct val="115000"/>
              </a:lnSpc>
              <a:spcBef>
                <a:spcPts val="0"/>
              </a:spcBef>
              <a:spcAft>
                <a:spcPts val="0"/>
              </a:spcAft>
              <a:buClr>
                <a:schemeClr val="dk1"/>
              </a:buClr>
              <a:buSzPts val="2800"/>
              <a:buFont typeface="Arial"/>
              <a:buChar char="●"/>
            </a:pPr>
            <a:r>
              <a:rPr b="0" i="0" lang="en" sz="2800" u="none" cap="none" strike="noStrike">
                <a:solidFill>
                  <a:schemeClr val="dk1"/>
                </a:solidFill>
                <a:latin typeface="Arial"/>
                <a:ea typeface="Arial"/>
                <a:cs typeface="Arial"/>
                <a:sym typeface="Arial"/>
              </a:rPr>
              <a:t>As a use-case we employ MRI recordings from a small sample of patients with cervical cancer and introduce and elaborate on the concept of contrast-to-noise ratio between tumor region and surrounding tissue. </a:t>
            </a:r>
            <a:endParaRPr b="0" i="0" sz="2800" u="none" cap="none" strike="noStrike">
              <a:solidFill>
                <a:srgbClr val="000000"/>
              </a:solidFill>
              <a:latin typeface="Arial"/>
              <a:ea typeface="Arial"/>
              <a:cs typeface="Arial"/>
              <a:sym typeface="Arial"/>
            </a:endParaRPr>
          </a:p>
        </p:txBody>
      </p:sp>
      <p:sp>
        <p:nvSpPr>
          <p:cNvPr id="68" name="Google Shape;68;p13"/>
          <p:cNvSpPr txBox="1"/>
          <p:nvPr/>
        </p:nvSpPr>
        <p:spPr>
          <a:xfrm>
            <a:off x="23878775" y="16577200"/>
            <a:ext cx="742800" cy="4002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ball(3)</a:t>
            </a:r>
            <a:endParaRPr b="0" i="0" sz="1400" u="none" cap="none" strike="noStrike">
              <a:solidFill>
                <a:srgbClr val="000000"/>
              </a:solidFill>
              <a:latin typeface="Arial"/>
              <a:ea typeface="Arial"/>
              <a:cs typeface="Arial"/>
              <a:sym typeface="Arial"/>
            </a:endParaRPr>
          </a:p>
        </p:txBody>
      </p:sp>
      <p:sp>
        <p:nvSpPr>
          <p:cNvPr id="69" name="Google Shape;69;p13"/>
          <p:cNvSpPr/>
          <p:nvPr/>
        </p:nvSpPr>
        <p:spPr>
          <a:xfrm>
            <a:off x="690950" y="16653500"/>
            <a:ext cx="5367000" cy="988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4000"/>
              <a:buFont typeface="Arial"/>
              <a:buNone/>
            </a:pPr>
            <a:r>
              <a:rPr b="0" i="0" lang="en" sz="4000" u="none" cap="none" strike="noStrike">
                <a:solidFill>
                  <a:srgbClr val="000000"/>
                </a:solidFill>
                <a:latin typeface="Arial"/>
                <a:ea typeface="Arial"/>
                <a:cs typeface="Arial"/>
                <a:sym typeface="Arial"/>
              </a:rPr>
              <a:t>Material &amp; Methods</a:t>
            </a:r>
            <a:endParaRPr b="0" i="0" sz="4000" u="none" cap="none" strike="noStrike">
              <a:solidFill>
                <a:srgbClr val="000000"/>
              </a:solidFill>
              <a:latin typeface="Arial"/>
              <a:ea typeface="Arial"/>
              <a:cs typeface="Arial"/>
              <a:sym typeface="Arial"/>
            </a:endParaRPr>
          </a:p>
        </p:txBody>
      </p:sp>
      <p:sp>
        <p:nvSpPr>
          <p:cNvPr id="70" name="Google Shape;70;p13"/>
          <p:cNvSpPr txBox="1"/>
          <p:nvPr/>
        </p:nvSpPr>
        <p:spPr>
          <a:xfrm>
            <a:off x="601400" y="17666800"/>
            <a:ext cx="10641600" cy="7059000"/>
          </a:xfrm>
          <a:prstGeom prst="rect">
            <a:avLst/>
          </a:prstGeom>
          <a:noFill/>
          <a:ln>
            <a:noFill/>
          </a:ln>
        </p:spPr>
        <p:txBody>
          <a:bodyPr anchorCtr="0" anchor="t" bIns="91425" lIns="91425" spcFirstLastPara="1" rIns="91425" wrap="square" tIns="91425">
            <a:spAutoFit/>
          </a:bodyPr>
          <a:lstStyle/>
          <a:p>
            <a:pPr indent="-406400" lvl="0" marL="457200" marR="0" rtl="0" algn="just">
              <a:lnSpc>
                <a:spcPct val="115000"/>
              </a:lnSpc>
              <a:spcBef>
                <a:spcPts val="0"/>
              </a:spcBef>
              <a:spcAft>
                <a:spcPts val="0"/>
              </a:spcAft>
              <a:buClr>
                <a:schemeClr val="dk1"/>
              </a:buClr>
              <a:buSzPts val="2800"/>
              <a:buFont typeface="Arial"/>
              <a:buChar char="●"/>
            </a:pPr>
            <a:r>
              <a:rPr b="0" i="0" lang="en" sz="2800" u="none" cap="none" strike="noStrike">
                <a:solidFill>
                  <a:schemeClr val="dk1"/>
                </a:solidFill>
                <a:latin typeface="Arial"/>
                <a:ea typeface="Arial"/>
                <a:cs typeface="Arial"/>
                <a:sym typeface="Arial"/>
              </a:rPr>
              <a:t>To implement and test our approach we employed multislice T2-w MRI of cervical cancer from three patient examinations (CC1, CC2, CC3). </a:t>
            </a:r>
            <a:endParaRPr b="0" i="0" sz="2800" u="none" cap="none" strike="noStrike">
              <a:solidFill>
                <a:schemeClr val="dk1"/>
              </a:solidFill>
              <a:latin typeface="Arial"/>
              <a:ea typeface="Arial"/>
              <a:cs typeface="Arial"/>
              <a:sym typeface="Arial"/>
            </a:endParaRPr>
          </a:p>
          <a:p>
            <a:pPr indent="-406400" lvl="0" marL="457200" marR="0" rtl="0" algn="just">
              <a:lnSpc>
                <a:spcPct val="115000"/>
              </a:lnSpc>
              <a:spcBef>
                <a:spcPts val="0"/>
              </a:spcBef>
              <a:spcAft>
                <a:spcPts val="0"/>
              </a:spcAft>
              <a:buClr>
                <a:schemeClr val="dk1"/>
              </a:buClr>
              <a:buSzPts val="2800"/>
              <a:buFont typeface="Arial"/>
              <a:buChar char="●"/>
            </a:pPr>
            <a:r>
              <a:rPr b="0" i="0" lang="en" sz="2800" u="none" cap="none" strike="noStrike">
                <a:solidFill>
                  <a:schemeClr val="dk1"/>
                </a:solidFill>
                <a:latin typeface="Arial"/>
                <a:ea typeface="Arial"/>
                <a:cs typeface="Arial"/>
                <a:sym typeface="Arial"/>
              </a:rPr>
              <a:t>The tumor ROI was segmented by a 3D-CNN model developed in another project, and to define its surrounding we used 3D morphological dilation from the </a:t>
            </a:r>
            <a:r>
              <a:rPr b="0" i="1" lang="en" sz="2800" u="none" cap="none" strike="noStrike">
                <a:solidFill>
                  <a:schemeClr val="dk1"/>
                </a:solidFill>
                <a:latin typeface="Arial"/>
                <a:ea typeface="Arial"/>
                <a:cs typeface="Arial"/>
                <a:sym typeface="Arial"/>
              </a:rPr>
              <a:t>scikit-image</a:t>
            </a:r>
            <a:r>
              <a:rPr b="0" i="0" lang="en" sz="2800" u="none" cap="none" strike="noStrike">
                <a:solidFill>
                  <a:schemeClr val="dk1"/>
                </a:solidFill>
                <a:latin typeface="Arial"/>
                <a:ea typeface="Arial"/>
                <a:cs typeface="Arial"/>
                <a:sym typeface="Arial"/>
              </a:rPr>
              <a:t> library employing a ball of a fixed radius as the structuring element.  </a:t>
            </a:r>
            <a:endParaRPr b="0" i="0" sz="2800" u="none" cap="none" strike="noStrike">
              <a:solidFill>
                <a:schemeClr val="dk1"/>
              </a:solidFill>
              <a:latin typeface="Arial"/>
              <a:ea typeface="Arial"/>
              <a:cs typeface="Arial"/>
              <a:sym typeface="Arial"/>
            </a:endParaRPr>
          </a:p>
          <a:p>
            <a:pPr indent="-406400" lvl="0" marL="457200" marR="0" rtl="0" algn="just">
              <a:lnSpc>
                <a:spcPct val="115000"/>
              </a:lnSpc>
              <a:spcBef>
                <a:spcPts val="0"/>
              </a:spcBef>
              <a:spcAft>
                <a:spcPts val="0"/>
              </a:spcAft>
              <a:buClr>
                <a:schemeClr val="dk1"/>
              </a:buClr>
              <a:buSzPts val="2800"/>
              <a:buFont typeface="Arial"/>
              <a:buChar char="●"/>
            </a:pPr>
            <a:r>
              <a:rPr b="0" i="0" lang="en" sz="2800" u="none" cap="none" strike="noStrike">
                <a:solidFill>
                  <a:schemeClr val="dk1"/>
                </a:solidFill>
                <a:latin typeface="Arial"/>
                <a:ea typeface="Arial"/>
                <a:cs typeface="Arial"/>
                <a:sym typeface="Arial"/>
              </a:rPr>
              <a:t>To estimate the noise level, we manually delineated a region within the urinary bladder and calculated the mean and standard deviation of its signal intensities (see Fig. 1 &amp; 2 for details and examples).  </a:t>
            </a:r>
            <a:endParaRPr b="0" i="0" sz="2800" u="none" cap="none" strike="noStrike">
              <a:solidFill>
                <a:schemeClr val="dk1"/>
              </a:solidFill>
              <a:latin typeface="Arial"/>
              <a:ea typeface="Arial"/>
              <a:cs typeface="Arial"/>
              <a:sym typeface="Arial"/>
            </a:endParaRPr>
          </a:p>
          <a:p>
            <a:pPr indent="-406400" lvl="0" marL="457200" marR="0" rtl="0" algn="just">
              <a:lnSpc>
                <a:spcPct val="115000"/>
              </a:lnSpc>
              <a:spcBef>
                <a:spcPts val="0"/>
              </a:spcBef>
              <a:spcAft>
                <a:spcPts val="0"/>
              </a:spcAft>
              <a:buClr>
                <a:schemeClr val="dk1"/>
              </a:buClr>
              <a:buSzPts val="2800"/>
              <a:buFont typeface="Arial"/>
              <a:buChar char="●"/>
            </a:pPr>
            <a:r>
              <a:rPr b="0" i="0" lang="en" sz="2800" u="none" cap="none" strike="noStrike">
                <a:solidFill>
                  <a:schemeClr val="dk1"/>
                </a:solidFill>
                <a:latin typeface="Arial"/>
                <a:ea typeface="Arial"/>
                <a:cs typeface="Arial"/>
                <a:sym typeface="Arial"/>
              </a:rPr>
              <a:t>In the spirit of open science and reproducible research, Python jupyter notebooks and deidentified example data will be available on GitHub (https://github.com/arvidl/tumor-cnr).</a:t>
            </a:r>
            <a:endParaRPr b="0" i="0" sz="2800" u="none" cap="none" strike="noStrike">
              <a:solidFill>
                <a:schemeClr val="dk1"/>
              </a:solidFill>
              <a:latin typeface="Arial"/>
              <a:ea typeface="Arial"/>
              <a:cs typeface="Arial"/>
              <a:sym typeface="Arial"/>
            </a:endParaRPr>
          </a:p>
        </p:txBody>
      </p:sp>
      <p:sp>
        <p:nvSpPr>
          <p:cNvPr id="71" name="Google Shape;71;p13"/>
          <p:cNvSpPr/>
          <p:nvPr/>
        </p:nvSpPr>
        <p:spPr>
          <a:xfrm>
            <a:off x="690950" y="25035500"/>
            <a:ext cx="2871300" cy="988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4000"/>
              <a:buFont typeface="Arial"/>
              <a:buNone/>
            </a:pPr>
            <a:r>
              <a:rPr b="0" i="0" lang="en" sz="4000" u="none" cap="none" strike="noStrike">
                <a:solidFill>
                  <a:srgbClr val="000000"/>
                </a:solidFill>
                <a:latin typeface="Arial"/>
                <a:ea typeface="Arial"/>
                <a:cs typeface="Arial"/>
                <a:sym typeface="Arial"/>
              </a:rPr>
              <a:t>Results</a:t>
            </a:r>
            <a:endParaRPr b="0" i="0" sz="4000" u="none" cap="none" strike="noStrike">
              <a:solidFill>
                <a:srgbClr val="000000"/>
              </a:solidFill>
              <a:latin typeface="Arial"/>
              <a:ea typeface="Arial"/>
              <a:cs typeface="Arial"/>
              <a:sym typeface="Arial"/>
            </a:endParaRPr>
          </a:p>
        </p:txBody>
      </p:sp>
      <p:sp>
        <p:nvSpPr>
          <p:cNvPr id="72" name="Google Shape;72;p13"/>
          <p:cNvSpPr txBox="1"/>
          <p:nvPr/>
        </p:nvSpPr>
        <p:spPr>
          <a:xfrm>
            <a:off x="506525" y="25866500"/>
            <a:ext cx="10641600" cy="4580700"/>
          </a:xfrm>
          <a:prstGeom prst="rect">
            <a:avLst/>
          </a:prstGeom>
          <a:noFill/>
          <a:ln>
            <a:noFill/>
          </a:ln>
        </p:spPr>
        <p:txBody>
          <a:bodyPr anchorCtr="0" anchor="t" bIns="91425" lIns="91425" spcFirstLastPara="1" rIns="91425" wrap="square" tIns="91425">
            <a:spAutoFit/>
          </a:bodyPr>
          <a:lstStyle/>
          <a:p>
            <a:pPr indent="-406400" lvl="0" marL="457200" marR="0" rtl="0" algn="l">
              <a:lnSpc>
                <a:spcPct val="115000"/>
              </a:lnSpc>
              <a:spcBef>
                <a:spcPts val="0"/>
              </a:spcBef>
              <a:spcAft>
                <a:spcPts val="0"/>
              </a:spcAft>
              <a:buClr>
                <a:schemeClr val="dk1"/>
              </a:buClr>
              <a:buSzPts val="2800"/>
              <a:buFont typeface="Arial"/>
              <a:buChar char="●"/>
            </a:pPr>
            <a:r>
              <a:rPr b="0" i="0" lang="en" sz="2800" u="none" cap="none" strike="noStrike">
                <a:solidFill>
                  <a:schemeClr val="dk1"/>
                </a:solidFill>
                <a:latin typeface="Arial"/>
                <a:ea typeface="Arial"/>
                <a:cs typeface="Arial"/>
                <a:sym typeface="Arial"/>
              </a:rPr>
              <a:t>The CNR  between tumor and surrounding tissue calculated for each of the examinations CC1, CC2, and CC3 are given in Fig. 3. This also illustrates the large global differences in CNR and tumor volumes between patients, and, importantly, local differences in CNR between parts of the tumor and its surrounding tissue.  </a:t>
            </a:r>
            <a:endParaRPr b="0" i="0" sz="2800" u="none" cap="none" strike="noStrike">
              <a:solidFill>
                <a:schemeClr val="dk1"/>
              </a:solidFill>
              <a:latin typeface="Arial"/>
              <a:ea typeface="Arial"/>
              <a:cs typeface="Arial"/>
              <a:sym typeface="Arial"/>
            </a:endParaRPr>
          </a:p>
          <a:p>
            <a:pPr indent="-406400" lvl="0" marL="457200" marR="0" rtl="0" algn="l">
              <a:lnSpc>
                <a:spcPct val="115000"/>
              </a:lnSpc>
              <a:spcBef>
                <a:spcPts val="0"/>
              </a:spcBef>
              <a:spcAft>
                <a:spcPts val="0"/>
              </a:spcAft>
              <a:buClr>
                <a:schemeClr val="dk1"/>
              </a:buClr>
              <a:buSzPts val="2800"/>
              <a:buFont typeface="Arial"/>
              <a:buChar char="●"/>
            </a:pPr>
            <a:r>
              <a:rPr b="0" i="0" lang="en" sz="2800" u="none" cap="none" strike="noStrike">
                <a:solidFill>
                  <a:schemeClr val="dk1"/>
                </a:solidFill>
                <a:latin typeface="Arial"/>
                <a:ea typeface="Arial"/>
                <a:cs typeface="Arial"/>
                <a:sym typeface="Arial"/>
              </a:rPr>
              <a:t>This  observation has led us to the refined concept of “</a:t>
            </a:r>
            <a:r>
              <a:rPr b="0" i="1" lang="en" sz="2800" u="none" cap="none" strike="noStrike">
                <a:solidFill>
                  <a:schemeClr val="dk1"/>
                </a:solidFill>
                <a:latin typeface="Arial"/>
                <a:ea typeface="Arial"/>
                <a:cs typeface="Arial"/>
                <a:sym typeface="Arial"/>
              </a:rPr>
              <a:t>radial CNR</a:t>
            </a:r>
            <a:r>
              <a:rPr b="0" i="0" lang="en" sz="2800" u="none" cap="none" strike="noStrike">
                <a:solidFill>
                  <a:schemeClr val="dk1"/>
                </a:solidFill>
                <a:latin typeface="Arial"/>
                <a:ea typeface="Arial"/>
                <a:cs typeface="Arial"/>
                <a:sym typeface="Arial"/>
              </a:rPr>
              <a:t>”, being a direction-sensitive image representation of CNR between tumor and tumor environment (Fig. 4).</a:t>
            </a:r>
            <a:endParaRPr b="0" i="0" sz="2800" u="none" cap="none" strike="noStrike">
              <a:solidFill>
                <a:srgbClr val="000000"/>
              </a:solidFill>
              <a:latin typeface="Arial"/>
              <a:ea typeface="Arial"/>
              <a:cs typeface="Arial"/>
              <a:sym typeface="Arial"/>
            </a:endParaRPr>
          </a:p>
        </p:txBody>
      </p:sp>
      <p:sp>
        <p:nvSpPr>
          <p:cNvPr id="73" name="Google Shape;73;p13"/>
          <p:cNvSpPr/>
          <p:nvPr/>
        </p:nvSpPr>
        <p:spPr>
          <a:xfrm>
            <a:off x="468425" y="39552975"/>
            <a:ext cx="2690700" cy="860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400"/>
              <a:buFont typeface="Arial"/>
              <a:buNone/>
            </a:pPr>
            <a:r>
              <a:rPr b="0" i="0" lang="en" sz="3400" u="none" cap="none" strike="noStrike">
                <a:solidFill>
                  <a:schemeClr val="dk1"/>
                </a:solidFill>
                <a:latin typeface="Arial"/>
                <a:ea typeface="Arial"/>
                <a:cs typeface="Arial"/>
                <a:sym typeface="Arial"/>
              </a:rPr>
              <a:t>References</a:t>
            </a:r>
            <a:endParaRPr b="0" i="0" sz="3400" u="none" cap="none" strike="noStrike">
              <a:solidFill>
                <a:schemeClr val="dk1"/>
              </a:solidFill>
              <a:latin typeface="Arial"/>
              <a:ea typeface="Arial"/>
              <a:cs typeface="Arial"/>
              <a:sym typeface="Arial"/>
            </a:endParaRPr>
          </a:p>
        </p:txBody>
      </p:sp>
      <p:sp>
        <p:nvSpPr>
          <p:cNvPr id="74" name="Google Shape;74;p13"/>
          <p:cNvSpPr/>
          <p:nvPr/>
        </p:nvSpPr>
        <p:spPr>
          <a:xfrm>
            <a:off x="506525" y="30622100"/>
            <a:ext cx="2871300" cy="988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4000"/>
              <a:buFont typeface="Arial"/>
              <a:buNone/>
            </a:pPr>
            <a:r>
              <a:rPr b="0" i="0" lang="en" sz="4000" u="none" cap="none" strike="noStrike">
                <a:solidFill>
                  <a:srgbClr val="000000"/>
                </a:solidFill>
                <a:latin typeface="Arial"/>
                <a:ea typeface="Arial"/>
                <a:cs typeface="Arial"/>
                <a:sym typeface="Arial"/>
              </a:rPr>
              <a:t>Discussion</a:t>
            </a:r>
            <a:endParaRPr b="0" i="0" sz="4000" u="none" cap="none" strike="noStrike">
              <a:solidFill>
                <a:srgbClr val="000000"/>
              </a:solidFill>
              <a:latin typeface="Arial"/>
              <a:ea typeface="Arial"/>
              <a:cs typeface="Arial"/>
              <a:sym typeface="Arial"/>
            </a:endParaRPr>
          </a:p>
        </p:txBody>
      </p:sp>
      <p:sp>
        <p:nvSpPr>
          <p:cNvPr id="75" name="Google Shape;75;p13"/>
          <p:cNvSpPr txBox="1"/>
          <p:nvPr/>
        </p:nvSpPr>
        <p:spPr>
          <a:xfrm>
            <a:off x="506525" y="31468100"/>
            <a:ext cx="10790100" cy="8050200"/>
          </a:xfrm>
          <a:prstGeom prst="rect">
            <a:avLst/>
          </a:prstGeom>
          <a:noFill/>
          <a:ln>
            <a:noFill/>
          </a:ln>
        </p:spPr>
        <p:txBody>
          <a:bodyPr anchorCtr="0" anchor="t" bIns="91425" lIns="91425" spcFirstLastPara="1" rIns="91425" wrap="square" tIns="91425">
            <a:spAutoFit/>
          </a:bodyPr>
          <a:lstStyle/>
          <a:p>
            <a:pPr indent="-406400" lvl="0" marL="457200" marR="0" rtl="0" algn="l">
              <a:lnSpc>
                <a:spcPct val="115000"/>
              </a:lnSpc>
              <a:spcBef>
                <a:spcPts val="0"/>
              </a:spcBef>
              <a:spcAft>
                <a:spcPts val="0"/>
              </a:spcAft>
              <a:buClr>
                <a:srgbClr val="000000"/>
              </a:buClr>
              <a:buSzPts val="2800"/>
              <a:buFont typeface="Arial"/>
              <a:buChar char="●"/>
            </a:pPr>
            <a:r>
              <a:rPr b="0" i="0" lang="en" sz="2800" u="none" cap="none" strike="noStrike">
                <a:solidFill>
                  <a:srgbClr val="000000"/>
                </a:solidFill>
                <a:latin typeface="Arial"/>
                <a:ea typeface="Arial"/>
                <a:cs typeface="Arial"/>
                <a:sym typeface="Arial"/>
              </a:rPr>
              <a:t>Our CNR approach and its tentative generalisation to 3D and to “radial CNR” might have interesting applications to the selection of “best” MRI sequences and parameter settings (in terms of CNR) for a given tumor examination. It might also be useful for the assessment and better understanding of inter and intra-observer (local) variability in tumor delineation - in addition to the commonly used Dice coefficient being a global measure.  </a:t>
            </a:r>
            <a:endParaRPr b="0" i="0" sz="2800" u="none" cap="none" strike="noStrike">
              <a:solidFill>
                <a:srgbClr val="000000"/>
              </a:solidFill>
              <a:latin typeface="Arial"/>
              <a:ea typeface="Arial"/>
              <a:cs typeface="Arial"/>
              <a:sym typeface="Arial"/>
            </a:endParaRPr>
          </a:p>
          <a:p>
            <a:pPr indent="-406400" lvl="0" marL="457200" marR="0" rtl="0" algn="l">
              <a:lnSpc>
                <a:spcPct val="115000"/>
              </a:lnSpc>
              <a:spcBef>
                <a:spcPts val="0"/>
              </a:spcBef>
              <a:spcAft>
                <a:spcPts val="0"/>
              </a:spcAft>
              <a:buClr>
                <a:srgbClr val="000000"/>
              </a:buClr>
              <a:buSzPts val="2800"/>
              <a:buFont typeface="Arial"/>
              <a:buChar char="●"/>
            </a:pPr>
            <a:r>
              <a:rPr b="0" i="0" lang="en" sz="2800" u="none" cap="none" strike="noStrike">
                <a:solidFill>
                  <a:srgbClr val="000000"/>
                </a:solidFill>
                <a:latin typeface="Arial"/>
                <a:ea typeface="Arial"/>
                <a:cs typeface="Arial"/>
                <a:sym typeface="Arial"/>
              </a:rPr>
              <a:t>Our CNR approach might also assist in uncertainty / confidence assessment and support “explainable AI” in (semi-)automated tumor segmentation. Radial CNR might be incorporated in segmentation pipelines such as finding/adjusting ROI contours using stochastic optimization driven by energy terms as described in the legend of Fig. 4</a:t>
            </a:r>
            <a:endParaRPr b="0" i="0" sz="2800" u="none" cap="none" strike="noStrike">
              <a:solidFill>
                <a:srgbClr val="000000"/>
              </a:solidFill>
              <a:latin typeface="Arial"/>
              <a:ea typeface="Arial"/>
              <a:cs typeface="Arial"/>
              <a:sym typeface="Arial"/>
            </a:endParaRPr>
          </a:p>
          <a:p>
            <a:pPr indent="-406400" lvl="0" marL="457200" marR="0" rtl="0" algn="l">
              <a:lnSpc>
                <a:spcPct val="115000"/>
              </a:lnSpc>
              <a:spcBef>
                <a:spcPts val="0"/>
              </a:spcBef>
              <a:spcAft>
                <a:spcPts val="0"/>
              </a:spcAft>
              <a:buClr>
                <a:srgbClr val="000000"/>
              </a:buClr>
              <a:buSzPts val="2800"/>
              <a:buFont typeface="Arial"/>
              <a:buChar char="●"/>
            </a:pPr>
            <a:r>
              <a:rPr b="0" i="0" lang="en" sz="2800" u="none" cap="none" strike="noStrike">
                <a:solidFill>
                  <a:srgbClr val="000000"/>
                </a:solidFill>
                <a:latin typeface="Arial"/>
                <a:ea typeface="Arial"/>
                <a:cs typeface="Arial"/>
                <a:sym typeface="Arial"/>
              </a:rPr>
              <a:t>Finally, we plan to apply and test our CNR approach to multiparametric MRI of brain tumors, both local data and data from the BRATS brain tumor segmentation challenge. </a:t>
            </a:r>
            <a:endParaRPr b="0" i="0" sz="2800" u="none" cap="none" strike="noStrike">
              <a:solidFill>
                <a:srgbClr val="000000"/>
              </a:solidFill>
              <a:latin typeface="Arial"/>
              <a:ea typeface="Arial"/>
              <a:cs typeface="Arial"/>
              <a:sym typeface="Arial"/>
            </a:endParaRPr>
          </a:p>
        </p:txBody>
      </p:sp>
      <p:cxnSp>
        <p:nvCxnSpPr>
          <p:cNvPr id="76" name="Google Shape;76;p13"/>
          <p:cNvCxnSpPr/>
          <p:nvPr/>
        </p:nvCxnSpPr>
        <p:spPr>
          <a:xfrm>
            <a:off x="11544300" y="7981950"/>
            <a:ext cx="0" cy="31870800"/>
          </a:xfrm>
          <a:prstGeom prst="straightConnector1">
            <a:avLst/>
          </a:prstGeom>
          <a:noFill/>
          <a:ln cap="flat" cmpd="sng" w="9525">
            <a:solidFill>
              <a:schemeClr val="dk2"/>
            </a:solidFill>
            <a:prstDash val="solid"/>
            <a:round/>
            <a:headEnd len="sm" w="sm" type="none"/>
            <a:tailEnd len="sm" w="sm" type="none"/>
          </a:ln>
        </p:spPr>
      </p:cxnSp>
      <p:sp>
        <p:nvSpPr>
          <p:cNvPr id="77" name="Google Shape;77;p13"/>
          <p:cNvSpPr txBox="1"/>
          <p:nvPr/>
        </p:nvSpPr>
        <p:spPr>
          <a:xfrm>
            <a:off x="17249975" y="14095838"/>
            <a:ext cx="2952600" cy="4617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alibri"/>
                <a:ea typeface="Calibri"/>
                <a:cs typeface="Calibri"/>
                <a:sym typeface="Calibri"/>
              </a:rPr>
              <a:t>CM = center of mass</a:t>
            </a:r>
            <a:endParaRPr b="0" i="0" sz="1800" u="none" cap="none" strike="noStrike">
              <a:solidFill>
                <a:srgbClr val="000000"/>
              </a:solidFill>
              <a:latin typeface="Calibri"/>
              <a:ea typeface="Calibri"/>
              <a:cs typeface="Calibri"/>
              <a:sym typeface="Calibri"/>
            </a:endParaRPr>
          </a:p>
        </p:txBody>
      </p:sp>
      <p:grpSp>
        <p:nvGrpSpPr>
          <p:cNvPr id="78" name="Google Shape;78;p13"/>
          <p:cNvGrpSpPr/>
          <p:nvPr/>
        </p:nvGrpSpPr>
        <p:grpSpPr>
          <a:xfrm>
            <a:off x="12035825" y="15547450"/>
            <a:ext cx="8814250" cy="4912253"/>
            <a:chOff x="72425" y="78850"/>
            <a:chExt cx="8814250" cy="4912253"/>
          </a:xfrm>
        </p:grpSpPr>
        <p:pic>
          <p:nvPicPr>
            <p:cNvPr id="79" name="Google Shape;79;p13"/>
            <p:cNvPicPr preferRelativeResize="0"/>
            <p:nvPr/>
          </p:nvPicPr>
          <p:blipFill rotWithShape="1">
            <a:blip r:embed="rId11">
              <a:alphaModFix/>
            </a:blip>
            <a:srcRect b="0" l="0" r="0" t="0"/>
            <a:stretch/>
          </p:blipFill>
          <p:spPr>
            <a:xfrm>
              <a:off x="152400" y="152400"/>
              <a:ext cx="3485946" cy="4838701"/>
            </a:xfrm>
            <a:prstGeom prst="rect">
              <a:avLst/>
            </a:prstGeom>
            <a:noFill/>
            <a:ln>
              <a:noFill/>
            </a:ln>
          </p:spPr>
        </p:pic>
        <p:pic>
          <p:nvPicPr>
            <p:cNvPr id="80" name="Google Shape;80;p13"/>
            <p:cNvPicPr preferRelativeResize="0"/>
            <p:nvPr/>
          </p:nvPicPr>
          <p:blipFill rotWithShape="1">
            <a:blip r:embed="rId12">
              <a:alphaModFix/>
            </a:blip>
            <a:srcRect b="34708" l="0" r="0" t="0"/>
            <a:stretch/>
          </p:blipFill>
          <p:spPr>
            <a:xfrm>
              <a:off x="3790750" y="152400"/>
              <a:ext cx="2723751" cy="2605501"/>
            </a:xfrm>
            <a:prstGeom prst="rect">
              <a:avLst/>
            </a:prstGeom>
            <a:noFill/>
            <a:ln>
              <a:noFill/>
            </a:ln>
          </p:spPr>
        </p:pic>
        <p:pic>
          <p:nvPicPr>
            <p:cNvPr id="81" name="Google Shape;81;p13"/>
            <p:cNvPicPr preferRelativeResize="0"/>
            <p:nvPr/>
          </p:nvPicPr>
          <p:blipFill rotWithShape="1">
            <a:blip r:embed="rId13">
              <a:alphaModFix/>
            </a:blip>
            <a:srcRect b="0" l="0" r="0" t="0"/>
            <a:stretch/>
          </p:blipFill>
          <p:spPr>
            <a:xfrm>
              <a:off x="3790750" y="2811278"/>
              <a:ext cx="4371423" cy="2179825"/>
            </a:xfrm>
            <a:prstGeom prst="rect">
              <a:avLst/>
            </a:prstGeom>
            <a:noFill/>
            <a:ln>
              <a:noFill/>
            </a:ln>
          </p:spPr>
        </p:pic>
        <p:sp>
          <p:nvSpPr>
            <p:cNvPr id="82" name="Google Shape;82;p13"/>
            <p:cNvSpPr txBox="1"/>
            <p:nvPr/>
          </p:nvSpPr>
          <p:spPr>
            <a:xfrm>
              <a:off x="1758950" y="1887625"/>
              <a:ext cx="612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CM</a:t>
              </a:r>
              <a:endParaRPr b="0" i="0" sz="1000" u="none" cap="none" strike="noStrike">
                <a:solidFill>
                  <a:srgbClr val="000000"/>
                </a:solidFill>
                <a:latin typeface="Arial"/>
                <a:ea typeface="Arial"/>
                <a:cs typeface="Arial"/>
                <a:sym typeface="Arial"/>
              </a:endParaRPr>
            </a:p>
          </p:txBody>
        </p:sp>
        <p:pic>
          <p:nvPicPr>
            <p:cNvPr id="83" name="Google Shape;83;p13"/>
            <p:cNvPicPr preferRelativeResize="0"/>
            <p:nvPr/>
          </p:nvPicPr>
          <p:blipFill rotWithShape="1">
            <a:blip r:embed="rId14">
              <a:alphaModFix/>
            </a:blip>
            <a:srcRect b="0" l="0" r="0" t="0"/>
            <a:stretch/>
          </p:blipFill>
          <p:spPr>
            <a:xfrm>
              <a:off x="72425" y="78850"/>
              <a:ext cx="1349425" cy="1355350"/>
            </a:xfrm>
            <a:prstGeom prst="rect">
              <a:avLst/>
            </a:prstGeom>
            <a:noFill/>
            <a:ln cap="flat" cmpd="sng" w="28575">
              <a:solidFill>
                <a:srgbClr val="FFFFFF"/>
              </a:solidFill>
              <a:prstDash val="solid"/>
              <a:round/>
              <a:headEnd len="sm" w="sm" type="none"/>
              <a:tailEnd len="sm" w="sm" type="none"/>
            </a:ln>
          </p:spPr>
        </p:pic>
        <p:sp>
          <p:nvSpPr>
            <p:cNvPr id="84" name="Google Shape;84;p13"/>
            <p:cNvSpPr txBox="1"/>
            <p:nvPr/>
          </p:nvSpPr>
          <p:spPr>
            <a:xfrm>
              <a:off x="516888" y="381825"/>
              <a:ext cx="612900" cy="276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FFFFFF"/>
                  </a:solidFill>
                  <a:latin typeface="Arial"/>
                  <a:ea typeface="Arial"/>
                  <a:cs typeface="Arial"/>
                  <a:sym typeface="Arial"/>
                </a:rPr>
                <a:t>CM</a:t>
              </a:r>
              <a:endParaRPr b="0" i="0" sz="600" u="none" cap="none" strike="noStrike">
                <a:solidFill>
                  <a:srgbClr val="FFFFFF"/>
                </a:solidFill>
                <a:latin typeface="Arial"/>
                <a:ea typeface="Arial"/>
                <a:cs typeface="Arial"/>
                <a:sym typeface="Arial"/>
              </a:endParaRPr>
            </a:p>
          </p:txBody>
        </p:sp>
        <p:sp>
          <p:nvSpPr>
            <p:cNvPr id="85" name="Google Shape;85;p13"/>
            <p:cNvSpPr txBox="1"/>
            <p:nvPr/>
          </p:nvSpPr>
          <p:spPr>
            <a:xfrm>
              <a:off x="1642475" y="1378950"/>
              <a:ext cx="1317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“Ground truth”</a:t>
              </a:r>
              <a:endParaRPr b="0" i="0" sz="1400" u="none" cap="none" strike="noStrike">
                <a:solidFill>
                  <a:srgbClr val="000000"/>
                </a:solidFill>
                <a:latin typeface="Arial"/>
                <a:ea typeface="Arial"/>
                <a:cs typeface="Arial"/>
                <a:sym typeface="Arial"/>
              </a:endParaRPr>
            </a:p>
          </p:txBody>
        </p:sp>
        <p:sp>
          <p:nvSpPr>
            <p:cNvPr id="86" name="Google Shape;86;p13"/>
            <p:cNvSpPr txBox="1"/>
            <p:nvPr/>
          </p:nvSpPr>
          <p:spPr>
            <a:xfrm>
              <a:off x="2298225" y="2105525"/>
              <a:ext cx="1029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3D binary</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dilation</a:t>
              </a:r>
              <a:endParaRPr b="0" i="0" sz="1400" u="none" cap="none" strike="noStrike">
                <a:solidFill>
                  <a:srgbClr val="FFFFFF"/>
                </a:solidFill>
                <a:latin typeface="Arial"/>
                <a:ea typeface="Arial"/>
                <a:cs typeface="Arial"/>
                <a:sym typeface="Arial"/>
              </a:endParaRPr>
            </a:p>
          </p:txBody>
        </p:sp>
        <p:sp>
          <p:nvSpPr>
            <p:cNvPr id="87" name="Google Shape;87;p13"/>
            <p:cNvSpPr txBox="1"/>
            <p:nvPr/>
          </p:nvSpPr>
          <p:spPr>
            <a:xfrm>
              <a:off x="6747675" y="658725"/>
              <a:ext cx="2139000" cy="2016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700"/>
                <a:buFont typeface="Arial"/>
                <a:buNone/>
              </a:pPr>
              <a:r>
                <a:rPr b="0" i="0" lang="en" sz="1700" u="none" cap="none" strike="noStrike">
                  <a:solidFill>
                    <a:srgbClr val="000000"/>
                  </a:solidFill>
                  <a:latin typeface="Arial"/>
                  <a:ea typeface="Arial"/>
                  <a:cs typeface="Arial"/>
                  <a:sym typeface="Arial"/>
                </a:rPr>
                <a:t>Signal intensity in tumor region and</a:t>
              </a:r>
              <a:endParaRPr b="0" i="0" sz="17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700"/>
                <a:buFont typeface="Arial"/>
                <a:buNone/>
              </a:pPr>
              <a:r>
                <a:rPr b="0" i="0" lang="en" sz="1700" u="none" cap="none" strike="noStrike">
                  <a:solidFill>
                    <a:srgbClr val="000000"/>
                  </a:solidFill>
                  <a:latin typeface="Arial"/>
                  <a:ea typeface="Arial"/>
                  <a:cs typeface="Arial"/>
                  <a:sym typeface="Arial"/>
                </a:rPr>
                <a:t>surrounding tissue</a:t>
              </a:r>
              <a:endParaRPr b="0" i="0" sz="17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700"/>
                <a:buFont typeface="Arial"/>
                <a:buNone/>
              </a:pPr>
              <a:r>
                <a:rPr b="0" i="0" lang="en" sz="1700" u="none" cap="none" strike="noStrike">
                  <a:solidFill>
                    <a:srgbClr val="000000"/>
                  </a:solidFill>
                  <a:latin typeface="Arial"/>
                  <a:ea typeface="Arial"/>
                  <a:cs typeface="Arial"/>
                  <a:sym typeface="Arial"/>
                </a:rPr>
                <a:t>(</a:t>
              </a:r>
              <a:r>
                <a:rPr b="0" i="1" lang="en" sz="1700" u="none" cap="none" strike="noStrike">
                  <a:solidFill>
                    <a:srgbClr val="000000"/>
                  </a:solidFill>
                  <a:latin typeface="Arial"/>
                  <a:ea typeface="Arial"/>
                  <a:cs typeface="Arial"/>
                  <a:sym typeface="Arial"/>
                </a:rPr>
                <a:t>how to best define surrounding tissue?</a:t>
              </a:r>
              <a:r>
                <a:rPr b="0" i="0" lang="en" sz="1700" u="none" cap="none" strike="noStrike">
                  <a:solidFill>
                    <a:srgbClr val="000000"/>
                  </a:solidFill>
                  <a:latin typeface="Arial"/>
                  <a:ea typeface="Arial"/>
                  <a:cs typeface="Arial"/>
                  <a:sym typeface="Arial"/>
                </a:rPr>
                <a:t>)</a:t>
              </a:r>
              <a:endParaRPr b="0" i="0" sz="1700" u="none" cap="none" strike="noStrike">
                <a:solidFill>
                  <a:srgbClr val="000000"/>
                </a:solidFill>
                <a:latin typeface="Arial"/>
                <a:ea typeface="Arial"/>
                <a:cs typeface="Arial"/>
                <a:sym typeface="Arial"/>
              </a:endParaRPr>
            </a:p>
          </p:txBody>
        </p:sp>
      </p:grpSp>
      <p:sp>
        <p:nvSpPr>
          <p:cNvPr id="88" name="Google Shape;88;p13"/>
          <p:cNvSpPr txBox="1"/>
          <p:nvPr/>
        </p:nvSpPr>
        <p:spPr>
          <a:xfrm>
            <a:off x="11731025" y="20593050"/>
            <a:ext cx="13164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Arial"/>
                <a:ea typeface="Arial"/>
                <a:cs typeface="Arial"/>
                <a:sym typeface="Arial"/>
              </a:rPr>
              <a:t>Figure 2. Surrounding tissue defined as 3D morphological dilation of tumor region with a fixed structural element.</a:t>
            </a:r>
            <a:endParaRPr b="0" i="0" sz="2000" u="none" cap="none" strike="noStrike">
              <a:solidFill>
                <a:srgbClr val="000000"/>
              </a:solidFill>
              <a:latin typeface="Arial"/>
              <a:ea typeface="Arial"/>
              <a:cs typeface="Arial"/>
              <a:sym typeface="Arial"/>
            </a:endParaRPr>
          </a:p>
        </p:txBody>
      </p:sp>
      <p:sp>
        <p:nvSpPr>
          <p:cNvPr id="89" name="Google Shape;89;p13"/>
          <p:cNvSpPr txBox="1"/>
          <p:nvPr/>
        </p:nvSpPr>
        <p:spPr>
          <a:xfrm>
            <a:off x="11576051" y="21884700"/>
            <a:ext cx="609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Arial"/>
                <a:ea typeface="Arial"/>
                <a:cs typeface="Arial"/>
                <a:sym typeface="Arial"/>
              </a:rPr>
              <a:t>a</a:t>
            </a:r>
            <a:r>
              <a:rPr b="0" i="0" lang="en" sz="1800" u="none" cap="none" strike="noStrike">
                <a:solidFill>
                  <a:srgbClr val="000000"/>
                </a:solidFill>
                <a:latin typeface="Arial"/>
                <a:ea typeface="Arial"/>
                <a:cs typeface="Arial"/>
                <a:sym typeface="Arial"/>
              </a:rPr>
              <a:t>)</a:t>
            </a:r>
            <a:endParaRPr b="0" i="0" sz="1800" u="none" cap="none" strike="noStrike">
              <a:solidFill>
                <a:srgbClr val="000000"/>
              </a:solidFill>
              <a:latin typeface="Arial"/>
              <a:ea typeface="Arial"/>
              <a:cs typeface="Arial"/>
              <a:sym typeface="Arial"/>
            </a:endParaRPr>
          </a:p>
        </p:txBody>
      </p:sp>
      <p:sp>
        <p:nvSpPr>
          <p:cNvPr id="90" name="Google Shape;90;p13"/>
          <p:cNvSpPr txBox="1"/>
          <p:nvPr/>
        </p:nvSpPr>
        <p:spPr>
          <a:xfrm>
            <a:off x="11576051" y="25659155"/>
            <a:ext cx="609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Arial"/>
                <a:ea typeface="Arial"/>
                <a:cs typeface="Arial"/>
                <a:sym typeface="Arial"/>
              </a:rPr>
              <a:t>b</a:t>
            </a:r>
            <a:r>
              <a:rPr b="0" i="0" lang="en" sz="1800" u="none" cap="none" strike="noStrike">
                <a:solidFill>
                  <a:srgbClr val="000000"/>
                </a:solidFill>
                <a:latin typeface="Arial"/>
                <a:ea typeface="Arial"/>
                <a:cs typeface="Arial"/>
                <a:sym typeface="Arial"/>
              </a:rPr>
              <a:t>)</a:t>
            </a:r>
            <a:endParaRPr b="0" i="0" sz="1800" u="none" cap="none" strike="noStrike">
              <a:solidFill>
                <a:srgbClr val="000000"/>
              </a:solidFill>
              <a:latin typeface="Arial"/>
              <a:ea typeface="Arial"/>
              <a:cs typeface="Arial"/>
              <a:sym typeface="Arial"/>
            </a:endParaRPr>
          </a:p>
        </p:txBody>
      </p:sp>
      <p:pic>
        <p:nvPicPr>
          <p:cNvPr id="91" name="Google Shape;91;p13"/>
          <p:cNvPicPr preferRelativeResize="0"/>
          <p:nvPr/>
        </p:nvPicPr>
        <p:blipFill rotWithShape="1">
          <a:blip r:embed="rId15">
            <a:alphaModFix/>
          </a:blip>
          <a:srcRect b="0" l="0" r="0" t="0"/>
          <a:stretch/>
        </p:blipFill>
        <p:spPr>
          <a:xfrm>
            <a:off x="18499491" y="22041388"/>
            <a:ext cx="6307283" cy="1301558"/>
          </a:xfrm>
          <a:prstGeom prst="rect">
            <a:avLst/>
          </a:prstGeom>
          <a:noFill/>
          <a:ln>
            <a:noFill/>
          </a:ln>
        </p:spPr>
      </p:pic>
      <p:pic>
        <p:nvPicPr>
          <p:cNvPr id="92" name="Google Shape;92;p13"/>
          <p:cNvPicPr preferRelativeResize="0"/>
          <p:nvPr/>
        </p:nvPicPr>
        <p:blipFill rotWithShape="1">
          <a:blip r:embed="rId16">
            <a:alphaModFix/>
          </a:blip>
          <a:srcRect b="0" l="0" r="0" t="0"/>
          <a:stretch/>
        </p:blipFill>
        <p:spPr>
          <a:xfrm>
            <a:off x="18511803" y="23386466"/>
            <a:ext cx="6282660" cy="1319375"/>
          </a:xfrm>
          <a:prstGeom prst="rect">
            <a:avLst/>
          </a:prstGeom>
          <a:noFill/>
          <a:ln>
            <a:noFill/>
          </a:ln>
        </p:spPr>
      </p:pic>
      <p:pic>
        <p:nvPicPr>
          <p:cNvPr id="93" name="Google Shape;93;p13"/>
          <p:cNvPicPr preferRelativeResize="0"/>
          <p:nvPr/>
        </p:nvPicPr>
        <p:blipFill rotWithShape="1">
          <a:blip r:embed="rId17">
            <a:alphaModFix/>
          </a:blip>
          <a:srcRect b="0" l="0" r="0" t="0"/>
          <a:stretch/>
        </p:blipFill>
        <p:spPr>
          <a:xfrm>
            <a:off x="18511800" y="26035895"/>
            <a:ext cx="6282667" cy="1204776"/>
          </a:xfrm>
          <a:prstGeom prst="rect">
            <a:avLst/>
          </a:prstGeom>
          <a:noFill/>
          <a:ln>
            <a:noFill/>
          </a:ln>
        </p:spPr>
      </p:pic>
      <p:pic>
        <p:nvPicPr>
          <p:cNvPr id="94" name="Google Shape;94;p13"/>
          <p:cNvPicPr preferRelativeResize="0"/>
          <p:nvPr/>
        </p:nvPicPr>
        <p:blipFill rotWithShape="1">
          <a:blip r:embed="rId18">
            <a:alphaModFix/>
          </a:blip>
          <a:srcRect b="0" l="0" r="0" t="0"/>
          <a:stretch/>
        </p:blipFill>
        <p:spPr>
          <a:xfrm>
            <a:off x="18511800" y="24823988"/>
            <a:ext cx="6282667" cy="1198229"/>
          </a:xfrm>
          <a:prstGeom prst="rect">
            <a:avLst/>
          </a:prstGeom>
          <a:noFill/>
          <a:ln>
            <a:noFill/>
          </a:ln>
        </p:spPr>
      </p:pic>
      <p:pic>
        <p:nvPicPr>
          <p:cNvPr id="95" name="Google Shape;95;p13"/>
          <p:cNvPicPr preferRelativeResize="0"/>
          <p:nvPr/>
        </p:nvPicPr>
        <p:blipFill rotWithShape="1">
          <a:blip r:embed="rId19">
            <a:alphaModFix/>
          </a:blip>
          <a:srcRect b="0" l="0" r="0" t="0"/>
          <a:stretch/>
        </p:blipFill>
        <p:spPr>
          <a:xfrm flipH="1" rot="10800000">
            <a:off x="18499527" y="28541703"/>
            <a:ext cx="6307210" cy="1156909"/>
          </a:xfrm>
          <a:prstGeom prst="rect">
            <a:avLst/>
          </a:prstGeom>
          <a:noFill/>
          <a:ln>
            <a:noFill/>
          </a:ln>
        </p:spPr>
      </p:pic>
      <p:pic>
        <p:nvPicPr>
          <p:cNvPr id="96" name="Google Shape;96;p13"/>
          <p:cNvPicPr preferRelativeResize="0"/>
          <p:nvPr/>
        </p:nvPicPr>
        <p:blipFill rotWithShape="1">
          <a:blip r:embed="rId20">
            <a:alphaModFix/>
          </a:blip>
          <a:srcRect b="0" l="0" r="0" t="0"/>
          <a:stretch/>
        </p:blipFill>
        <p:spPr>
          <a:xfrm>
            <a:off x="18499492" y="27349006"/>
            <a:ext cx="6307276" cy="1156909"/>
          </a:xfrm>
          <a:prstGeom prst="rect">
            <a:avLst/>
          </a:prstGeom>
          <a:noFill/>
          <a:ln>
            <a:noFill/>
          </a:ln>
        </p:spPr>
      </p:pic>
      <p:sp>
        <p:nvSpPr>
          <p:cNvPr id="97" name="Google Shape;97;p13"/>
          <p:cNvSpPr txBox="1"/>
          <p:nvPr/>
        </p:nvSpPr>
        <p:spPr>
          <a:xfrm>
            <a:off x="17736370" y="23159817"/>
            <a:ext cx="8190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Calibri"/>
                <a:ea typeface="Calibri"/>
                <a:cs typeface="Calibri"/>
                <a:sym typeface="Calibri"/>
              </a:rPr>
              <a:t>CC1</a:t>
            </a:r>
            <a:endParaRPr b="0" i="0" sz="1600" u="none" cap="none" strike="noStrike">
              <a:solidFill>
                <a:srgbClr val="000000"/>
              </a:solidFill>
              <a:latin typeface="Calibri"/>
              <a:ea typeface="Calibri"/>
              <a:cs typeface="Calibri"/>
              <a:sym typeface="Calibri"/>
            </a:endParaRPr>
          </a:p>
        </p:txBody>
      </p:sp>
      <p:sp>
        <p:nvSpPr>
          <p:cNvPr id="98" name="Google Shape;98;p13"/>
          <p:cNvSpPr txBox="1"/>
          <p:nvPr/>
        </p:nvSpPr>
        <p:spPr>
          <a:xfrm>
            <a:off x="17736370" y="25829027"/>
            <a:ext cx="8190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Calibri"/>
                <a:ea typeface="Calibri"/>
                <a:cs typeface="Calibri"/>
                <a:sym typeface="Calibri"/>
              </a:rPr>
              <a:t>CC2</a:t>
            </a:r>
            <a:endParaRPr b="0" i="0" sz="1600" u="none" cap="none" strike="noStrike">
              <a:solidFill>
                <a:srgbClr val="000000"/>
              </a:solidFill>
              <a:latin typeface="Calibri"/>
              <a:ea typeface="Calibri"/>
              <a:cs typeface="Calibri"/>
              <a:sym typeface="Calibri"/>
            </a:endParaRPr>
          </a:p>
        </p:txBody>
      </p:sp>
      <p:sp>
        <p:nvSpPr>
          <p:cNvPr id="99" name="Google Shape;99;p13"/>
          <p:cNvSpPr txBox="1"/>
          <p:nvPr/>
        </p:nvSpPr>
        <p:spPr>
          <a:xfrm>
            <a:off x="17736370" y="28266131"/>
            <a:ext cx="8190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Calibri"/>
                <a:ea typeface="Calibri"/>
                <a:cs typeface="Calibri"/>
                <a:sym typeface="Calibri"/>
              </a:rPr>
              <a:t>CC3</a:t>
            </a:r>
            <a:endParaRPr b="0" i="0" sz="1600" u="none" cap="none" strike="noStrike">
              <a:solidFill>
                <a:srgbClr val="000000"/>
              </a:solidFill>
              <a:latin typeface="Calibri"/>
              <a:ea typeface="Calibri"/>
              <a:cs typeface="Calibri"/>
              <a:sym typeface="Calibri"/>
            </a:endParaRPr>
          </a:p>
        </p:txBody>
      </p:sp>
      <p:sp>
        <p:nvSpPr>
          <p:cNvPr id="100" name="Google Shape;100;p13"/>
          <p:cNvSpPr/>
          <p:nvPr/>
        </p:nvSpPr>
        <p:spPr>
          <a:xfrm>
            <a:off x="18236441" y="22068156"/>
            <a:ext cx="176818" cy="2637684"/>
          </a:xfrm>
          <a:prstGeom prst="leftBrace">
            <a:avLst>
              <a:gd fmla="val 50000" name="adj1"/>
              <a:gd fmla="val 50000" name="adj2"/>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3"/>
          <p:cNvSpPr/>
          <p:nvPr/>
        </p:nvSpPr>
        <p:spPr>
          <a:xfrm>
            <a:off x="18236441" y="24853419"/>
            <a:ext cx="176818" cy="2387302"/>
          </a:xfrm>
          <a:prstGeom prst="leftBrace">
            <a:avLst>
              <a:gd fmla="val 50000" name="adj1"/>
              <a:gd fmla="val 50000" name="adj2"/>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3"/>
          <p:cNvSpPr/>
          <p:nvPr/>
        </p:nvSpPr>
        <p:spPr>
          <a:xfrm>
            <a:off x="18236441" y="27349006"/>
            <a:ext cx="176818" cy="2349837"/>
          </a:xfrm>
          <a:prstGeom prst="leftBrace">
            <a:avLst>
              <a:gd fmla="val 50000" name="adj1"/>
              <a:gd fmla="val 50000" name="adj2"/>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3"/>
          <p:cNvSpPr txBox="1"/>
          <p:nvPr/>
        </p:nvSpPr>
        <p:spPr>
          <a:xfrm>
            <a:off x="17701250" y="21960900"/>
            <a:ext cx="609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Arial"/>
                <a:ea typeface="Arial"/>
                <a:cs typeface="Arial"/>
                <a:sym typeface="Arial"/>
              </a:rPr>
              <a:t>c</a:t>
            </a:r>
            <a:r>
              <a:rPr b="0" i="0" lang="en" sz="1800" u="none" cap="none" strike="noStrike">
                <a:solidFill>
                  <a:srgbClr val="000000"/>
                </a:solidFill>
                <a:latin typeface="Arial"/>
                <a:ea typeface="Arial"/>
                <a:cs typeface="Arial"/>
                <a:sym typeface="Arial"/>
              </a:rPr>
              <a:t>)</a:t>
            </a:r>
            <a:endParaRPr b="0" i="0" sz="1800" u="none" cap="none" strike="noStrike">
              <a:solidFill>
                <a:srgbClr val="000000"/>
              </a:solidFill>
              <a:latin typeface="Arial"/>
              <a:ea typeface="Arial"/>
              <a:cs typeface="Arial"/>
              <a:sym typeface="Arial"/>
            </a:endParaRPr>
          </a:p>
        </p:txBody>
      </p:sp>
      <p:sp>
        <p:nvSpPr>
          <p:cNvPr id="104" name="Google Shape;104;p13"/>
          <p:cNvSpPr txBox="1"/>
          <p:nvPr/>
        </p:nvSpPr>
        <p:spPr>
          <a:xfrm>
            <a:off x="11576050" y="28765500"/>
            <a:ext cx="13230600" cy="3570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Arial"/>
                <a:ea typeface="Arial"/>
                <a:cs typeface="Arial"/>
                <a:sym typeface="Arial"/>
              </a:rPr>
              <a:t>Figure 3. (</a:t>
            </a:r>
            <a:r>
              <a:rPr b="1" i="0" lang="en" sz="2000" u="none" cap="none" strike="noStrike">
                <a:solidFill>
                  <a:srgbClr val="000000"/>
                </a:solidFill>
                <a:latin typeface="Arial"/>
                <a:ea typeface="Arial"/>
                <a:cs typeface="Arial"/>
                <a:sym typeface="Arial"/>
              </a:rPr>
              <a:t>a</a:t>
            </a:r>
            <a:r>
              <a:rPr b="0" i="0" lang="en" sz="2000" u="none" cap="none" strike="noStrike">
                <a:solidFill>
                  <a:srgbClr val="000000"/>
                </a:solidFill>
                <a:latin typeface="Arial"/>
                <a:ea typeface="Arial"/>
                <a:cs typeface="Arial"/>
                <a:sym typeface="Arial"/>
              </a:rPr>
              <a:t>) Description of MR scanner and field strength,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Arial"/>
                <a:ea typeface="Arial"/>
                <a:cs typeface="Arial"/>
                <a:sym typeface="Arial"/>
              </a:rPr>
              <a:t>pulse sequence (T2-w turbo spin echo), image matrix, and</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Arial"/>
                <a:ea typeface="Arial"/>
                <a:cs typeface="Arial"/>
                <a:sym typeface="Arial"/>
              </a:rPr>
              <a:t>the various spatial resolutions in the three MR exams.</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Arial"/>
                <a:ea typeface="Arial"/>
                <a:cs typeface="Arial"/>
                <a:sym typeface="Arial"/>
              </a:rPr>
              <a:t>(</a:t>
            </a:r>
            <a:r>
              <a:rPr b="1" i="0" lang="en" sz="2000" u="none" cap="none" strike="noStrike">
                <a:solidFill>
                  <a:srgbClr val="000000"/>
                </a:solidFill>
                <a:latin typeface="Arial"/>
                <a:ea typeface="Arial"/>
                <a:cs typeface="Arial"/>
                <a:sym typeface="Arial"/>
              </a:rPr>
              <a:t>b</a:t>
            </a:r>
            <a:r>
              <a:rPr b="0" i="0" lang="en" sz="2000" u="none" cap="none" strike="noStrike">
                <a:solidFill>
                  <a:srgbClr val="000000"/>
                </a:solidFill>
                <a:latin typeface="Arial"/>
                <a:ea typeface="Arial"/>
                <a:cs typeface="Arial"/>
                <a:sym typeface="Arial"/>
              </a:rPr>
              <a:t>) Summary statistics of the signal intensities and volumes within the entire 3D tumor region (the ROI in yellow), within the surrounding tissue, and within the urinary bladder for each of the subjects CC1, CC2, CC3. Last column</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Arial"/>
                <a:ea typeface="Arial"/>
                <a:cs typeface="Arial"/>
                <a:sym typeface="Arial"/>
              </a:rPr>
              <a:t>shows estimated CNR between tumor and surrounding tissues for each of the subjects. A CNR &gt; 0 indicate that the tumor has an higher mean signal intensity (i.e. “hyperintense”) compared to its surrounding tissue. (</a:t>
            </a:r>
            <a:r>
              <a:rPr b="1" i="0" lang="en" sz="2000" u="none" cap="none" strike="noStrike">
                <a:solidFill>
                  <a:srgbClr val="000000"/>
                </a:solidFill>
                <a:latin typeface="Arial"/>
                <a:ea typeface="Arial"/>
                <a:cs typeface="Arial"/>
                <a:sym typeface="Arial"/>
              </a:rPr>
              <a:t>c</a:t>
            </a:r>
            <a:r>
              <a:rPr b="0" i="0" lang="en" sz="2000" u="none" cap="none" strike="noStrike">
                <a:solidFill>
                  <a:srgbClr val="000000"/>
                </a:solidFill>
                <a:latin typeface="Arial"/>
                <a:ea typeface="Arial"/>
                <a:cs typeface="Arial"/>
                <a:sym typeface="Arial"/>
              </a:rPr>
              <a:t>) Selected orthogonal slices from the tumor region and surroundings from each of the three subjects. This illustrates the large variation in tumor size and in global and local contrast between tumor and surrounding tissues in our sample. Such global and local CNR differences might also reflect inter-rater variation in tumor labeling (i.e. poor Dice coefficient) and discrepancy between “ground truth” and automated segmentation.</a:t>
            </a:r>
            <a:endParaRPr b="0" i="0" sz="2000" u="none" cap="none" strike="noStrike">
              <a:solidFill>
                <a:srgbClr val="000000"/>
              </a:solidFill>
              <a:latin typeface="Arial"/>
              <a:ea typeface="Arial"/>
              <a:cs typeface="Arial"/>
              <a:sym typeface="Arial"/>
            </a:endParaRPr>
          </a:p>
        </p:txBody>
      </p:sp>
      <p:pic>
        <p:nvPicPr>
          <p:cNvPr id="105" name="Google Shape;105;p13"/>
          <p:cNvPicPr preferRelativeResize="0"/>
          <p:nvPr/>
        </p:nvPicPr>
        <p:blipFill rotWithShape="1">
          <a:blip r:embed="rId11">
            <a:alphaModFix/>
          </a:blip>
          <a:srcRect b="0" l="0" r="0" t="0"/>
          <a:stretch/>
        </p:blipFill>
        <p:spPr>
          <a:xfrm>
            <a:off x="12602635" y="32479506"/>
            <a:ext cx="5224735" cy="5910957"/>
          </a:xfrm>
          <a:prstGeom prst="rect">
            <a:avLst/>
          </a:prstGeom>
          <a:noFill/>
          <a:ln>
            <a:noFill/>
          </a:ln>
        </p:spPr>
      </p:pic>
      <p:sp>
        <p:nvSpPr>
          <p:cNvPr id="106" name="Google Shape;106;p13"/>
          <p:cNvSpPr txBox="1"/>
          <p:nvPr/>
        </p:nvSpPr>
        <p:spPr>
          <a:xfrm>
            <a:off x="14982955" y="34509438"/>
            <a:ext cx="918615" cy="400196"/>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CM</a:t>
            </a:r>
            <a:endParaRPr b="0" i="0" sz="1400" u="none" cap="none" strike="noStrike">
              <a:solidFill>
                <a:srgbClr val="000000"/>
              </a:solidFill>
              <a:latin typeface="Arial"/>
              <a:ea typeface="Arial"/>
              <a:cs typeface="Arial"/>
              <a:sym typeface="Arial"/>
            </a:endParaRPr>
          </a:p>
        </p:txBody>
      </p:sp>
      <p:cxnSp>
        <p:nvCxnSpPr>
          <p:cNvPr id="107" name="Google Shape;107;p13"/>
          <p:cNvCxnSpPr>
            <a:stCxn id="106" idx="2"/>
          </p:cNvCxnSpPr>
          <p:nvPr/>
        </p:nvCxnSpPr>
        <p:spPr>
          <a:xfrm flipH="1" rot="10800000">
            <a:off x="15442262" y="33664634"/>
            <a:ext cx="1074600" cy="1245000"/>
          </a:xfrm>
          <a:prstGeom prst="straightConnector1">
            <a:avLst/>
          </a:prstGeom>
          <a:noFill/>
          <a:ln cap="flat" cmpd="sng" w="19050">
            <a:solidFill>
              <a:srgbClr val="595959"/>
            </a:solidFill>
            <a:prstDash val="dash"/>
            <a:round/>
            <a:headEnd len="sm" w="sm" type="none"/>
            <a:tailEnd len="sm" w="sm" type="none"/>
          </a:ln>
        </p:spPr>
      </p:cxnSp>
      <p:cxnSp>
        <p:nvCxnSpPr>
          <p:cNvPr id="108" name="Google Shape;108;p13"/>
          <p:cNvCxnSpPr>
            <a:stCxn id="106" idx="2"/>
          </p:cNvCxnSpPr>
          <p:nvPr/>
        </p:nvCxnSpPr>
        <p:spPr>
          <a:xfrm flipH="1" rot="10800000">
            <a:off x="15442262" y="33904034"/>
            <a:ext cx="1368600" cy="1005600"/>
          </a:xfrm>
          <a:prstGeom prst="straightConnector1">
            <a:avLst/>
          </a:prstGeom>
          <a:noFill/>
          <a:ln cap="flat" cmpd="sng" w="19050">
            <a:solidFill>
              <a:srgbClr val="595959"/>
            </a:solidFill>
            <a:prstDash val="dash"/>
            <a:round/>
            <a:headEnd len="sm" w="sm" type="none"/>
            <a:tailEnd len="sm" w="sm" type="none"/>
          </a:ln>
        </p:spPr>
      </p:cxnSp>
      <p:cxnSp>
        <p:nvCxnSpPr>
          <p:cNvPr id="109" name="Google Shape;109;p13"/>
          <p:cNvCxnSpPr>
            <a:stCxn id="106" idx="2"/>
          </p:cNvCxnSpPr>
          <p:nvPr/>
        </p:nvCxnSpPr>
        <p:spPr>
          <a:xfrm flipH="1" rot="10800000">
            <a:off x="15442262" y="34188734"/>
            <a:ext cx="1662900" cy="720900"/>
          </a:xfrm>
          <a:prstGeom prst="straightConnector1">
            <a:avLst/>
          </a:prstGeom>
          <a:noFill/>
          <a:ln cap="flat" cmpd="sng" w="19050">
            <a:solidFill>
              <a:srgbClr val="595959"/>
            </a:solidFill>
            <a:prstDash val="dash"/>
            <a:round/>
            <a:headEnd len="sm" w="sm" type="none"/>
            <a:tailEnd len="sm" w="sm" type="none"/>
          </a:ln>
        </p:spPr>
      </p:cxnSp>
      <p:cxnSp>
        <p:nvCxnSpPr>
          <p:cNvPr id="110" name="Google Shape;110;p13"/>
          <p:cNvCxnSpPr>
            <a:stCxn id="106" idx="2"/>
          </p:cNvCxnSpPr>
          <p:nvPr/>
        </p:nvCxnSpPr>
        <p:spPr>
          <a:xfrm flipH="1" rot="10800000">
            <a:off x="15442262" y="34570634"/>
            <a:ext cx="1699200" cy="339000"/>
          </a:xfrm>
          <a:prstGeom prst="straightConnector1">
            <a:avLst/>
          </a:prstGeom>
          <a:noFill/>
          <a:ln cap="flat" cmpd="sng" w="19050">
            <a:solidFill>
              <a:srgbClr val="595959"/>
            </a:solidFill>
            <a:prstDash val="dash"/>
            <a:round/>
            <a:headEnd len="sm" w="sm" type="none"/>
            <a:tailEnd len="sm" w="sm" type="none"/>
          </a:ln>
        </p:spPr>
      </p:cxnSp>
      <p:cxnSp>
        <p:nvCxnSpPr>
          <p:cNvPr id="111" name="Google Shape;111;p13"/>
          <p:cNvCxnSpPr>
            <a:stCxn id="106" idx="2"/>
          </p:cNvCxnSpPr>
          <p:nvPr/>
        </p:nvCxnSpPr>
        <p:spPr>
          <a:xfrm>
            <a:off x="15442262" y="34909634"/>
            <a:ext cx="1644300" cy="65100"/>
          </a:xfrm>
          <a:prstGeom prst="straightConnector1">
            <a:avLst/>
          </a:prstGeom>
          <a:noFill/>
          <a:ln cap="flat" cmpd="sng" w="19050">
            <a:solidFill>
              <a:srgbClr val="FFFFFF"/>
            </a:solidFill>
            <a:prstDash val="dash"/>
            <a:round/>
            <a:headEnd len="sm" w="sm" type="none"/>
            <a:tailEnd len="sm" w="sm" type="none"/>
          </a:ln>
        </p:spPr>
      </p:cxnSp>
      <p:cxnSp>
        <p:nvCxnSpPr>
          <p:cNvPr id="112" name="Google Shape;112;p13"/>
          <p:cNvCxnSpPr>
            <a:stCxn id="106" idx="2"/>
          </p:cNvCxnSpPr>
          <p:nvPr/>
        </p:nvCxnSpPr>
        <p:spPr>
          <a:xfrm>
            <a:off x="15442262" y="34909634"/>
            <a:ext cx="1598400" cy="387000"/>
          </a:xfrm>
          <a:prstGeom prst="straightConnector1">
            <a:avLst/>
          </a:prstGeom>
          <a:noFill/>
          <a:ln cap="flat" cmpd="sng" w="19050">
            <a:solidFill>
              <a:srgbClr val="FFFFFF"/>
            </a:solidFill>
            <a:prstDash val="dash"/>
            <a:round/>
            <a:headEnd len="sm" w="sm" type="none"/>
            <a:tailEnd len="sm" w="sm" type="none"/>
          </a:ln>
        </p:spPr>
      </p:cxnSp>
      <p:cxnSp>
        <p:nvCxnSpPr>
          <p:cNvPr id="113" name="Google Shape;113;p13"/>
          <p:cNvCxnSpPr>
            <a:stCxn id="106" idx="2"/>
          </p:cNvCxnSpPr>
          <p:nvPr/>
        </p:nvCxnSpPr>
        <p:spPr>
          <a:xfrm>
            <a:off x="15442262" y="34909634"/>
            <a:ext cx="1138800" cy="656700"/>
          </a:xfrm>
          <a:prstGeom prst="straightConnector1">
            <a:avLst/>
          </a:prstGeom>
          <a:noFill/>
          <a:ln cap="flat" cmpd="sng" w="19050">
            <a:solidFill>
              <a:srgbClr val="FFFFFF"/>
            </a:solidFill>
            <a:prstDash val="dash"/>
            <a:round/>
            <a:headEnd len="sm" w="sm" type="none"/>
            <a:tailEnd len="sm" w="sm" type="none"/>
          </a:ln>
        </p:spPr>
      </p:cxnSp>
      <p:cxnSp>
        <p:nvCxnSpPr>
          <p:cNvPr id="114" name="Google Shape;114;p13"/>
          <p:cNvCxnSpPr>
            <a:stCxn id="106" idx="2"/>
          </p:cNvCxnSpPr>
          <p:nvPr/>
        </p:nvCxnSpPr>
        <p:spPr>
          <a:xfrm>
            <a:off x="15442262" y="34909634"/>
            <a:ext cx="955500" cy="1023600"/>
          </a:xfrm>
          <a:prstGeom prst="straightConnector1">
            <a:avLst/>
          </a:prstGeom>
          <a:noFill/>
          <a:ln cap="flat" cmpd="sng" w="19050">
            <a:solidFill>
              <a:srgbClr val="FFFFFF"/>
            </a:solidFill>
            <a:prstDash val="dash"/>
            <a:round/>
            <a:headEnd len="sm" w="sm" type="none"/>
            <a:tailEnd len="sm" w="sm" type="none"/>
          </a:ln>
        </p:spPr>
      </p:cxnSp>
      <p:cxnSp>
        <p:nvCxnSpPr>
          <p:cNvPr id="115" name="Google Shape;115;p13"/>
          <p:cNvCxnSpPr>
            <a:stCxn id="106" idx="2"/>
          </p:cNvCxnSpPr>
          <p:nvPr/>
        </p:nvCxnSpPr>
        <p:spPr>
          <a:xfrm>
            <a:off x="15442262" y="34909634"/>
            <a:ext cx="514500" cy="1225500"/>
          </a:xfrm>
          <a:prstGeom prst="straightConnector1">
            <a:avLst/>
          </a:prstGeom>
          <a:noFill/>
          <a:ln cap="flat" cmpd="sng" w="19050">
            <a:solidFill>
              <a:srgbClr val="FFFFFF"/>
            </a:solidFill>
            <a:prstDash val="dash"/>
            <a:round/>
            <a:headEnd len="sm" w="sm" type="none"/>
            <a:tailEnd len="sm" w="sm" type="none"/>
          </a:ln>
        </p:spPr>
      </p:cxnSp>
      <p:cxnSp>
        <p:nvCxnSpPr>
          <p:cNvPr id="116" name="Google Shape;116;p13"/>
          <p:cNvCxnSpPr>
            <a:stCxn id="106" idx="2"/>
          </p:cNvCxnSpPr>
          <p:nvPr/>
        </p:nvCxnSpPr>
        <p:spPr>
          <a:xfrm>
            <a:off x="15442262" y="34909634"/>
            <a:ext cx="45900" cy="1367700"/>
          </a:xfrm>
          <a:prstGeom prst="straightConnector1">
            <a:avLst/>
          </a:prstGeom>
          <a:noFill/>
          <a:ln cap="flat" cmpd="sng" w="19050">
            <a:solidFill>
              <a:srgbClr val="FFFFFF"/>
            </a:solidFill>
            <a:prstDash val="dash"/>
            <a:round/>
            <a:headEnd len="sm" w="sm" type="none"/>
            <a:tailEnd len="sm" w="sm" type="none"/>
          </a:ln>
        </p:spPr>
      </p:cxnSp>
      <p:cxnSp>
        <p:nvCxnSpPr>
          <p:cNvPr id="117" name="Google Shape;117;p13"/>
          <p:cNvCxnSpPr>
            <a:stCxn id="106" idx="2"/>
          </p:cNvCxnSpPr>
          <p:nvPr/>
        </p:nvCxnSpPr>
        <p:spPr>
          <a:xfrm flipH="1">
            <a:off x="14992262" y="34909634"/>
            <a:ext cx="450000" cy="1427700"/>
          </a:xfrm>
          <a:prstGeom prst="straightConnector1">
            <a:avLst/>
          </a:prstGeom>
          <a:noFill/>
          <a:ln cap="flat" cmpd="sng" w="19050">
            <a:solidFill>
              <a:srgbClr val="FFFFFF"/>
            </a:solidFill>
            <a:prstDash val="dash"/>
            <a:round/>
            <a:headEnd len="sm" w="sm" type="none"/>
            <a:tailEnd len="sm" w="sm" type="none"/>
          </a:ln>
        </p:spPr>
      </p:cxnSp>
      <p:pic>
        <p:nvPicPr>
          <p:cNvPr id="118" name="Google Shape;118;p13"/>
          <p:cNvPicPr preferRelativeResize="0"/>
          <p:nvPr/>
        </p:nvPicPr>
        <p:blipFill rotWithShape="1">
          <a:blip r:embed="rId21">
            <a:alphaModFix/>
          </a:blip>
          <a:srcRect b="0" l="0" r="0" t="0"/>
          <a:stretch/>
        </p:blipFill>
        <p:spPr>
          <a:xfrm rot="10800000">
            <a:off x="19733175" y="34323266"/>
            <a:ext cx="4537730" cy="186172"/>
          </a:xfrm>
          <a:prstGeom prst="rect">
            <a:avLst/>
          </a:prstGeom>
          <a:noFill/>
          <a:ln>
            <a:noFill/>
          </a:ln>
        </p:spPr>
      </p:pic>
      <p:sp>
        <p:nvSpPr>
          <p:cNvPr id="119" name="Google Shape;119;p13"/>
          <p:cNvSpPr txBox="1"/>
          <p:nvPr/>
        </p:nvSpPr>
        <p:spPr>
          <a:xfrm>
            <a:off x="16581198" y="34323266"/>
            <a:ext cx="569244" cy="43098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Arial"/>
                <a:ea typeface="Arial"/>
                <a:cs typeface="Arial"/>
                <a:sym typeface="Arial"/>
              </a:rPr>
              <a:t>r</a:t>
            </a:r>
            <a:r>
              <a:rPr b="0" baseline="-25000" i="0" lang="en" sz="1600" u="none" cap="none" strike="noStrike">
                <a:solidFill>
                  <a:srgbClr val="000000"/>
                </a:solidFill>
                <a:latin typeface="Arial"/>
                <a:ea typeface="Arial"/>
                <a:cs typeface="Arial"/>
                <a:sym typeface="Arial"/>
              </a:rPr>
              <a:t>i</a:t>
            </a:r>
            <a:endParaRPr b="0" baseline="-25000" i="0" sz="1600" u="none" cap="none" strike="noStrike">
              <a:solidFill>
                <a:srgbClr val="000000"/>
              </a:solidFill>
              <a:latin typeface="Arial"/>
              <a:ea typeface="Arial"/>
              <a:cs typeface="Arial"/>
              <a:sym typeface="Arial"/>
            </a:endParaRPr>
          </a:p>
        </p:txBody>
      </p:sp>
      <p:pic>
        <p:nvPicPr>
          <p:cNvPr id="120" name="Google Shape;120;p13"/>
          <p:cNvPicPr preferRelativeResize="0"/>
          <p:nvPr/>
        </p:nvPicPr>
        <p:blipFill rotWithShape="1">
          <a:blip r:embed="rId21">
            <a:alphaModFix/>
          </a:blip>
          <a:srcRect b="0" l="0" r="0" t="0"/>
          <a:stretch/>
        </p:blipFill>
        <p:spPr>
          <a:xfrm rot="10800000">
            <a:off x="19733175" y="35092387"/>
            <a:ext cx="3508916" cy="186172"/>
          </a:xfrm>
          <a:prstGeom prst="rect">
            <a:avLst/>
          </a:prstGeom>
          <a:noFill/>
          <a:ln>
            <a:noFill/>
          </a:ln>
        </p:spPr>
      </p:pic>
      <p:pic>
        <p:nvPicPr>
          <p:cNvPr id="121" name="Google Shape;121;p13"/>
          <p:cNvPicPr preferRelativeResize="0"/>
          <p:nvPr/>
        </p:nvPicPr>
        <p:blipFill rotWithShape="1">
          <a:blip r:embed="rId21">
            <a:alphaModFix/>
          </a:blip>
          <a:srcRect b="0" l="0" r="0" t="0"/>
          <a:stretch/>
        </p:blipFill>
        <p:spPr>
          <a:xfrm rot="10800000">
            <a:off x="19733175" y="33521166"/>
            <a:ext cx="3747750" cy="186172"/>
          </a:xfrm>
          <a:prstGeom prst="rect">
            <a:avLst/>
          </a:prstGeom>
          <a:noFill/>
          <a:ln>
            <a:noFill/>
          </a:ln>
        </p:spPr>
      </p:pic>
      <p:sp>
        <p:nvSpPr>
          <p:cNvPr id="122" name="Google Shape;122;p13"/>
          <p:cNvSpPr txBox="1"/>
          <p:nvPr/>
        </p:nvSpPr>
        <p:spPr>
          <a:xfrm>
            <a:off x="19241194" y="33317647"/>
            <a:ext cx="688848" cy="43098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Arial"/>
                <a:ea typeface="Arial"/>
                <a:cs typeface="Arial"/>
                <a:sym typeface="Arial"/>
              </a:rPr>
              <a:t>r</a:t>
            </a:r>
            <a:r>
              <a:rPr b="0" baseline="-25000" i="0" lang="en" sz="1600" u="none" cap="none" strike="noStrike">
                <a:solidFill>
                  <a:srgbClr val="000000"/>
                </a:solidFill>
                <a:latin typeface="Arial"/>
                <a:ea typeface="Arial"/>
                <a:cs typeface="Arial"/>
                <a:sym typeface="Arial"/>
              </a:rPr>
              <a:t>1</a:t>
            </a:r>
            <a:endParaRPr b="0" baseline="-25000" i="0" sz="1600" u="none" cap="none" strike="noStrike">
              <a:solidFill>
                <a:srgbClr val="000000"/>
              </a:solidFill>
              <a:latin typeface="Arial"/>
              <a:ea typeface="Arial"/>
              <a:cs typeface="Arial"/>
              <a:sym typeface="Arial"/>
            </a:endParaRPr>
          </a:p>
        </p:txBody>
      </p:sp>
      <p:sp>
        <p:nvSpPr>
          <p:cNvPr id="123" name="Google Shape;123;p13"/>
          <p:cNvSpPr txBox="1"/>
          <p:nvPr/>
        </p:nvSpPr>
        <p:spPr>
          <a:xfrm>
            <a:off x="19241194" y="34155419"/>
            <a:ext cx="688848" cy="43098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Arial"/>
                <a:ea typeface="Arial"/>
                <a:cs typeface="Arial"/>
                <a:sym typeface="Arial"/>
              </a:rPr>
              <a:t>r</a:t>
            </a:r>
            <a:r>
              <a:rPr b="0" baseline="-25000" i="0" lang="en" sz="1600" u="none" cap="none" strike="noStrike">
                <a:solidFill>
                  <a:srgbClr val="000000"/>
                </a:solidFill>
                <a:latin typeface="Arial"/>
                <a:ea typeface="Arial"/>
                <a:cs typeface="Arial"/>
                <a:sym typeface="Arial"/>
              </a:rPr>
              <a:t>i</a:t>
            </a:r>
            <a:endParaRPr b="0" baseline="-25000" i="0" sz="1600" u="none" cap="none" strike="noStrike">
              <a:solidFill>
                <a:srgbClr val="000000"/>
              </a:solidFill>
              <a:latin typeface="Arial"/>
              <a:ea typeface="Arial"/>
              <a:cs typeface="Arial"/>
              <a:sym typeface="Arial"/>
            </a:endParaRPr>
          </a:p>
        </p:txBody>
      </p:sp>
      <p:sp>
        <p:nvSpPr>
          <p:cNvPr id="124" name="Google Shape;124;p13"/>
          <p:cNvSpPr txBox="1"/>
          <p:nvPr/>
        </p:nvSpPr>
        <p:spPr>
          <a:xfrm>
            <a:off x="19241194" y="34905238"/>
            <a:ext cx="688848" cy="43098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Arial"/>
                <a:ea typeface="Arial"/>
                <a:cs typeface="Arial"/>
                <a:sym typeface="Arial"/>
              </a:rPr>
              <a:t>r</a:t>
            </a:r>
            <a:r>
              <a:rPr b="0" baseline="-25000" i="0" lang="en" sz="1600" u="none" cap="none" strike="noStrike">
                <a:solidFill>
                  <a:srgbClr val="000000"/>
                </a:solidFill>
                <a:latin typeface="Arial"/>
                <a:ea typeface="Arial"/>
                <a:cs typeface="Arial"/>
                <a:sym typeface="Arial"/>
              </a:rPr>
              <a:t>n</a:t>
            </a:r>
            <a:endParaRPr b="0" baseline="-25000" i="0" sz="1600" u="none" cap="none" strike="noStrike">
              <a:solidFill>
                <a:srgbClr val="000000"/>
              </a:solidFill>
              <a:latin typeface="Arial"/>
              <a:ea typeface="Arial"/>
              <a:cs typeface="Arial"/>
              <a:sym typeface="Arial"/>
            </a:endParaRPr>
          </a:p>
        </p:txBody>
      </p:sp>
      <p:sp>
        <p:nvSpPr>
          <p:cNvPr id="125" name="Google Shape;125;p13"/>
          <p:cNvSpPr txBox="1"/>
          <p:nvPr/>
        </p:nvSpPr>
        <p:spPr>
          <a:xfrm rot="5400000">
            <a:off x="20742877" y="33914163"/>
            <a:ext cx="838506" cy="40018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26" name="Google Shape;126;p13"/>
          <p:cNvSpPr txBox="1"/>
          <p:nvPr/>
        </p:nvSpPr>
        <p:spPr>
          <a:xfrm rot="5400000">
            <a:off x="20742877" y="34751935"/>
            <a:ext cx="838506" cy="40018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cxnSp>
        <p:nvCxnSpPr>
          <p:cNvPr id="127" name="Google Shape;127;p13"/>
          <p:cNvCxnSpPr/>
          <p:nvPr/>
        </p:nvCxnSpPr>
        <p:spPr>
          <a:xfrm rot="10800000">
            <a:off x="22406209" y="33746673"/>
            <a:ext cx="0" cy="187271"/>
          </a:xfrm>
          <a:prstGeom prst="straightConnector1">
            <a:avLst/>
          </a:prstGeom>
          <a:noFill/>
          <a:ln cap="flat" cmpd="sng" w="9525">
            <a:solidFill>
              <a:srgbClr val="595959"/>
            </a:solidFill>
            <a:prstDash val="solid"/>
            <a:round/>
            <a:headEnd len="sm" w="sm" type="none"/>
            <a:tailEnd len="med" w="med" type="triangle"/>
          </a:ln>
        </p:spPr>
      </p:cxnSp>
      <p:cxnSp>
        <p:nvCxnSpPr>
          <p:cNvPr id="128" name="Google Shape;128;p13"/>
          <p:cNvCxnSpPr/>
          <p:nvPr/>
        </p:nvCxnSpPr>
        <p:spPr>
          <a:xfrm rot="10800000">
            <a:off x="23015263" y="34491431"/>
            <a:ext cx="0" cy="187200"/>
          </a:xfrm>
          <a:prstGeom prst="straightConnector1">
            <a:avLst/>
          </a:prstGeom>
          <a:noFill/>
          <a:ln cap="flat" cmpd="sng" w="9525">
            <a:solidFill>
              <a:srgbClr val="595959"/>
            </a:solidFill>
            <a:prstDash val="solid"/>
            <a:round/>
            <a:headEnd len="sm" w="sm" type="none"/>
            <a:tailEnd len="med" w="med" type="triangle"/>
          </a:ln>
        </p:spPr>
      </p:cxnSp>
      <p:cxnSp>
        <p:nvCxnSpPr>
          <p:cNvPr id="129" name="Google Shape;129;p13"/>
          <p:cNvCxnSpPr/>
          <p:nvPr/>
        </p:nvCxnSpPr>
        <p:spPr>
          <a:xfrm rot="10800000">
            <a:off x="22672636" y="35329203"/>
            <a:ext cx="0" cy="187200"/>
          </a:xfrm>
          <a:prstGeom prst="straightConnector1">
            <a:avLst/>
          </a:prstGeom>
          <a:noFill/>
          <a:ln cap="flat" cmpd="sng" w="9525">
            <a:solidFill>
              <a:srgbClr val="595959"/>
            </a:solidFill>
            <a:prstDash val="solid"/>
            <a:round/>
            <a:headEnd len="sm" w="sm" type="none"/>
            <a:tailEnd len="med" w="med" type="triangle"/>
          </a:ln>
        </p:spPr>
      </p:cxnSp>
      <p:sp>
        <p:nvSpPr>
          <p:cNvPr id="130" name="Google Shape;130;p13"/>
          <p:cNvSpPr/>
          <p:nvPr/>
        </p:nvSpPr>
        <p:spPr>
          <a:xfrm rot="-5400000">
            <a:off x="20982789" y="32049340"/>
            <a:ext cx="182874" cy="2682103"/>
          </a:xfrm>
          <a:prstGeom prst="rightBrace">
            <a:avLst>
              <a:gd fmla="val 50000" name="adj1"/>
              <a:gd fmla="val 50344" name="adj2"/>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3"/>
          <p:cNvSpPr/>
          <p:nvPr/>
        </p:nvSpPr>
        <p:spPr>
          <a:xfrm rot="-5400000">
            <a:off x="22842951" y="32893028"/>
            <a:ext cx="182874" cy="1038219"/>
          </a:xfrm>
          <a:prstGeom prst="rightBrace">
            <a:avLst>
              <a:gd fmla="val 50000" name="adj1"/>
              <a:gd fmla="val 50344" name="adj2"/>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3"/>
          <p:cNvSpPr txBox="1"/>
          <p:nvPr/>
        </p:nvSpPr>
        <p:spPr>
          <a:xfrm>
            <a:off x="20674425" y="32903500"/>
            <a:ext cx="4395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Tumor                 Surround</a:t>
            </a:r>
            <a:endParaRPr b="0" i="0" sz="1800" u="none" cap="none" strike="noStrike">
              <a:solidFill>
                <a:srgbClr val="000000"/>
              </a:solidFill>
              <a:latin typeface="Arial"/>
              <a:ea typeface="Arial"/>
              <a:cs typeface="Arial"/>
              <a:sym typeface="Arial"/>
            </a:endParaRPr>
          </a:p>
        </p:txBody>
      </p:sp>
      <p:sp>
        <p:nvSpPr>
          <p:cNvPr id="133" name="Google Shape;133;p13"/>
          <p:cNvSpPr txBox="1"/>
          <p:nvPr/>
        </p:nvSpPr>
        <p:spPr>
          <a:xfrm>
            <a:off x="15886805" y="33637463"/>
            <a:ext cx="569244" cy="43098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Arial"/>
                <a:ea typeface="Arial"/>
                <a:cs typeface="Arial"/>
                <a:sym typeface="Arial"/>
              </a:rPr>
              <a:t>r</a:t>
            </a:r>
            <a:r>
              <a:rPr b="0" baseline="-25000" i="0" lang="en" sz="1600" u="none" cap="none" strike="noStrike">
                <a:solidFill>
                  <a:srgbClr val="000000"/>
                </a:solidFill>
                <a:latin typeface="Arial"/>
                <a:ea typeface="Arial"/>
                <a:cs typeface="Arial"/>
                <a:sym typeface="Arial"/>
              </a:rPr>
              <a:t>1</a:t>
            </a:r>
            <a:endParaRPr b="0" baseline="-25000" i="0" sz="1600" u="none" cap="none" strike="noStrike">
              <a:solidFill>
                <a:srgbClr val="000000"/>
              </a:solidFill>
              <a:latin typeface="Arial"/>
              <a:ea typeface="Arial"/>
              <a:cs typeface="Arial"/>
              <a:sym typeface="Arial"/>
            </a:endParaRPr>
          </a:p>
        </p:txBody>
      </p:sp>
      <p:sp>
        <p:nvSpPr>
          <p:cNvPr id="134" name="Google Shape;134;p13"/>
          <p:cNvSpPr/>
          <p:nvPr/>
        </p:nvSpPr>
        <p:spPr>
          <a:xfrm rot="-5400000">
            <a:off x="21295065" y="32574840"/>
            <a:ext cx="182874" cy="3306653"/>
          </a:xfrm>
          <a:prstGeom prst="rightBrace">
            <a:avLst>
              <a:gd fmla="val 50000" name="adj1"/>
              <a:gd fmla="val 50344" name="adj2"/>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3"/>
          <p:cNvSpPr/>
          <p:nvPr/>
        </p:nvSpPr>
        <p:spPr>
          <a:xfrm rot="-5400000">
            <a:off x="23563950" y="33612609"/>
            <a:ext cx="182874" cy="1231114"/>
          </a:xfrm>
          <a:prstGeom prst="rightBrace">
            <a:avLst>
              <a:gd fmla="val 50000" name="adj1"/>
              <a:gd fmla="val 50344" name="adj2"/>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3"/>
          <p:cNvSpPr/>
          <p:nvPr/>
        </p:nvSpPr>
        <p:spPr>
          <a:xfrm rot="-5400000">
            <a:off x="21134320" y="33551614"/>
            <a:ext cx="182874" cy="2985160"/>
          </a:xfrm>
          <a:prstGeom prst="rightBrace">
            <a:avLst>
              <a:gd fmla="val 50000" name="adj1"/>
              <a:gd fmla="val 50344" name="adj2"/>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3"/>
          <p:cNvSpPr/>
          <p:nvPr/>
        </p:nvSpPr>
        <p:spPr>
          <a:xfrm rot="-5400000">
            <a:off x="22874469" y="34759980"/>
            <a:ext cx="119839" cy="505395"/>
          </a:xfrm>
          <a:prstGeom prst="rightBrace">
            <a:avLst>
              <a:gd fmla="val 50000" name="adj1"/>
              <a:gd fmla="val 50927" name="adj2"/>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3"/>
          <p:cNvSpPr txBox="1"/>
          <p:nvPr/>
        </p:nvSpPr>
        <p:spPr>
          <a:xfrm>
            <a:off x="19446950" y="32348300"/>
            <a:ext cx="52248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en" sz="2200" u="none" cap="none" strike="noStrike">
                <a:solidFill>
                  <a:srgbClr val="000000"/>
                </a:solidFill>
                <a:latin typeface="Arial"/>
                <a:ea typeface="Arial"/>
                <a:cs typeface="Arial"/>
                <a:sym typeface="Arial"/>
              </a:rPr>
              <a:t>Radial  CNR                        </a:t>
            </a:r>
            <a:r>
              <a:rPr b="0" i="0" lang="en" sz="1600" u="none" cap="none" strike="noStrike">
                <a:solidFill>
                  <a:srgbClr val="000000"/>
                </a:solidFill>
                <a:latin typeface="Arial"/>
                <a:ea typeface="Arial"/>
                <a:cs typeface="Arial"/>
                <a:sym typeface="Arial"/>
              </a:rPr>
              <a:t>       (</a:t>
            </a:r>
            <a:r>
              <a:rPr b="0" i="1" lang="en" sz="1600" u="none" cap="none" strike="noStrike">
                <a:solidFill>
                  <a:srgbClr val="000000"/>
                </a:solidFill>
                <a:latin typeface="Arial"/>
                <a:ea typeface="Arial"/>
                <a:cs typeface="Arial"/>
                <a:sym typeface="Arial"/>
              </a:rPr>
              <a:t>voxel rays</a:t>
            </a:r>
            <a:r>
              <a:rPr b="0" i="0" lang="en" sz="1600" u="none" cap="none" strike="noStrike">
                <a:solidFill>
                  <a:srgbClr val="000000"/>
                </a:solidFill>
                <a:latin typeface="Arial"/>
                <a:ea typeface="Arial"/>
                <a:cs typeface="Arial"/>
                <a:sym typeface="Arial"/>
              </a:rPr>
              <a:t>)</a:t>
            </a:r>
            <a:r>
              <a:rPr b="0" i="0" lang="en" sz="2200" u="none" cap="none" strike="noStrike">
                <a:solidFill>
                  <a:srgbClr val="000000"/>
                </a:solidFill>
                <a:latin typeface="Arial"/>
                <a:ea typeface="Arial"/>
                <a:cs typeface="Arial"/>
                <a:sym typeface="Arial"/>
              </a:rPr>
              <a:t> </a:t>
            </a:r>
            <a:endParaRPr b="0" i="0" sz="2200" u="none" cap="none" strike="noStrike">
              <a:solidFill>
                <a:srgbClr val="000000"/>
              </a:solidFill>
              <a:latin typeface="Arial"/>
              <a:ea typeface="Arial"/>
              <a:cs typeface="Arial"/>
              <a:sym typeface="Arial"/>
            </a:endParaRPr>
          </a:p>
        </p:txBody>
      </p:sp>
      <p:pic>
        <p:nvPicPr>
          <p:cNvPr id="139" name="Google Shape;139;p13"/>
          <p:cNvPicPr preferRelativeResize="0"/>
          <p:nvPr/>
        </p:nvPicPr>
        <p:blipFill rotWithShape="1">
          <a:blip r:embed="rId21">
            <a:alphaModFix/>
          </a:blip>
          <a:srcRect b="0" l="0" r="0" t="0"/>
          <a:stretch/>
        </p:blipFill>
        <p:spPr>
          <a:xfrm rot="10800000">
            <a:off x="19733175" y="37115844"/>
            <a:ext cx="4537730" cy="186172"/>
          </a:xfrm>
          <a:prstGeom prst="rect">
            <a:avLst/>
          </a:prstGeom>
          <a:noFill/>
          <a:ln>
            <a:noFill/>
          </a:ln>
        </p:spPr>
      </p:pic>
      <p:pic>
        <p:nvPicPr>
          <p:cNvPr id="140" name="Google Shape;140;p13"/>
          <p:cNvPicPr preferRelativeResize="0"/>
          <p:nvPr/>
        </p:nvPicPr>
        <p:blipFill rotWithShape="1">
          <a:blip r:embed="rId21">
            <a:alphaModFix/>
          </a:blip>
          <a:srcRect b="0" l="0" r="0" t="0"/>
          <a:stretch/>
        </p:blipFill>
        <p:spPr>
          <a:xfrm rot="10800000">
            <a:off x="19733175" y="37884966"/>
            <a:ext cx="4537730" cy="186172"/>
          </a:xfrm>
          <a:prstGeom prst="rect">
            <a:avLst/>
          </a:prstGeom>
          <a:noFill/>
          <a:ln>
            <a:noFill/>
          </a:ln>
        </p:spPr>
      </p:pic>
      <p:pic>
        <p:nvPicPr>
          <p:cNvPr id="141" name="Google Shape;141;p13"/>
          <p:cNvPicPr preferRelativeResize="0"/>
          <p:nvPr/>
        </p:nvPicPr>
        <p:blipFill rotWithShape="1">
          <a:blip r:embed="rId21">
            <a:alphaModFix/>
          </a:blip>
          <a:srcRect b="0" l="0" r="0" t="0"/>
          <a:stretch/>
        </p:blipFill>
        <p:spPr>
          <a:xfrm rot="10800000">
            <a:off x="19733175" y="36313741"/>
            <a:ext cx="4528512" cy="186172"/>
          </a:xfrm>
          <a:prstGeom prst="rect">
            <a:avLst/>
          </a:prstGeom>
          <a:noFill/>
          <a:ln>
            <a:noFill/>
          </a:ln>
        </p:spPr>
      </p:pic>
      <p:sp>
        <p:nvSpPr>
          <p:cNvPr id="142" name="Google Shape;142;p13"/>
          <p:cNvSpPr txBox="1"/>
          <p:nvPr/>
        </p:nvSpPr>
        <p:spPr>
          <a:xfrm>
            <a:off x="19241194" y="36110225"/>
            <a:ext cx="688848" cy="43098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Arial"/>
                <a:ea typeface="Arial"/>
                <a:cs typeface="Arial"/>
                <a:sym typeface="Arial"/>
              </a:rPr>
              <a:t>r</a:t>
            </a:r>
            <a:r>
              <a:rPr b="0" baseline="-25000" i="0" lang="en" sz="1600" u="none" cap="none" strike="noStrike">
                <a:solidFill>
                  <a:srgbClr val="000000"/>
                </a:solidFill>
                <a:latin typeface="Arial"/>
                <a:ea typeface="Arial"/>
                <a:cs typeface="Arial"/>
                <a:sym typeface="Arial"/>
              </a:rPr>
              <a:t>1</a:t>
            </a:r>
            <a:endParaRPr b="0" baseline="-25000" i="0" sz="1600" u="none" cap="none" strike="noStrike">
              <a:solidFill>
                <a:srgbClr val="000000"/>
              </a:solidFill>
              <a:latin typeface="Arial"/>
              <a:ea typeface="Arial"/>
              <a:cs typeface="Arial"/>
              <a:sym typeface="Arial"/>
            </a:endParaRPr>
          </a:p>
        </p:txBody>
      </p:sp>
      <p:sp>
        <p:nvSpPr>
          <p:cNvPr id="143" name="Google Shape;143;p13"/>
          <p:cNvSpPr txBox="1"/>
          <p:nvPr/>
        </p:nvSpPr>
        <p:spPr>
          <a:xfrm>
            <a:off x="19241194" y="36947997"/>
            <a:ext cx="688848" cy="43098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Arial"/>
                <a:ea typeface="Arial"/>
                <a:cs typeface="Arial"/>
                <a:sym typeface="Arial"/>
              </a:rPr>
              <a:t>r</a:t>
            </a:r>
            <a:r>
              <a:rPr b="0" baseline="-25000" i="0" lang="en" sz="1600" u="none" cap="none" strike="noStrike">
                <a:solidFill>
                  <a:srgbClr val="000000"/>
                </a:solidFill>
                <a:latin typeface="Arial"/>
                <a:ea typeface="Arial"/>
                <a:cs typeface="Arial"/>
                <a:sym typeface="Arial"/>
              </a:rPr>
              <a:t>i</a:t>
            </a:r>
            <a:endParaRPr b="0" baseline="-25000" i="0" sz="1600" u="none" cap="none" strike="noStrike">
              <a:solidFill>
                <a:srgbClr val="000000"/>
              </a:solidFill>
              <a:latin typeface="Arial"/>
              <a:ea typeface="Arial"/>
              <a:cs typeface="Arial"/>
              <a:sym typeface="Arial"/>
            </a:endParaRPr>
          </a:p>
        </p:txBody>
      </p:sp>
      <p:sp>
        <p:nvSpPr>
          <p:cNvPr id="144" name="Google Shape;144;p13"/>
          <p:cNvSpPr txBox="1"/>
          <p:nvPr/>
        </p:nvSpPr>
        <p:spPr>
          <a:xfrm>
            <a:off x="19241194" y="37697816"/>
            <a:ext cx="688848" cy="43098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Arial"/>
                <a:ea typeface="Arial"/>
                <a:cs typeface="Arial"/>
                <a:sym typeface="Arial"/>
              </a:rPr>
              <a:t>r</a:t>
            </a:r>
            <a:r>
              <a:rPr b="0" baseline="-25000" i="0" lang="en" sz="1600" u="none" cap="none" strike="noStrike">
                <a:solidFill>
                  <a:srgbClr val="000000"/>
                </a:solidFill>
                <a:latin typeface="Arial"/>
                <a:ea typeface="Arial"/>
                <a:cs typeface="Arial"/>
                <a:sym typeface="Arial"/>
              </a:rPr>
              <a:t>n</a:t>
            </a:r>
            <a:endParaRPr b="0" baseline="-25000" i="0" sz="1600" u="none" cap="none" strike="noStrike">
              <a:solidFill>
                <a:srgbClr val="000000"/>
              </a:solidFill>
              <a:latin typeface="Arial"/>
              <a:ea typeface="Arial"/>
              <a:cs typeface="Arial"/>
              <a:sym typeface="Arial"/>
            </a:endParaRPr>
          </a:p>
        </p:txBody>
      </p:sp>
      <p:sp>
        <p:nvSpPr>
          <p:cNvPr id="145" name="Google Shape;145;p13"/>
          <p:cNvSpPr txBox="1"/>
          <p:nvPr/>
        </p:nvSpPr>
        <p:spPr>
          <a:xfrm rot="5400000">
            <a:off x="20742877" y="36706738"/>
            <a:ext cx="838506" cy="40018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46" name="Google Shape;146;p13"/>
          <p:cNvSpPr txBox="1"/>
          <p:nvPr/>
        </p:nvSpPr>
        <p:spPr>
          <a:xfrm rot="5400000">
            <a:off x="20742877" y="37544513"/>
            <a:ext cx="838506" cy="40018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cxnSp>
        <p:nvCxnSpPr>
          <p:cNvPr id="147" name="Google Shape;147;p13"/>
          <p:cNvCxnSpPr/>
          <p:nvPr/>
        </p:nvCxnSpPr>
        <p:spPr>
          <a:xfrm rot="10800000">
            <a:off x="22634628" y="36539251"/>
            <a:ext cx="0" cy="187271"/>
          </a:xfrm>
          <a:prstGeom prst="straightConnector1">
            <a:avLst/>
          </a:prstGeom>
          <a:noFill/>
          <a:ln cap="flat" cmpd="sng" w="9525">
            <a:solidFill>
              <a:srgbClr val="595959"/>
            </a:solidFill>
            <a:prstDash val="solid"/>
            <a:round/>
            <a:headEnd len="sm" w="sm" type="none"/>
            <a:tailEnd len="med" w="med" type="triangle"/>
          </a:ln>
        </p:spPr>
      </p:cxnSp>
      <p:cxnSp>
        <p:nvCxnSpPr>
          <p:cNvPr id="148" name="Google Shape;148;p13"/>
          <p:cNvCxnSpPr/>
          <p:nvPr/>
        </p:nvCxnSpPr>
        <p:spPr>
          <a:xfrm rot="10800000">
            <a:off x="23015263" y="37284009"/>
            <a:ext cx="0" cy="187200"/>
          </a:xfrm>
          <a:prstGeom prst="straightConnector1">
            <a:avLst/>
          </a:prstGeom>
          <a:noFill/>
          <a:ln cap="flat" cmpd="sng" w="9525">
            <a:solidFill>
              <a:srgbClr val="595959"/>
            </a:solidFill>
            <a:prstDash val="solid"/>
            <a:round/>
            <a:headEnd len="sm" w="sm" type="none"/>
            <a:tailEnd len="med" w="med" type="triangle"/>
          </a:ln>
        </p:spPr>
      </p:cxnSp>
      <p:cxnSp>
        <p:nvCxnSpPr>
          <p:cNvPr id="149" name="Google Shape;149;p13"/>
          <p:cNvCxnSpPr/>
          <p:nvPr/>
        </p:nvCxnSpPr>
        <p:spPr>
          <a:xfrm rot="10800000">
            <a:off x="22672636" y="38121781"/>
            <a:ext cx="0" cy="187200"/>
          </a:xfrm>
          <a:prstGeom prst="straightConnector1">
            <a:avLst/>
          </a:prstGeom>
          <a:noFill/>
          <a:ln cap="flat" cmpd="sng" w="9525">
            <a:solidFill>
              <a:srgbClr val="595959"/>
            </a:solidFill>
            <a:prstDash val="solid"/>
            <a:round/>
            <a:headEnd len="sm" w="sm" type="none"/>
            <a:tailEnd len="med" w="med" type="triangle"/>
          </a:ln>
        </p:spPr>
      </p:cxnSp>
      <p:sp>
        <p:nvSpPr>
          <p:cNvPr id="150" name="Google Shape;150;p13"/>
          <p:cNvSpPr/>
          <p:nvPr/>
        </p:nvSpPr>
        <p:spPr>
          <a:xfrm rot="-5400000">
            <a:off x="21097673" y="34751894"/>
            <a:ext cx="182874" cy="2911869"/>
          </a:xfrm>
          <a:prstGeom prst="rightBrace">
            <a:avLst>
              <a:gd fmla="val 50000" name="adj1"/>
              <a:gd fmla="val 50344" name="adj2"/>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3"/>
          <p:cNvSpPr/>
          <p:nvPr/>
        </p:nvSpPr>
        <p:spPr>
          <a:xfrm rot="-5400000">
            <a:off x="23355990" y="35400981"/>
            <a:ext cx="182874" cy="1607463"/>
          </a:xfrm>
          <a:prstGeom prst="rightBrace">
            <a:avLst>
              <a:gd fmla="val 50000" name="adj1"/>
              <a:gd fmla="val 50344" name="adj2"/>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3"/>
          <p:cNvSpPr txBox="1"/>
          <p:nvPr/>
        </p:nvSpPr>
        <p:spPr>
          <a:xfrm>
            <a:off x="20674427" y="35730175"/>
            <a:ext cx="4321940" cy="461765"/>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r>
              <a:rPr b="0" i="0" lang="en" sz="1800" u="none" cap="none" strike="noStrike">
                <a:solidFill>
                  <a:srgbClr val="000000"/>
                </a:solidFill>
                <a:latin typeface="Arial"/>
                <a:ea typeface="Arial"/>
                <a:cs typeface="Arial"/>
                <a:sym typeface="Arial"/>
              </a:rPr>
              <a:t>Tumor                       Surround</a:t>
            </a:r>
            <a:endParaRPr b="0" i="0" sz="1800" u="none" cap="none" strike="noStrike">
              <a:solidFill>
                <a:srgbClr val="000000"/>
              </a:solidFill>
              <a:latin typeface="Arial"/>
              <a:ea typeface="Arial"/>
              <a:cs typeface="Arial"/>
              <a:sym typeface="Arial"/>
            </a:endParaRPr>
          </a:p>
        </p:txBody>
      </p:sp>
      <p:sp>
        <p:nvSpPr>
          <p:cNvPr id="153" name="Google Shape;153;p13"/>
          <p:cNvSpPr/>
          <p:nvPr/>
        </p:nvSpPr>
        <p:spPr>
          <a:xfrm rot="-5400000">
            <a:off x="21295065" y="35367418"/>
            <a:ext cx="182874" cy="3306653"/>
          </a:xfrm>
          <a:prstGeom prst="rightBrace">
            <a:avLst>
              <a:gd fmla="val 50000" name="adj1"/>
              <a:gd fmla="val 50344" name="adj2"/>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3"/>
          <p:cNvSpPr/>
          <p:nvPr/>
        </p:nvSpPr>
        <p:spPr>
          <a:xfrm rot="-5400000">
            <a:off x="23563950" y="36405187"/>
            <a:ext cx="182874" cy="1231114"/>
          </a:xfrm>
          <a:prstGeom prst="rightBrace">
            <a:avLst>
              <a:gd fmla="val 50000" name="adj1"/>
              <a:gd fmla="val 50344" name="adj2"/>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3"/>
          <p:cNvSpPr/>
          <p:nvPr/>
        </p:nvSpPr>
        <p:spPr>
          <a:xfrm rot="-5400000">
            <a:off x="21134320" y="36344192"/>
            <a:ext cx="182874" cy="2985160"/>
          </a:xfrm>
          <a:prstGeom prst="rightBrace">
            <a:avLst>
              <a:gd fmla="val 50000" name="adj1"/>
              <a:gd fmla="val 50344" name="adj2"/>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3"/>
          <p:cNvSpPr/>
          <p:nvPr/>
        </p:nvSpPr>
        <p:spPr>
          <a:xfrm rot="-5400000">
            <a:off x="23398075" y="37028952"/>
            <a:ext cx="119839" cy="1552607"/>
          </a:xfrm>
          <a:prstGeom prst="rightBrace">
            <a:avLst>
              <a:gd fmla="val 50000" name="adj1"/>
              <a:gd fmla="val 50927" name="adj2"/>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3"/>
          <p:cNvSpPr txBox="1"/>
          <p:nvPr/>
        </p:nvSpPr>
        <p:spPr>
          <a:xfrm>
            <a:off x="19604653" y="38206125"/>
            <a:ext cx="5290914" cy="400196"/>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0                                                                                      100%</a:t>
            </a:r>
            <a:endParaRPr b="0" i="0" sz="1400" u="none" cap="none" strike="noStrike">
              <a:solidFill>
                <a:srgbClr val="000000"/>
              </a:solidFill>
              <a:latin typeface="Arial"/>
              <a:ea typeface="Arial"/>
              <a:cs typeface="Arial"/>
              <a:sym typeface="Arial"/>
            </a:endParaRPr>
          </a:p>
        </p:txBody>
      </p:sp>
      <p:cxnSp>
        <p:nvCxnSpPr>
          <p:cNvPr id="158" name="Google Shape;158;p13"/>
          <p:cNvCxnSpPr/>
          <p:nvPr/>
        </p:nvCxnSpPr>
        <p:spPr>
          <a:xfrm>
            <a:off x="19760716" y="37993291"/>
            <a:ext cx="0" cy="82458"/>
          </a:xfrm>
          <a:prstGeom prst="straightConnector1">
            <a:avLst/>
          </a:prstGeom>
          <a:noFill/>
          <a:ln cap="flat" cmpd="sng" w="9525">
            <a:solidFill>
              <a:srgbClr val="595959"/>
            </a:solidFill>
            <a:prstDash val="solid"/>
            <a:round/>
            <a:headEnd len="sm" w="sm" type="none"/>
            <a:tailEnd len="sm" w="sm" type="none"/>
          </a:ln>
        </p:spPr>
      </p:cxnSp>
      <p:cxnSp>
        <p:nvCxnSpPr>
          <p:cNvPr id="159" name="Google Shape;159;p13"/>
          <p:cNvCxnSpPr/>
          <p:nvPr/>
        </p:nvCxnSpPr>
        <p:spPr>
          <a:xfrm>
            <a:off x="19760716" y="38086375"/>
            <a:ext cx="0" cy="82458"/>
          </a:xfrm>
          <a:prstGeom prst="straightConnector1">
            <a:avLst/>
          </a:prstGeom>
          <a:noFill/>
          <a:ln cap="flat" cmpd="sng" w="9525">
            <a:solidFill>
              <a:srgbClr val="595959"/>
            </a:solidFill>
            <a:prstDash val="solid"/>
            <a:round/>
            <a:headEnd len="sm" w="sm" type="none"/>
            <a:tailEnd len="sm" w="sm" type="none"/>
          </a:ln>
        </p:spPr>
      </p:cxnSp>
      <p:cxnSp>
        <p:nvCxnSpPr>
          <p:cNvPr id="160" name="Google Shape;160;p13"/>
          <p:cNvCxnSpPr/>
          <p:nvPr/>
        </p:nvCxnSpPr>
        <p:spPr>
          <a:xfrm>
            <a:off x="24251308" y="38086375"/>
            <a:ext cx="0" cy="82458"/>
          </a:xfrm>
          <a:prstGeom prst="straightConnector1">
            <a:avLst/>
          </a:prstGeom>
          <a:noFill/>
          <a:ln cap="flat" cmpd="sng" w="9525">
            <a:solidFill>
              <a:srgbClr val="595959"/>
            </a:solidFill>
            <a:prstDash val="solid"/>
            <a:round/>
            <a:headEnd len="sm" w="sm" type="none"/>
            <a:tailEnd len="sm" w="sm" type="none"/>
          </a:ln>
        </p:spPr>
      </p:cxnSp>
      <p:sp>
        <p:nvSpPr>
          <p:cNvPr id="161" name="Google Shape;161;p13"/>
          <p:cNvSpPr txBox="1"/>
          <p:nvPr/>
        </p:nvSpPr>
        <p:spPr>
          <a:xfrm>
            <a:off x="11880850" y="32312025"/>
            <a:ext cx="639838" cy="461765"/>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Arial"/>
                <a:ea typeface="Arial"/>
                <a:cs typeface="Arial"/>
                <a:sym typeface="Arial"/>
              </a:rPr>
              <a:t>a</a:t>
            </a:r>
            <a:r>
              <a:rPr b="0" i="0" lang="en" sz="1800" u="none" cap="none" strike="noStrike">
                <a:solidFill>
                  <a:srgbClr val="000000"/>
                </a:solidFill>
                <a:latin typeface="Arial"/>
                <a:ea typeface="Arial"/>
                <a:cs typeface="Arial"/>
                <a:sym typeface="Arial"/>
              </a:rPr>
              <a:t>)</a:t>
            </a:r>
            <a:endParaRPr b="0" i="0" sz="1800" u="none" cap="none" strike="noStrike">
              <a:solidFill>
                <a:srgbClr val="000000"/>
              </a:solidFill>
              <a:latin typeface="Arial"/>
              <a:ea typeface="Arial"/>
              <a:cs typeface="Arial"/>
              <a:sym typeface="Arial"/>
            </a:endParaRPr>
          </a:p>
        </p:txBody>
      </p:sp>
      <p:sp>
        <p:nvSpPr>
          <p:cNvPr id="162" name="Google Shape;162;p13"/>
          <p:cNvSpPr txBox="1"/>
          <p:nvPr/>
        </p:nvSpPr>
        <p:spPr>
          <a:xfrm>
            <a:off x="18504945" y="32312025"/>
            <a:ext cx="639838" cy="461765"/>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Arial"/>
                <a:ea typeface="Arial"/>
                <a:cs typeface="Arial"/>
                <a:sym typeface="Arial"/>
              </a:rPr>
              <a:t>b</a:t>
            </a:r>
            <a:r>
              <a:rPr b="0" i="0" lang="en" sz="1800" u="none" cap="none" strike="noStrike">
                <a:solidFill>
                  <a:srgbClr val="000000"/>
                </a:solidFill>
                <a:latin typeface="Arial"/>
                <a:ea typeface="Arial"/>
                <a:cs typeface="Arial"/>
                <a:sym typeface="Arial"/>
              </a:rPr>
              <a:t>)</a:t>
            </a:r>
            <a:endParaRPr b="0" i="0" sz="1800" u="none" cap="none" strike="noStrike">
              <a:solidFill>
                <a:srgbClr val="000000"/>
              </a:solidFill>
              <a:latin typeface="Arial"/>
              <a:ea typeface="Arial"/>
              <a:cs typeface="Arial"/>
              <a:sym typeface="Arial"/>
            </a:endParaRPr>
          </a:p>
        </p:txBody>
      </p:sp>
      <p:sp>
        <p:nvSpPr>
          <p:cNvPr id="163" name="Google Shape;163;p13"/>
          <p:cNvSpPr txBox="1"/>
          <p:nvPr/>
        </p:nvSpPr>
        <p:spPr>
          <a:xfrm>
            <a:off x="18504945" y="35516403"/>
            <a:ext cx="639838" cy="461765"/>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Arial"/>
                <a:ea typeface="Arial"/>
                <a:cs typeface="Arial"/>
                <a:sym typeface="Arial"/>
              </a:rPr>
              <a:t>c</a:t>
            </a:r>
            <a:r>
              <a:rPr b="0" i="0" lang="en" sz="1800" u="none" cap="none" strike="noStrike">
                <a:solidFill>
                  <a:srgbClr val="000000"/>
                </a:solidFill>
                <a:latin typeface="Arial"/>
                <a:ea typeface="Arial"/>
                <a:cs typeface="Arial"/>
                <a:sym typeface="Arial"/>
              </a:rPr>
              <a:t>)</a:t>
            </a:r>
            <a:endParaRPr b="0" i="0" sz="1800" u="none" cap="none" strike="noStrike">
              <a:solidFill>
                <a:srgbClr val="000000"/>
              </a:solidFill>
              <a:latin typeface="Arial"/>
              <a:ea typeface="Arial"/>
              <a:cs typeface="Arial"/>
              <a:sym typeface="Arial"/>
            </a:endParaRPr>
          </a:p>
        </p:txBody>
      </p:sp>
      <p:sp>
        <p:nvSpPr>
          <p:cNvPr id="164" name="Google Shape;164;p13"/>
          <p:cNvSpPr txBox="1"/>
          <p:nvPr/>
        </p:nvSpPr>
        <p:spPr>
          <a:xfrm>
            <a:off x="11731025" y="38656075"/>
            <a:ext cx="13339200" cy="2955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Arial"/>
                <a:ea typeface="Arial"/>
                <a:cs typeface="Arial"/>
                <a:sym typeface="Arial"/>
              </a:rPr>
              <a:t>Fig 4. (</a:t>
            </a:r>
            <a:r>
              <a:rPr b="1" i="0" lang="en" sz="2000" u="none" cap="none" strike="noStrike">
                <a:solidFill>
                  <a:srgbClr val="000000"/>
                </a:solidFill>
                <a:latin typeface="Arial"/>
                <a:ea typeface="Arial"/>
                <a:cs typeface="Arial"/>
                <a:sym typeface="Arial"/>
              </a:rPr>
              <a:t>a</a:t>
            </a:r>
            <a:r>
              <a:rPr b="0" i="0" lang="en" sz="2000" u="none" cap="none" strike="noStrike">
                <a:solidFill>
                  <a:srgbClr val="000000"/>
                </a:solidFill>
                <a:latin typeface="Arial"/>
                <a:ea typeface="Arial"/>
                <a:cs typeface="Arial"/>
                <a:sym typeface="Arial"/>
              </a:rPr>
              <a:t>) “Radial CNR” as 1-dimensional local refinement of CNR based on contrast-to-noise along radii originating from the tumor center of mass (CM) with end point at the boundary of the surrounding rim defined by a 3D morphological dilation. (</a:t>
            </a:r>
            <a:r>
              <a:rPr b="1" i="0" lang="en" sz="2000" u="none" cap="none" strike="noStrike">
                <a:solidFill>
                  <a:srgbClr val="000000"/>
                </a:solidFill>
                <a:latin typeface="Arial"/>
                <a:ea typeface="Arial"/>
                <a:cs typeface="Arial"/>
                <a:sym typeface="Arial"/>
              </a:rPr>
              <a:t>b</a:t>
            </a:r>
            <a:r>
              <a:rPr b="0" i="0" lang="en" sz="2000" u="none" cap="none" strike="noStrike">
                <a:solidFill>
                  <a:srgbClr val="000000"/>
                </a:solidFill>
                <a:latin typeface="Arial"/>
                <a:ea typeface="Arial"/>
                <a:cs typeface="Arial"/>
                <a:sym typeface="Arial"/>
              </a:rPr>
              <a:t>) One-dimensional radial images representing contrast-to-noise and directional signal intensity gradients between tumor region and surrounding tissue. (</a:t>
            </a:r>
            <a:r>
              <a:rPr b="1" i="0" lang="en" sz="2000" u="none" cap="none" strike="noStrike">
                <a:solidFill>
                  <a:srgbClr val="000000"/>
                </a:solidFill>
                <a:latin typeface="Arial"/>
                <a:ea typeface="Arial"/>
                <a:cs typeface="Arial"/>
                <a:sym typeface="Arial"/>
              </a:rPr>
              <a:t>c</a:t>
            </a:r>
            <a:r>
              <a:rPr b="0" i="0" lang="en" sz="2000" u="none" cap="none" strike="noStrike">
                <a:solidFill>
                  <a:srgbClr val="000000"/>
                </a:solidFill>
                <a:latin typeface="Arial"/>
                <a:ea typeface="Arial"/>
                <a:cs typeface="Arial"/>
                <a:sym typeface="Arial"/>
              </a:rPr>
              <a:t>) Length-normalized radial CNR, enabling directional signal intensity information being represented as an </a:t>
            </a:r>
            <a:r>
              <a:rPr b="0" i="1" lang="en" sz="2000" u="none" cap="none" strike="noStrike">
                <a:solidFill>
                  <a:srgbClr val="000000"/>
                </a:solidFill>
                <a:latin typeface="Arial"/>
                <a:ea typeface="Arial"/>
                <a:cs typeface="Arial"/>
                <a:sym typeface="Arial"/>
              </a:rPr>
              <a:t>n </a:t>
            </a:r>
            <a:r>
              <a:rPr b="0" i="0" lang="en" sz="2000" u="none" cap="none" strike="noStrike">
                <a:solidFill>
                  <a:srgbClr val="000000"/>
                </a:solidFill>
                <a:latin typeface="Arial"/>
                <a:ea typeface="Arial"/>
                <a:cs typeface="Arial"/>
                <a:sym typeface="Arial"/>
              </a:rPr>
              <a:t>x </a:t>
            </a:r>
            <a:r>
              <a:rPr b="0" i="1" lang="en" sz="2000" u="none" cap="none" strike="noStrike">
                <a:solidFill>
                  <a:srgbClr val="000000"/>
                </a:solidFill>
                <a:latin typeface="Arial"/>
                <a:ea typeface="Arial"/>
                <a:cs typeface="Arial"/>
                <a:sym typeface="Arial"/>
              </a:rPr>
              <a:t>100 </a:t>
            </a:r>
            <a:r>
              <a:rPr b="0" i="0" lang="en" sz="2000" u="none" cap="none" strike="noStrike">
                <a:solidFill>
                  <a:srgbClr val="000000"/>
                </a:solidFill>
                <a:latin typeface="Arial"/>
                <a:ea typeface="Arial"/>
                <a:cs typeface="Arial"/>
                <a:sym typeface="Arial"/>
              </a:rPr>
              <a:t>rectangular gray-level image. Planar radii in (a) can be generalized to rays in 3D. This representation can also be incorporated into a segmentation algorithm driven by directional signal intensity gradients (</a:t>
            </a:r>
            <a:r>
              <a:rPr b="0" i="1" lang="en" sz="2000" u="none" cap="none" strike="noStrike">
                <a:solidFill>
                  <a:srgbClr val="000000"/>
                </a:solidFill>
                <a:latin typeface="Arial"/>
                <a:ea typeface="Arial"/>
                <a:cs typeface="Arial"/>
                <a:sym typeface="Arial"/>
              </a:rPr>
              <a:t>edge detectors</a:t>
            </a:r>
            <a:r>
              <a:rPr b="0" i="0" lang="en" sz="2000" u="none" cap="none" strike="noStrike">
                <a:solidFill>
                  <a:srgbClr val="000000"/>
                </a:solidFill>
                <a:latin typeface="Arial"/>
                <a:ea typeface="Arial"/>
                <a:cs typeface="Arial"/>
                <a:sym typeface="Arial"/>
              </a:rPr>
              <a:t>)  and a </a:t>
            </a:r>
            <a:r>
              <a:rPr b="0" i="1" lang="en" sz="2000" u="none" cap="none" strike="noStrike">
                <a:solidFill>
                  <a:srgbClr val="000000"/>
                </a:solidFill>
                <a:latin typeface="Arial"/>
                <a:ea typeface="Arial"/>
                <a:cs typeface="Arial"/>
                <a:sym typeface="Arial"/>
              </a:rPr>
              <a:t>smoothness </a:t>
            </a:r>
            <a:r>
              <a:rPr b="0" i="0" lang="en" sz="2000" u="none" cap="none" strike="noStrike">
                <a:solidFill>
                  <a:srgbClr val="000000"/>
                </a:solidFill>
                <a:latin typeface="Arial"/>
                <a:ea typeface="Arial"/>
                <a:cs typeface="Arial"/>
                <a:sym typeface="Arial"/>
              </a:rPr>
              <a:t>constraint based on length differences between neighbouring radii ad modum Friedman &amp; Adam (Automatic ventricular cavity boundary detection from sequential ultrasound images using simulated annealing. IEEE-TMI 1989;8(4):344-353); see also [2]. </a:t>
            </a:r>
            <a:endParaRPr b="0" i="0" sz="2000" u="none" cap="none" strike="noStrike">
              <a:solidFill>
                <a:srgbClr val="000000"/>
              </a:solidFill>
              <a:latin typeface="Arial"/>
              <a:ea typeface="Arial"/>
              <a:cs typeface="Arial"/>
              <a:sym typeface="Arial"/>
            </a:endParaRPr>
          </a:p>
        </p:txBody>
      </p:sp>
      <p:sp>
        <p:nvSpPr>
          <p:cNvPr id="165" name="Google Shape;165;p13"/>
          <p:cNvSpPr txBox="1"/>
          <p:nvPr/>
        </p:nvSpPr>
        <p:spPr>
          <a:xfrm>
            <a:off x="3181250" y="4509275"/>
            <a:ext cx="20223001" cy="2370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baseline="30000" i="0" lang="en" sz="3200" u="none" cap="none" strike="noStrike">
                <a:solidFill>
                  <a:srgbClr val="000000"/>
                </a:solidFill>
                <a:latin typeface="Arial"/>
                <a:ea typeface="Arial"/>
                <a:cs typeface="Arial"/>
                <a:sym typeface="Arial"/>
              </a:rPr>
              <a:t>1 </a:t>
            </a:r>
            <a:r>
              <a:rPr b="0" i="0" lang="en" sz="3200" u="none" cap="none" strike="noStrike">
                <a:solidFill>
                  <a:srgbClr val="000000"/>
                </a:solidFill>
                <a:latin typeface="Arial"/>
                <a:ea typeface="Arial"/>
                <a:cs typeface="Arial"/>
                <a:sym typeface="Arial"/>
              </a:rPr>
              <a:t>Department of Biomedicine, University of Bergen, Bergen, Norway</a:t>
            </a:r>
            <a:endParaRPr b="0" i="0" sz="3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rPr b="0" baseline="30000" i="0" lang="en" sz="3200" u="none" cap="none" strike="noStrike">
                <a:solidFill>
                  <a:srgbClr val="000000"/>
                </a:solidFill>
                <a:latin typeface="Arial"/>
                <a:ea typeface="Arial"/>
                <a:cs typeface="Arial"/>
                <a:sym typeface="Arial"/>
              </a:rPr>
              <a:t>2 </a:t>
            </a:r>
            <a:r>
              <a:rPr b="0" i="0" lang="en" sz="3200" u="none" cap="none" strike="noStrike">
                <a:solidFill>
                  <a:srgbClr val="000000"/>
                </a:solidFill>
                <a:latin typeface="Arial"/>
                <a:ea typeface="Arial"/>
                <a:cs typeface="Arial"/>
                <a:sym typeface="Arial"/>
              </a:rPr>
              <a:t>Department of Health and Functioning, Western Norway University of Applied Sciences, Bergen, Norway</a:t>
            </a:r>
            <a:endParaRPr b="0" i="0" sz="3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rPr b="0" baseline="30000" i="0" lang="en" sz="3200" u="none" cap="none" strike="noStrike">
                <a:solidFill>
                  <a:srgbClr val="000000"/>
                </a:solidFill>
                <a:latin typeface="Arial"/>
                <a:ea typeface="Arial"/>
                <a:cs typeface="Arial"/>
                <a:sym typeface="Arial"/>
              </a:rPr>
              <a:t>3 </a:t>
            </a:r>
            <a:r>
              <a:rPr b="0" i="0" lang="en" sz="3200" u="none" cap="none" strike="noStrike">
                <a:solidFill>
                  <a:srgbClr val="000000"/>
                </a:solidFill>
                <a:latin typeface="Arial"/>
                <a:ea typeface="Arial"/>
                <a:cs typeface="Arial"/>
                <a:sym typeface="Arial"/>
              </a:rPr>
              <a:t>Mohn Medical Imaging and Visualization Centre, Bergen, Norway</a:t>
            </a:r>
            <a:endParaRPr b="0" i="0" sz="3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rPr b="0" baseline="30000" i="0" lang="en" sz="3200" u="none" cap="none" strike="noStrike">
                <a:solidFill>
                  <a:srgbClr val="000000"/>
                </a:solidFill>
                <a:latin typeface="Arial"/>
                <a:ea typeface="Arial"/>
                <a:cs typeface="Arial"/>
                <a:sym typeface="Arial"/>
              </a:rPr>
              <a:t>4 </a:t>
            </a:r>
            <a:r>
              <a:rPr b="0" i="0" lang="en" sz="3200" u="none" cap="none" strike="noStrike">
                <a:solidFill>
                  <a:srgbClr val="000000"/>
                </a:solidFill>
                <a:latin typeface="Arial"/>
                <a:ea typeface="Arial"/>
                <a:cs typeface="Arial"/>
                <a:sym typeface="Arial"/>
              </a:rPr>
              <a:t>Institute of Electronics, Lodz University of Technology, Lodz, Poland</a:t>
            </a:r>
            <a:endParaRPr b="0" i="0" sz="3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3"/>
          <p:cNvSpPr txBox="1"/>
          <p:nvPr/>
        </p:nvSpPr>
        <p:spPr>
          <a:xfrm>
            <a:off x="11730650" y="14840700"/>
            <a:ext cx="13339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Arial"/>
                <a:ea typeface="Arial"/>
                <a:cs typeface="Arial"/>
                <a:sym typeface="Arial"/>
              </a:rPr>
              <a:t>Figure 1. The concept of CNR between tumor region and surrounding tissue. Noise level the SD of urinary bladder.</a:t>
            </a:r>
            <a:endParaRPr b="0" i="0" sz="2000" u="none" cap="none" strike="noStrike">
              <a:solidFill>
                <a:srgbClr val="000000"/>
              </a:solidFill>
              <a:latin typeface="Arial"/>
              <a:ea typeface="Arial"/>
              <a:cs typeface="Arial"/>
              <a:sym typeface="Arial"/>
            </a:endParaRPr>
          </a:p>
        </p:txBody>
      </p:sp>
      <p:sp>
        <p:nvSpPr>
          <p:cNvPr id="167" name="Google Shape;167;p13"/>
          <p:cNvSpPr txBox="1"/>
          <p:nvPr/>
        </p:nvSpPr>
        <p:spPr>
          <a:xfrm rot="-1975243">
            <a:off x="15587137" y="11004122"/>
            <a:ext cx="1618390" cy="369803"/>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Arial"/>
                <a:ea typeface="Arial"/>
                <a:cs typeface="Arial"/>
                <a:sym typeface="Arial"/>
              </a:rPr>
              <a:t>Surround</a:t>
            </a:r>
            <a:endParaRPr b="0" i="0" sz="1200" u="none" cap="none" strike="noStrike">
              <a:solidFill>
                <a:srgbClr val="FFFFFF"/>
              </a:solidFill>
              <a:latin typeface="Arial"/>
              <a:ea typeface="Arial"/>
              <a:cs typeface="Arial"/>
              <a:sym typeface="Arial"/>
            </a:endParaRPr>
          </a:p>
        </p:txBody>
      </p:sp>
      <p:pic>
        <p:nvPicPr>
          <p:cNvPr id="168" name="Google Shape;168;p13"/>
          <p:cNvPicPr preferRelativeResize="0"/>
          <p:nvPr/>
        </p:nvPicPr>
        <p:blipFill rotWithShape="1">
          <a:blip r:embed="rId22">
            <a:alphaModFix/>
          </a:blip>
          <a:srcRect b="0" l="0" r="0" t="58395"/>
          <a:stretch/>
        </p:blipFill>
        <p:spPr>
          <a:xfrm>
            <a:off x="17836273" y="11340314"/>
            <a:ext cx="3151928" cy="246177"/>
          </a:xfrm>
          <a:prstGeom prst="rect">
            <a:avLst/>
          </a:prstGeom>
          <a:noFill/>
          <a:ln>
            <a:noFill/>
          </a:ln>
        </p:spPr>
      </p:pic>
      <p:pic>
        <p:nvPicPr>
          <p:cNvPr id="169" name="Google Shape;169;p13"/>
          <p:cNvPicPr preferRelativeResize="0"/>
          <p:nvPr/>
        </p:nvPicPr>
        <p:blipFill rotWithShape="1">
          <a:blip r:embed="rId21">
            <a:alphaModFix/>
          </a:blip>
          <a:srcRect b="0" l="0" r="0" t="0"/>
          <a:stretch/>
        </p:blipFill>
        <p:spPr>
          <a:xfrm rot="10800000">
            <a:off x="21007708" y="10130721"/>
            <a:ext cx="3509081" cy="225329"/>
          </a:xfrm>
          <a:prstGeom prst="rect">
            <a:avLst/>
          </a:prstGeom>
          <a:noFill/>
          <a:ln>
            <a:noFill/>
          </a:ln>
        </p:spPr>
      </p:pic>
      <p:pic>
        <p:nvPicPr>
          <p:cNvPr id="170" name="Google Shape;170;p13"/>
          <p:cNvPicPr preferRelativeResize="0"/>
          <p:nvPr/>
        </p:nvPicPr>
        <p:blipFill rotWithShape="1">
          <a:blip r:embed="rId23">
            <a:alphaModFix/>
          </a:blip>
          <a:srcRect b="0" l="0" r="0" t="0"/>
          <a:stretch/>
        </p:blipFill>
        <p:spPr>
          <a:xfrm>
            <a:off x="21506078" y="13233361"/>
            <a:ext cx="1896244" cy="1421874"/>
          </a:xfrm>
          <a:prstGeom prst="rect">
            <a:avLst/>
          </a:prstGeom>
          <a:noFill/>
          <a:ln cap="flat" cmpd="sng" w="9525">
            <a:solidFill>
              <a:schemeClr val="dk1"/>
            </a:solidFill>
            <a:prstDash val="solid"/>
            <a:round/>
            <a:headEnd len="sm" w="sm" type="none"/>
            <a:tailEnd len="sm" w="sm" type="none"/>
          </a:ln>
        </p:spPr>
      </p:pic>
      <p:sp>
        <p:nvSpPr>
          <p:cNvPr id="171" name="Google Shape;171;p13"/>
          <p:cNvSpPr txBox="1"/>
          <p:nvPr/>
        </p:nvSpPr>
        <p:spPr>
          <a:xfrm>
            <a:off x="21566173" y="13897700"/>
            <a:ext cx="18081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Arial"/>
                <a:ea typeface="Arial"/>
                <a:cs typeface="Arial"/>
                <a:sym typeface="Arial"/>
              </a:rPr>
              <a:t>Noise = SD = </a:t>
            </a:r>
            <a:r>
              <a:rPr b="0" i="0" lang="en" sz="1600" u="none" cap="none" strike="noStrike">
                <a:solidFill>
                  <a:schemeClr val="dk1"/>
                </a:solidFill>
                <a:latin typeface="Arial"/>
                <a:ea typeface="Arial"/>
                <a:cs typeface="Arial"/>
                <a:sym typeface="Arial"/>
              </a:rPr>
              <a:t>σ</a:t>
            </a:r>
            <a:r>
              <a:rPr b="0" baseline="-25000" i="0" lang="en" sz="1600" u="none" cap="none" strike="noStrike">
                <a:solidFill>
                  <a:schemeClr val="dk1"/>
                </a:solidFill>
                <a:latin typeface="Arial"/>
                <a:ea typeface="Arial"/>
                <a:cs typeface="Arial"/>
                <a:sym typeface="Arial"/>
              </a:rPr>
              <a:t>0</a:t>
            </a:r>
            <a:endParaRPr b="0" i="0" sz="1600" u="none" cap="none" strike="noStrike">
              <a:solidFill>
                <a:srgbClr val="000000"/>
              </a:solidFill>
              <a:latin typeface="Arial"/>
              <a:ea typeface="Arial"/>
              <a:cs typeface="Arial"/>
              <a:sym typeface="Arial"/>
            </a:endParaRPr>
          </a:p>
        </p:txBody>
      </p:sp>
      <p:sp>
        <p:nvSpPr>
          <p:cNvPr id="172" name="Google Shape;172;p13"/>
          <p:cNvSpPr txBox="1"/>
          <p:nvPr/>
        </p:nvSpPr>
        <p:spPr>
          <a:xfrm>
            <a:off x="18421623" y="12264875"/>
            <a:ext cx="23529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1" lang="en" sz="1800" u="none" cap="none" strike="noStrike">
                <a:solidFill>
                  <a:srgbClr val="000000"/>
                </a:solidFill>
                <a:latin typeface="Arial"/>
                <a:ea typeface="Arial"/>
                <a:cs typeface="Arial"/>
                <a:sym typeface="Arial"/>
              </a:rPr>
              <a:t>Tumor region array</a:t>
            </a:r>
            <a:endParaRPr b="0" i="1" sz="1800" u="none" cap="none" strike="noStrike">
              <a:solidFill>
                <a:srgbClr val="000000"/>
              </a:solidFill>
              <a:latin typeface="Arial"/>
              <a:ea typeface="Arial"/>
              <a:cs typeface="Arial"/>
              <a:sym typeface="Arial"/>
            </a:endParaRPr>
          </a:p>
        </p:txBody>
      </p:sp>
      <p:sp>
        <p:nvSpPr>
          <p:cNvPr id="173" name="Google Shape;173;p13"/>
          <p:cNvSpPr txBox="1"/>
          <p:nvPr/>
        </p:nvSpPr>
        <p:spPr>
          <a:xfrm>
            <a:off x="22102823" y="10946125"/>
            <a:ext cx="21192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1" lang="en" sz="1800" u="none" cap="none" strike="noStrike">
                <a:solidFill>
                  <a:srgbClr val="000000"/>
                </a:solidFill>
                <a:latin typeface="Arial"/>
                <a:ea typeface="Arial"/>
                <a:cs typeface="Arial"/>
                <a:sym typeface="Arial"/>
              </a:rPr>
              <a:t>Surround array</a:t>
            </a:r>
            <a:endParaRPr b="0" i="1" sz="1800" u="none" cap="none" strike="noStrike">
              <a:solidFill>
                <a:srgbClr val="000000"/>
              </a:solidFill>
              <a:latin typeface="Arial"/>
              <a:ea typeface="Arial"/>
              <a:cs typeface="Arial"/>
              <a:sym typeface="Arial"/>
            </a:endParaRPr>
          </a:p>
        </p:txBody>
      </p:sp>
      <p:sp>
        <p:nvSpPr>
          <p:cNvPr id="174" name="Google Shape;174;p13"/>
          <p:cNvSpPr/>
          <p:nvPr/>
        </p:nvSpPr>
        <p:spPr>
          <a:xfrm flipH="1">
            <a:off x="21007808" y="9309762"/>
            <a:ext cx="3440147" cy="1636373"/>
          </a:xfrm>
          <a:custGeom>
            <a:rect b="b" l="l" r="r" t="t"/>
            <a:pathLst>
              <a:path extrusionOk="0" h="44270" w="87518">
                <a:moveTo>
                  <a:pt x="0" y="36604"/>
                </a:moveTo>
                <a:cubicBezTo>
                  <a:pt x="409" y="31619"/>
                  <a:pt x="1635" y="6859"/>
                  <a:pt x="2452" y="6696"/>
                </a:cubicBezTo>
                <a:cubicBezTo>
                  <a:pt x="3269" y="6533"/>
                  <a:pt x="4045" y="36114"/>
                  <a:pt x="4903" y="35624"/>
                </a:cubicBezTo>
                <a:cubicBezTo>
                  <a:pt x="5761" y="35134"/>
                  <a:pt x="6824" y="3061"/>
                  <a:pt x="7600" y="3755"/>
                </a:cubicBezTo>
                <a:cubicBezTo>
                  <a:pt x="8376" y="4450"/>
                  <a:pt x="8376" y="39628"/>
                  <a:pt x="9561" y="39791"/>
                </a:cubicBezTo>
                <a:cubicBezTo>
                  <a:pt x="10746" y="39954"/>
                  <a:pt x="13524" y="6124"/>
                  <a:pt x="14709" y="4735"/>
                </a:cubicBezTo>
                <a:cubicBezTo>
                  <a:pt x="15894" y="3346"/>
                  <a:pt x="15730" y="31088"/>
                  <a:pt x="16670" y="31456"/>
                </a:cubicBezTo>
                <a:cubicBezTo>
                  <a:pt x="17610" y="31824"/>
                  <a:pt x="19080" y="6288"/>
                  <a:pt x="20347" y="6942"/>
                </a:cubicBezTo>
                <a:cubicBezTo>
                  <a:pt x="21614" y="7596"/>
                  <a:pt x="22963" y="35175"/>
                  <a:pt x="24270" y="35379"/>
                </a:cubicBezTo>
                <a:cubicBezTo>
                  <a:pt x="25578" y="35583"/>
                  <a:pt x="27089" y="7513"/>
                  <a:pt x="28192" y="8167"/>
                </a:cubicBezTo>
                <a:cubicBezTo>
                  <a:pt x="29295" y="8821"/>
                  <a:pt x="29704" y="40118"/>
                  <a:pt x="30889" y="39301"/>
                </a:cubicBezTo>
                <a:cubicBezTo>
                  <a:pt x="32074" y="38484"/>
                  <a:pt x="34198" y="3142"/>
                  <a:pt x="35301" y="3264"/>
                </a:cubicBezTo>
                <a:cubicBezTo>
                  <a:pt x="36404" y="3387"/>
                  <a:pt x="36405" y="39791"/>
                  <a:pt x="37508" y="40036"/>
                </a:cubicBezTo>
                <a:cubicBezTo>
                  <a:pt x="38611" y="40281"/>
                  <a:pt x="40654" y="4735"/>
                  <a:pt x="41920" y="4735"/>
                </a:cubicBezTo>
                <a:cubicBezTo>
                  <a:pt x="43187" y="4735"/>
                  <a:pt x="43840" y="40363"/>
                  <a:pt x="45107" y="40036"/>
                </a:cubicBezTo>
                <a:cubicBezTo>
                  <a:pt x="46374" y="39709"/>
                  <a:pt x="48090" y="3223"/>
                  <a:pt x="49520" y="2774"/>
                </a:cubicBezTo>
                <a:cubicBezTo>
                  <a:pt x="50950" y="2325"/>
                  <a:pt x="52707" y="37790"/>
                  <a:pt x="53687" y="37340"/>
                </a:cubicBezTo>
                <a:cubicBezTo>
                  <a:pt x="54668" y="36891"/>
                  <a:pt x="54341" y="-536"/>
                  <a:pt x="55403" y="77"/>
                </a:cubicBezTo>
                <a:cubicBezTo>
                  <a:pt x="56465" y="690"/>
                  <a:pt x="58958" y="40690"/>
                  <a:pt x="60061" y="41017"/>
                </a:cubicBezTo>
                <a:cubicBezTo>
                  <a:pt x="61164" y="41344"/>
                  <a:pt x="60878" y="2162"/>
                  <a:pt x="62022" y="2039"/>
                </a:cubicBezTo>
                <a:cubicBezTo>
                  <a:pt x="63166" y="1917"/>
                  <a:pt x="65372" y="40323"/>
                  <a:pt x="66925" y="40282"/>
                </a:cubicBezTo>
                <a:cubicBezTo>
                  <a:pt x="68478" y="40241"/>
                  <a:pt x="70071" y="1834"/>
                  <a:pt x="71338" y="1793"/>
                </a:cubicBezTo>
                <a:cubicBezTo>
                  <a:pt x="72605" y="1752"/>
                  <a:pt x="73299" y="39627"/>
                  <a:pt x="74525" y="40036"/>
                </a:cubicBezTo>
                <a:cubicBezTo>
                  <a:pt x="75751" y="40445"/>
                  <a:pt x="77630" y="3550"/>
                  <a:pt x="78692" y="4245"/>
                </a:cubicBezTo>
                <a:cubicBezTo>
                  <a:pt x="79754" y="4940"/>
                  <a:pt x="79837" y="44735"/>
                  <a:pt x="80899" y="44204"/>
                </a:cubicBezTo>
                <a:cubicBezTo>
                  <a:pt x="81961" y="43673"/>
                  <a:pt x="83963" y="2733"/>
                  <a:pt x="85066" y="1058"/>
                </a:cubicBezTo>
                <a:cubicBezTo>
                  <a:pt x="86169" y="-617"/>
                  <a:pt x="87109" y="28637"/>
                  <a:pt x="87518" y="34153"/>
                </a:cubicBezTo>
              </a:path>
            </a:pathLst>
          </a:cu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3"/>
          <p:cNvSpPr/>
          <p:nvPr/>
        </p:nvSpPr>
        <p:spPr>
          <a:xfrm>
            <a:off x="17944402" y="10707717"/>
            <a:ext cx="3070463" cy="1636373"/>
          </a:xfrm>
          <a:custGeom>
            <a:rect b="b" l="l" r="r" t="t"/>
            <a:pathLst>
              <a:path extrusionOk="0" h="44270" w="87518">
                <a:moveTo>
                  <a:pt x="0" y="36604"/>
                </a:moveTo>
                <a:cubicBezTo>
                  <a:pt x="409" y="31619"/>
                  <a:pt x="1635" y="6859"/>
                  <a:pt x="2452" y="6696"/>
                </a:cubicBezTo>
                <a:cubicBezTo>
                  <a:pt x="3269" y="6533"/>
                  <a:pt x="4045" y="36114"/>
                  <a:pt x="4903" y="35624"/>
                </a:cubicBezTo>
                <a:cubicBezTo>
                  <a:pt x="5761" y="35134"/>
                  <a:pt x="6824" y="3061"/>
                  <a:pt x="7600" y="3755"/>
                </a:cubicBezTo>
                <a:cubicBezTo>
                  <a:pt x="8376" y="4450"/>
                  <a:pt x="8376" y="39628"/>
                  <a:pt x="9561" y="39791"/>
                </a:cubicBezTo>
                <a:cubicBezTo>
                  <a:pt x="10746" y="39954"/>
                  <a:pt x="13524" y="6124"/>
                  <a:pt x="14709" y="4735"/>
                </a:cubicBezTo>
                <a:cubicBezTo>
                  <a:pt x="15894" y="3346"/>
                  <a:pt x="15730" y="31088"/>
                  <a:pt x="16670" y="31456"/>
                </a:cubicBezTo>
                <a:cubicBezTo>
                  <a:pt x="17610" y="31824"/>
                  <a:pt x="19080" y="6288"/>
                  <a:pt x="20347" y="6942"/>
                </a:cubicBezTo>
                <a:cubicBezTo>
                  <a:pt x="21614" y="7596"/>
                  <a:pt x="22963" y="35175"/>
                  <a:pt x="24270" y="35379"/>
                </a:cubicBezTo>
                <a:cubicBezTo>
                  <a:pt x="25578" y="35583"/>
                  <a:pt x="27089" y="7513"/>
                  <a:pt x="28192" y="8167"/>
                </a:cubicBezTo>
                <a:cubicBezTo>
                  <a:pt x="29295" y="8821"/>
                  <a:pt x="29704" y="40118"/>
                  <a:pt x="30889" y="39301"/>
                </a:cubicBezTo>
                <a:cubicBezTo>
                  <a:pt x="32074" y="38484"/>
                  <a:pt x="34198" y="3142"/>
                  <a:pt x="35301" y="3264"/>
                </a:cubicBezTo>
                <a:cubicBezTo>
                  <a:pt x="36404" y="3387"/>
                  <a:pt x="36405" y="39791"/>
                  <a:pt x="37508" y="40036"/>
                </a:cubicBezTo>
                <a:cubicBezTo>
                  <a:pt x="38611" y="40281"/>
                  <a:pt x="40654" y="4735"/>
                  <a:pt x="41920" y="4735"/>
                </a:cubicBezTo>
                <a:cubicBezTo>
                  <a:pt x="43187" y="4735"/>
                  <a:pt x="43840" y="40363"/>
                  <a:pt x="45107" y="40036"/>
                </a:cubicBezTo>
                <a:cubicBezTo>
                  <a:pt x="46374" y="39709"/>
                  <a:pt x="48090" y="3223"/>
                  <a:pt x="49520" y="2774"/>
                </a:cubicBezTo>
                <a:cubicBezTo>
                  <a:pt x="50950" y="2325"/>
                  <a:pt x="52707" y="37790"/>
                  <a:pt x="53687" y="37340"/>
                </a:cubicBezTo>
                <a:cubicBezTo>
                  <a:pt x="54668" y="36891"/>
                  <a:pt x="54341" y="-536"/>
                  <a:pt x="55403" y="77"/>
                </a:cubicBezTo>
                <a:cubicBezTo>
                  <a:pt x="56465" y="690"/>
                  <a:pt x="58958" y="40690"/>
                  <a:pt x="60061" y="41017"/>
                </a:cubicBezTo>
                <a:cubicBezTo>
                  <a:pt x="61164" y="41344"/>
                  <a:pt x="60878" y="2162"/>
                  <a:pt x="62022" y="2039"/>
                </a:cubicBezTo>
                <a:cubicBezTo>
                  <a:pt x="63166" y="1917"/>
                  <a:pt x="65372" y="40323"/>
                  <a:pt x="66925" y="40282"/>
                </a:cubicBezTo>
                <a:cubicBezTo>
                  <a:pt x="68478" y="40241"/>
                  <a:pt x="70071" y="1834"/>
                  <a:pt x="71338" y="1793"/>
                </a:cubicBezTo>
                <a:cubicBezTo>
                  <a:pt x="72605" y="1752"/>
                  <a:pt x="73299" y="39627"/>
                  <a:pt x="74525" y="40036"/>
                </a:cubicBezTo>
                <a:cubicBezTo>
                  <a:pt x="75751" y="40445"/>
                  <a:pt x="77630" y="3550"/>
                  <a:pt x="78692" y="4245"/>
                </a:cubicBezTo>
                <a:cubicBezTo>
                  <a:pt x="79754" y="4940"/>
                  <a:pt x="79837" y="44735"/>
                  <a:pt x="80899" y="44204"/>
                </a:cubicBezTo>
                <a:cubicBezTo>
                  <a:pt x="81961" y="43673"/>
                  <a:pt x="83963" y="2733"/>
                  <a:pt x="85066" y="1058"/>
                </a:cubicBezTo>
                <a:cubicBezTo>
                  <a:pt x="86169" y="-617"/>
                  <a:pt x="87109" y="28637"/>
                  <a:pt x="87518" y="34153"/>
                </a:cubicBezTo>
              </a:path>
            </a:pathLst>
          </a:cu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
          <p:cNvSpPr txBox="1"/>
          <p:nvPr/>
        </p:nvSpPr>
        <p:spPr>
          <a:xfrm>
            <a:off x="20093669" y="9947530"/>
            <a:ext cx="1118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signal</a:t>
            </a:r>
            <a:r>
              <a:rPr b="0" baseline="-25000" i="0" lang="en" sz="1800" u="none" cap="none" strike="noStrike">
                <a:solidFill>
                  <a:srgbClr val="000000"/>
                </a:solidFill>
                <a:latin typeface="Arial"/>
                <a:ea typeface="Arial"/>
                <a:cs typeface="Arial"/>
                <a:sym typeface="Arial"/>
              </a:rPr>
              <a:t>S</a:t>
            </a:r>
            <a:endParaRPr b="0" baseline="-25000" i="0" sz="1800" u="none" cap="none" strike="noStrike">
              <a:solidFill>
                <a:srgbClr val="000000"/>
              </a:solidFill>
              <a:latin typeface="Arial"/>
              <a:ea typeface="Arial"/>
              <a:cs typeface="Arial"/>
              <a:sym typeface="Arial"/>
            </a:endParaRPr>
          </a:p>
        </p:txBody>
      </p:sp>
      <p:sp>
        <p:nvSpPr>
          <p:cNvPr id="177" name="Google Shape;177;p13"/>
          <p:cNvSpPr txBox="1"/>
          <p:nvPr/>
        </p:nvSpPr>
        <p:spPr>
          <a:xfrm>
            <a:off x="16975352" y="11156827"/>
            <a:ext cx="1118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signal</a:t>
            </a:r>
            <a:r>
              <a:rPr b="0" baseline="-25000" i="0" lang="en" sz="1800" u="none" cap="none" strike="noStrike">
                <a:solidFill>
                  <a:srgbClr val="000000"/>
                </a:solidFill>
                <a:latin typeface="Arial"/>
                <a:ea typeface="Arial"/>
                <a:cs typeface="Arial"/>
                <a:sym typeface="Arial"/>
              </a:rPr>
              <a:t>T</a:t>
            </a:r>
            <a:endParaRPr b="0" baseline="-25000" i="0" sz="1800" u="none" cap="none" strike="noStrike">
              <a:solidFill>
                <a:srgbClr val="000000"/>
              </a:solidFill>
              <a:latin typeface="Arial"/>
              <a:ea typeface="Arial"/>
              <a:cs typeface="Arial"/>
              <a:sym typeface="Arial"/>
            </a:endParaRPr>
          </a:p>
        </p:txBody>
      </p:sp>
      <p:sp>
        <p:nvSpPr>
          <p:cNvPr id="178" name="Google Shape;178;p13"/>
          <p:cNvSpPr txBox="1"/>
          <p:nvPr/>
        </p:nvSpPr>
        <p:spPr>
          <a:xfrm>
            <a:off x="23498427" y="13276367"/>
            <a:ext cx="12129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1" lang="en" sz="1800" u="none" cap="none" strike="noStrike">
                <a:solidFill>
                  <a:srgbClr val="000000"/>
                </a:solidFill>
                <a:latin typeface="Arial"/>
                <a:ea typeface="Arial"/>
                <a:cs typeface="Arial"/>
                <a:sym typeface="Arial"/>
              </a:rPr>
              <a:t>Bladder </a:t>
            </a:r>
            <a:endParaRPr b="0" i="1" sz="1800" u="none" cap="none" strike="noStrike">
              <a:solidFill>
                <a:srgbClr val="000000"/>
              </a:solidFill>
              <a:latin typeface="Arial"/>
              <a:ea typeface="Arial"/>
              <a:cs typeface="Arial"/>
              <a:sym typeface="Arial"/>
            </a:endParaRPr>
          </a:p>
        </p:txBody>
      </p:sp>
      <p:sp>
        <p:nvSpPr>
          <p:cNvPr id="179" name="Google Shape;179;p13"/>
          <p:cNvSpPr txBox="1"/>
          <p:nvPr/>
        </p:nvSpPr>
        <p:spPr>
          <a:xfrm>
            <a:off x="17206942" y="7598760"/>
            <a:ext cx="7267767" cy="553957"/>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000000"/>
                </a:solidFill>
                <a:latin typeface="Arial"/>
                <a:ea typeface="Arial"/>
                <a:cs typeface="Arial"/>
                <a:sym typeface="Arial"/>
              </a:rPr>
              <a:t>Contrast-to-noise  </a:t>
            </a:r>
            <a:r>
              <a:rPr b="0" i="0" lang="en" sz="1900" u="none" cap="none" strike="noStrike">
                <a:solidFill>
                  <a:srgbClr val="000000"/>
                </a:solidFill>
                <a:latin typeface="Arial"/>
                <a:ea typeface="Arial"/>
                <a:cs typeface="Arial"/>
                <a:sym typeface="Arial"/>
              </a:rPr>
              <a:t>     </a:t>
            </a:r>
            <a:r>
              <a:rPr b="0" i="0" lang="en" sz="2400" u="none" cap="none" strike="noStrike">
                <a:solidFill>
                  <a:srgbClr val="000000"/>
                </a:solidFill>
                <a:latin typeface="Arial"/>
                <a:ea typeface="Arial"/>
                <a:cs typeface="Arial"/>
                <a:sym typeface="Arial"/>
              </a:rPr>
              <a:t>(Tumor / Surround)</a:t>
            </a:r>
            <a:endParaRPr b="0" i="0" sz="2400" u="none" cap="none" strike="noStrike">
              <a:solidFill>
                <a:srgbClr val="000000"/>
              </a:solidFill>
              <a:latin typeface="Arial"/>
              <a:ea typeface="Arial"/>
              <a:cs typeface="Arial"/>
              <a:sym typeface="Arial"/>
            </a:endParaRPr>
          </a:p>
        </p:txBody>
      </p:sp>
      <p:sp>
        <p:nvSpPr>
          <p:cNvPr id="180" name="Google Shape;180;p13"/>
          <p:cNvSpPr txBox="1"/>
          <p:nvPr/>
        </p:nvSpPr>
        <p:spPr>
          <a:xfrm>
            <a:off x="21393694" y="11658976"/>
            <a:ext cx="13908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Arial"/>
                <a:ea typeface="Arial"/>
                <a:cs typeface="Arial"/>
                <a:sym typeface="Arial"/>
              </a:rPr>
              <a:t>SD  = σ</a:t>
            </a:r>
            <a:r>
              <a:rPr b="0" baseline="-25000" i="0" lang="en" sz="1600" u="none" cap="none" strike="noStrike">
                <a:solidFill>
                  <a:srgbClr val="000000"/>
                </a:solidFill>
                <a:latin typeface="Arial"/>
                <a:ea typeface="Arial"/>
                <a:cs typeface="Arial"/>
                <a:sym typeface="Arial"/>
              </a:rPr>
              <a:t>0</a:t>
            </a:r>
            <a:endParaRPr b="0" baseline="-25000" i="0" sz="1600" u="none" cap="none" strike="noStrike">
              <a:solidFill>
                <a:srgbClr val="000000"/>
              </a:solidFill>
              <a:latin typeface="Arial"/>
              <a:ea typeface="Arial"/>
              <a:cs typeface="Arial"/>
              <a:sym typeface="Arial"/>
            </a:endParaRPr>
          </a:p>
        </p:txBody>
      </p:sp>
      <p:sp>
        <p:nvSpPr>
          <p:cNvPr id="181" name="Google Shape;181;p13"/>
          <p:cNvSpPr/>
          <p:nvPr/>
        </p:nvSpPr>
        <p:spPr>
          <a:xfrm>
            <a:off x="21322298" y="11496410"/>
            <a:ext cx="111900" cy="847500"/>
          </a:xfrm>
          <a:prstGeom prst="rightBrace">
            <a:avLst>
              <a:gd fmla="val 50000" name="adj1"/>
              <a:gd fmla="val 50000" name="adj2"/>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2" name="Google Shape;182;p13"/>
          <p:cNvPicPr preferRelativeResize="0"/>
          <p:nvPr/>
        </p:nvPicPr>
        <p:blipFill rotWithShape="1">
          <a:blip r:embed="rId11">
            <a:alphaModFix/>
          </a:blip>
          <a:srcRect b="0" l="0" r="0" t="0"/>
          <a:stretch/>
        </p:blipFill>
        <p:spPr>
          <a:xfrm>
            <a:off x="12036011" y="7598760"/>
            <a:ext cx="4892008" cy="7154207"/>
          </a:xfrm>
          <a:prstGeom prst="rect">
            <a:avLst/>
          </a:prstGeom>
          <a:noFill/>
          <a:ln>
            <a:noFill/>
          </a:ln>
        </p:spPr>
      </p:pic>
      <p:sp>
        <p:nvSpPr>
          <p:cNvPr id="183" name="Google Shape;183;p13"/>
          <p:cNvSpPr txBox="1"/>
          <p:nvPr/>
        </p:nvSpPr>
        <p:spPr>
          <a:xfrm>
            <a:off x="14382836" y="9661377"/>
            <a:ext cx="11181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Arial"/>
                <a:ea typeface="Arial"/>
                <a:cs typeface="Arial"/>
                <a:sym typeface="Arial"/>
              </a:rPr>
              <a:t>Tumor</a:t>
            </a:r>
            <a:endParaRPr b="1" i="0" sz="1600" u="none" cap="none" strike="noStrike">
              <a:solidFill>
                <a:srgbClr val="000000"/>
              </a:solidFill>
              <a:latin typeface="Arial"/>
              <a:ea typeface="Arial"/>
              <a:cs typeface="Arial"/>
              <a:sym typeface="Arial"/>
            </a:endParaRPr>
          </a:p>
        </p:txBody>
      </p:sp>
      <p:sp>
        <p:nvSpPr>
          <p:cNvPr id="184" name="Google Shape;184;p13"/>
          <p:cNvSpPr txBox="1"/>
          <p:nvPr/>
        </p:nvSpPr>
        <p:spPr>
          <a:xfrm rot="-3082631">
            <a:off x="14767346" y="11111033"/>
            <a:ext cx="1378905" cy="431405"/>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FFFFFF"/>
                </a:solidFill>
                <a:latin typeface="Arial"/>
                <a:ea typeface="Arial"/>
                <a:cs typeface="Arial"/>
                <a:sym typeface="Arial"/>
              </a:rPr>
              <a:t>Surround</a:t>
            </a:r>
            <a:endParaRPr b="1" i="0" sz="1600" u="none" cap="none" strike="noStrike">
              <a:solidFill>
                <a:srgbClr val="FFFFFF"/>
              </a:solidFill>
              <a:latin typeface="Arial"/>
              <a:ea typeface="Arial"/>
              <a:cs typeface="Arial"/>
              <a:sym typeface="Arial"/>
            </a:endParaRPr>
          </a:p>
        </p:txBody>
      </p:sp>
      <p:sp>
        <p:nvSpPr>
          <p:cNvPr id="185" name="Google Shape;185;p13"/>
          <p:cNvSpPr txBox="1"/>
          <p:nvPr/>
        </p:nvSpPr>
        <p:spPr>
          <a:xfrm>
            <a:off x="13741223" y="13153981"/>
            <a:ext cx="1118236" cy="40016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Bladder</a:t>
            </a:r>
            <a:endParaRPr b="1" i="0" sz="1400" u="none" cap="none" strike="noStrike">
              <a:solidFill>
                <a:srgbClr val="000000"/>
              </a:solidFill>
              <a:latin typeface="Arial"/>
              <a:ea typeface="Arial"/>
              <a:cs typeface="Arial"/>
              <a:sym typeface="Arial"/>
            </a:endParaRPr>
          </a:p>
        </p:txBody>
      </p:sp>
      <p:sp>
        <p:nvSpPr>
          <p:cNvPr id="186" name="Google Shape;186;p13"/>
          <p:cNvSpPr txBox="1"/>
          <p:nvPr/>
        </p:nvSpPr>
        <p:spPr>
          <a:xfrm>
            <a:off x="14275902" y="10450030"/>
            <a:ext cx="1118236" cy="33856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CM</a:t>
            </a:r>
            <a:endParaRPr b="0" i="0" sz="1000" u="none" cap="none" strike="noStrike">
              <a:solidFill>
                <a:srgbClr val="000000"/>
              </a:solidFill>
              <a:latin typeface="Arial"/>
              <a:ea typeface="Arial"/>
              <a:cs typeface="Arial"/>
              <a:sym typeface="Arial"/>
            </a:endParaRPr>
          </a:p>
        </p:txBody>
      </p:sp>
      <p:sp>
        <p:nvSpPr>
          <p:cNvPr id="187" name="Google Shape;187;p13"/>
          <p:cNvSpPr txBox="1"/>
          <p:nvPr/>
        </p:nvSpPr>
        <p:spPr>
          <a:xfrm>
            <a:off x="14258975" y="17112700"/>
            <a:ext cx="7428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alibri"/>
                <a:ea typeface="Calibri"/>
                <a:cs typeface="Calibri"/>
                <a:sym typeface="Calibri"/>
              </a:rPr>
              <a:t>(GT)</a:t>
            </a:r>
            <a:endParaRPr b="0" i="0" sz="1800" u="none" cap="none" strike="noStrike">
              <a:solidFill>
                <a:srgbClr val="000000"/>
              </a:solidFill>
              <a:latin typeface="Calibri"/>
              <a:ea typeface="Calibri"/>
              <a:cs typeface="Calibri"/>
              <a:sym typeface="Calibri"/>
            </a:endParaRPr>
          </a:p>
        </p:txBody>
      </p:sp>
      <p:pic>
        <p:nvPicPr>
          <p:cNvPr id="188" name="Google Shape;188;p13"/>
          <p:cNvPicPr preferRelativeResize="0"/>
          <p:nvPr/>
        </p:nvPicPr>
        <p:blipFill rotWithShape="1">
          <a:blip r:embed="rId24">
            <a:alphaModFix/>
          </a:blip>
          <a:srcRect b="50736" l="0" r="0" t="0"/>
          <a:stretch/>
        </p:blipFill>
        <p:spPr>
          <a:xfrm>
            <a:off x="11617300" y="22480350"/>
            <a:ext cx="6042875" cy="1884300"/>
          </a:xfrm>
          <a:prstGeom prst="rect">
            <a:avLst/>
          </a:prstGeom>
          <a:noFill/>
          <a:ln>
            <a:noFill/>
          </a:ln>
        </p:spPr>
      </p:pic>
      <p:pic>
        <p:nvPicPr>
          <p:cNvPr id="189" name="Google Shape;189;p13"/>
          <p:cNvPicPr preferRelativeResize="0"/>
          <p:nvPr/>
        </p:nvPicPr>
        <p:blipFill rotWithShape="1">
          <a:blip r:embed="rId24">
            <a:alphaModFix/>
          </a:blip>
          <a:srcRect b="0" l="0" r="0" t="50736"/>
          <a:stretch/>
        </p:blipFill>
        <p:spPr>
          <a:xfrm>
            <a:off x="11617300" y="26173650"/>
            <a:ext cx="6042875" cy="1884300"/>
          </a:xfrm>
          <a:prstGeom prst="rect">
            <a:avLst/>
          </a:prstGeom>
          <a:noFill/>
          <a:ln>
            <a:noFill/>
          </a:ln>
        </p:spPr>
      </p:pic>
      <p:sp>
        <p:nvSpPr>
          <p:cNvPr id="190" name="Google Shape;190;p13"/>
          <p:cNvSpPr txBox="1"/>
          <p:nvPr/>
        </p:nvSpPr>
        <p:spPr>
          <a:xfrm>
            <a:off x="17630975" y="8649750"/>
            <a:ext cx="31434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Arial"/>
                <a:ea typeface="Arial"/>
                <a:cs typeface="Arial"/>
                <a:sym typeface="Arial"/>
              </a:rPr>
              <a:t>CNR</a:t>
            </a:r>
            <a:r>
              <a:rPr b="0" baseline="-25000" i="0" lang="en" sz="2800" u="none" cap="none" strike="noStrike">
                <a:solidFill>
                  <a:srgbClr val="000000"/>
                </a:solidFill>
                <a:latin typeface="Arial"/>
                <a:ea typeface="Arial"/>
                <a:cs typeface="Arial"/>
                <a:sym typeface="Arial"/>
              </a:rPr>
              <a:t>A,B</a:t>
            </a:r>
            <a:r>
              <a:rPr b="0" i="0" lang="en" sz="2800" u="none" cap="none" strike="noStrike">
                <a:solidFill>
                  <a:srgbClr val="000000"/>
                </a:solidFill>
                <a:latin typeface="Arial"/>
                <a:ea typeface="Arial"/>
                <a:cs typeface="Arial"/>
                <a:sym typeface="Arial"/>
              </a:rPr>
              <a:t> = </a:t>
            </a:r>
            <a:endParaRPr b="0" i="0" sz="2800" u="none" cap="none" strike="noStrike">
              <a:solidFill>
                <a:srgbClr val="000000"/>
              </a:solidFill>
              <a:latin typeface="Arial"/>
              <a:ea typeface="Arial"/>
              <a:cs typeface="Arial"/>
              <a:sym typeface="Arial"/>
            </a:endParaRPr>
          </a:p>
        </p:txBody>
      </p:sp>
      <p:sp>
        <p:nvSpPr>
          <p:cNvPr id="191" name="Google Shape;191;p13"/>
          <p:cNvSpPr txBox="1"/>
          <p:nvPr/>
        </p:nvSpPr>
        <p:spPr>
          <a:xfrm>
            <a:off x="19240625" y="8347250"/>
            <a:ext cx="29646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Arial"/>
                <a:ea typeface="Arial"/>
                <a:cs typeface="Arial"/>
                <a:sym typeface="Arial"/>
              </a:rPr>
              <a:t>(</a:t>
            </a:r>
            <a:r>
              <a:rPr b="1" i="1" lang="en" sz="2900" u="none" cap="none" strike="noStrike">
                <a:solidFill>
                  <a:srgbClr val="000000"/>
                </a:solidFill>
                <a:latin typeface="Arial"/>
                <a:ea typeface="Arial"/>
                <a:cs typeface="Arial"/>
                <a:sym typeface="Arial"/>
              </a:rPr>
              <a:t>S</a:t>
            </a:r>
            <a:r>
              <a:rPr b="0" baseline="-25000" i="0" lang="en" sz="2400" u="none" cap="none" strike="noStrike">
                <a:solidFill>
                  <a:srgbClr val="000000"/>
                </a:solidFill>
                <a:latin typeface="Arial"/>
                <a:ea typeface="Arial"/>
                <a:cs typeface="Arial"/>
                <a:sym typeface="Arial"/>
              </a:rPr>
              <a:t>A</a:t>
            </a:r>
            <a:r>
              <a:rPr b="0" i="0" lang="en" sz="2400" u="none" cap="none" strike="noStrike">
                <a:solidFill>
                  <a:srgbClr val="000000"/>
                </a:solidFill>
                <a:latin typeface="Arial"/>
                <a:ea typeface="Arial"/>
                <a:cs typeface="Arial"/>
                <a:sym typeface="Arial"/>
              </a:rPr>
              <a:t> - </a:t>
            </a:r>
            <a:r>
              <a:rPr b="1" i="1" lang="en" sz="2800" u="none" cap="none" strike="noStrike">
                <a:solidFill>
                  <a:srgbClr val="000000"/>
                </a:solidFill>
                <a:latin typeface="Arial"/>
                <a:ea typeface="Arial"/>
                <a:cs typeface="Arial"/>
                <a:sym typeface="Arial"/>
              </a:rPr>
              <a:t>S</a:t>
            </a:r>
            <a:r>
              <a:rPr b="0" baseline="-25000" i="0" lang="en" sz="2800" u="none" cap="none" strike="noStrike">
                <a:solidFill>
                  <a:srgbClr val="000000"/>
                </a:solidFill>
                <a:latin typeface="Arial"/>
                <a:ea typeface="Arial"/>
                <a:cs typeface="Arial"/>
                <a:sym typeface="Arial"/>
              </a:rPr>
              <a:t>B</a:t>
            </a:r>
            <a:r>
              <a:rPr b="0" i="0" lang="en" sz="2800" u="none" cap="none" strike="noStrike">
                <a:solidFill>
                  <a:srgbClr val="000000"/>
                </a:solidFill>
                <a:latin typeface="Arial"/>
                <a:ea typeface="Arial"/>
                <a:cs typeface="Arial"/>
                <a:sym typeface="Arial"/>
              </a:rPr>
              <a:t>)</a:t>
            </a:r>
            <a:endParaRPr b="0" i="0" sz="2800" u="none" cap="none" strike="noStrike">
              <a:solidFill>
                <a:srgbClr val="000000"/>
              </a:solidFill>
              <a:latin typeface="Arial"/>
              <a:ea typeface="Arial"/>
              <a:cs typeface="Arial"/>
              <a:sym typeface="Arial"/>
            </a:endParaRPr>
          </a:p>
        </p:txBody>
      </p:sp>
      <p:sp>
        <p:nvSpPr>
          <p:cNvPr id="192" name="Google Shape;192;p13"/>
          <p:cNvSpPr txBox="1"/>
          <p:nvPr/>
        </p:nvSpPr>
        <p:spPr>
          <a:xfrm>
            <a:off x="19240625" y="8665800"/>
            <a:ext cx="21579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Arial"/>
                <a:ea typeface="Arial"/>
                <a:cs typeface="Arial"/>
                <a:sym typeface="Arial"/>
              </a:rPr>
              <a:t>____________</a:t>
            </a:r>
            <a:endParaRPr b="1" i="0" sz="1600" u="none" cap="none" strike="noStrike">
              <a:solidFill>
                <a:srgbClr val="000000"/>
              </a:solidFill>
              <a:latin typeface="Arial"/>
              <a:ea typeface="Arial"/>
              <a:cs typeface="Arial"/>
              <a:sym typeface="Arial"/>
            </a:endParaRPr>
          </a:p>
        </p:txBody>
      </p:sp>
      <p:sp>
        <p:nvSpPr>
          <p:cNvPr id="193" name="Google Shape;193;p13"/>
          <p:cNvSpPr txBox="1"/>
          <p:nvPr/>
        </p:nvSpPr>
        <p:spPr>
          <a:xfrm>
            <a:off x="19640550" y="8765650"/>
            <a:ext cx="9144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en" sz="4000" u="none" cap="none" strike="noStrike">
                <a:solidFill>
                  <a:srgbClr val="000000"/>
                </a:solidFill>
                <a:latin typeface="Arial"/>
                <a:ea typeface="Arial"/>
                <a:cs typeface="Arial"/>
                <a:sym typeface="Arial"/>
              </a:rPr>
              <a:t>𝛔</a:t>
            </a:r>
            <a:r>
              <a:rPr b="0" baseline="-25000" i="0" lang="en" sz="2800" u="none" cap="none" strike="noStrike">
                <a:solidFill>
                  <a:srgbClr val="000000"/>
                </a:solidFill>
                <a:latin typeface="Arial"/>
                <a:ea typeface="Arial"/>
                <a:cs typeface="Arial"/>
                <a:sym typeface="Arial"/>
              </a:rPr>
              <a:t>0</a:t>
            </a:r>
            <a:endParaRPr b="0" baseline="-25000" i="0" sz="2800" u="none" cap="none" strike="noStrike">
              <a:solidFill>
                <a:srgbClr val="000000"/>
              </a:solidFill>
              <a:latin typeface="Arial"/>
              <a:ea typeface="Arial"/>
              <a:cs typeface="Arial"/>
              <a:sym typeface="Arial"/>
            </a:endParaRPr>
          </a:p>
        </p:txBody>
      </p:sp>
      <p:sp>
        <p:nvSpPr>
          <p:cNvPr id="194" name="Google Shape;194;p13"/>
          <p:cNvSpPr txBox="1"/>
          <p:nvPr/>
        </p:nvSpPr>
        <p:spPr>
          <a:xfrm>
            <a:off x="24535100" y="10067575"/>
            <a:ext cx="438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95" name="Google Shape;195;p13"/>
          <p:cNvSpPr txBox="1"/>
          <p:nvPr/>
        </p:nvSpPr>
        <p:spPr>
          <a:xfrm>
            <a:off x="20959600" y="11296613"/>
            <a:ext cx="438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B</a:t>
            </a:r>
            <a:endParaRPr b="0" i="0" sz="1400" u="none" cap="none" strike="noStrike">
              <a:solidFill>
                <a:srgbClr val="000000"/>
              </a:solidFill>
              <a:latin typeface="Arial"/>
              <a:ea typeface="Arial"/>
              <a:cs typeface="Arial"/>
              <a:sym typeface="Arial"/>
            </a:endParaRPr>
          </a:p>
        </p:txBody>
      </p:sp>
      <p:sp>
        <p:nvSpPr>
          <p:cNvPr id="196" name="Google Shape;196;p13"/>
          <p:cNvSpPr/>
          <p:nvPr/>
        </p:nvSpPr>
        <p:spPr>
          <a:xfrm>
            <a:off x="24522698" y="10201010"/>
            <a:ext cx="111900" cy="847500"/>
          </a:xfrm>
          <a:prstGeom prst="rightBrace">
            <a:avLst>
              <a:gd fmla="val 50000" name="adj1"/>
              <a:gd fmla="val 50000" name="adj2"/>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3"/>
          <p:cNvSpPr txBox="1"/>
          <p:nvPr/>
        </p:nvSpPr>
        <p:spPr>
          <a:xfrm>
            <a:off x="24594097" y="10363575"/>
            <a:ext cx="6699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Arial"/>
                <a:ea typeface="Arial"/>
                <a:cs typeface="Arial"/>
                <a:sym typeface="Arial"/>
              </a:rPr>
              <a:t> σ</a:t>
            </a:r>
            <a:r>
              <a:rPr b="0" baseline="-25000" i="0" lang="en" sz="1600" u="none" cap="none" strike="noStrike">
                <a:solidFill>
                  <a:srgbClr val="000000"/>
                </a:solidFill>
                <a:latin typeface="Arial"/>
                <a:ea typeface="Arial"/>
                <a:cs typeface="Arial"/>
                <a:sym typeface="Arial"/>
              </a:rPr>
              <a:t>0</a:t>
            </a:r>
            <a:endParaRPr b="0" baseline="-25000" i="0" sz="1600" u="none" cap="none" strike="noStrike">
              <a:solidFill>
                <a:srgbClr val="000000"/>
              </a:solidFill>
              <a:latin typeface="Arial"/>
              <a:ea typeface="Arial"/>
              <a:cs typeface="Arial"/>
              <a:sym typeface="Arial"/>
            </a:endParaRPr>
          </a:p>
        </p:txBody>
      </p:sp>
      <p:sp>
        <p:nvSpPr>
          <p:cNvPr id="198" name="Google Shape;198;p13"/>
          <p:cNvSpPr/>
          <p:nvPr/>
        </p:nvSpPr>
        <p:spPr>
          <a:xfrm>
            <a:off x="13515975" y="13049250"/>
            <a:ext cx="1212900" cy="7620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3"/>
          <p:cNvSpPr txBox="1"/>
          <p:nvPr/>
        </p:nvSpPr>
        <p:spPr>
          <a:xfrm>
            <a:off x="22336800" y="33785025"/>
            <a:ext cx="1896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Tumor boundary</a:t>
            </a:r>
            <a:endParaRPr b="0" i="0" sz="1400" u="none" cap="none" strike="noStrike">
              <a:solidFill>
                <a:srgbClr val="000000"/>
              </a:solidFill>
              <a:latin typeface="Arial"/>
              <a:ea typeface="Arial"/>
              <a:cs typeface="Arial"/>
              <a:sym typeface="Arial"/>
            </a:endParaRPr>
          </a:p>
        </p:txBody>
      </p:sp>
      <p:sp>
        <p:nvSpPr>
          <p:cNvPr id="200" name="Google Shape;200;p13"/>
          <p:cNvSpPr txBox="1"/>
          <p:nvPr/>
        </p:nvSpPr>
        <p:spPr>
          <a:xfrm>
            <a:off x="19554955" y="33633138"/>
            <a:ext cx="918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CM</a:t>
            </a:r>
            <a:endParaRPr b="0" i="0" sz="1400" u="none" cap="none" strike="noStrike">
              <a:solidFill>
                <a:srgbClr val="000000"/>
              </a:solidFill>
              <a:latin typeface="Arial"/>
              <a:ea typeface="Arial"/>
              <a:cs typeface="Arial"/>
              <a:sym typeface="Arial"/>
            </a:endParaRPr>
          </a:p>
        </p:txBody>
      </p:sp>
      <p:pic>
        <p:nvPicPr>
          <p:cNvPr id="201" name="Google Shape;201;p13"/>
          <p:cNvPicPr preferRelativeResize="0"/>
          <p:nvPr/>
        </p:nvPicPr>
        <p:blipFill rotWithShape="1">
          <a:blip r:embed="rId25">
            <a:alphaModFix/>
          </a:blip>
          <a:srcRect b="0" l="0" r="0" t="0"/>
          <a:stretch/>
        </p:blipFill>
        <p:spPr>
          <a:xfrm>
            <a:off x="15969438" y="22936700"/>
            <a:ext cx="314325" cy="323850"/>
          </a:xfrm>
          <a:prstGeom prst="rect">
            <a:avLst/>
          </a:prstGeom>
          <a:noFill/>
          <a:ln>
            <a:noFill/>
          </a:ln>
        </p:spPr>
      </p:pic>
      <p:sp>
        <p:nvSpPr>
          <p:cNvPr id="202" name="Google Shape;202;p13"/>
          <p:cNvSpPr txBox="1"/>
          <p:nvPr/>
        </p:nvSpPr>
        <p:spPr>
          <a:xfrm>
            <a:off x="15878175" y="22898100"/>
            <a:ext cx="4002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25</a:t>
            </a:r>
            <a:endParaRPr b="0" i="0" sz="1100" u="none" cap="none" strike="noStrike">
              <a:solidFill>
                <a:srgbClr val="000000"/>
              </a:solidFill>
              <a:latin typeface="Arial"/>
              <a:ea typeface="Arial"/>
              <a:cs typeface="Arial"/>
              <a:sym typeface="Arial"/>
            </a:endParaRPr>
          </a:p>
        </p:txBody>
      </p:sp>
      <p:pic>
        <p:nvPicPr>
          <p:cNvPr id="203" name="Google Shape;203;p13"/>
          <p:cNvPicPr preferRelativeResize="0"/>
          <p:nvPr/>
        </p:nvPicPr>
        <p:blipFill rotWithShape="1">
          <a:blip r:embed="rId26">
            <a:alphaModFix/>
          </a:blip>
          <a:srcRect b="6416" l="6024" r="5118" t="6988"/>
          <a:stretch/>
        </p:blipFill>
        <p:spPr>
          <a:xfrm>
            <a:off x="21059700" y="16589275"/>
            <a:ext cx="2119200" cy="1972450"/>
          </a:xfrm>
          <a:prstGeom prst="rect">
            <a:avLst/>
          </a:prstGeom>
          <a:noFill/>
          <a:ln>
            <a:noFill/>
          </a:ln>
        </p:spPr>
      </p:pic>
      <p:sp>
        <p:nvSpPr>
          <p:cNvPr id="204" name="Google Shape;204;p13"/>
          <p:cNvSpPr txBox="1"/>
          <p:nvPr/>
        </p:nvSpPr>
        <p:spPr>
          <a:xfrm>
            <a:off x="20850075" y="16205500"/>
            <a:ext cx="21579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1" lang="en" sz="1600" u="none" cap="none" strike="noStrike">
                <a:solidFill>
                  <a:srgbClr val="000000"/>
                </a:solidFill>
                <a:latin typeface="Arial"/>
                <a:ea typeface="Arial"/>
                <a:cs typeface="Arial"/>
                <a:sym typeface="Arial"/>
              </a:rPr>
              <a:t>Morphological dilation</a:t>
            </a:r>
            <a:endParaRPr b="0" i="1" sz="1600" u="none" cap="none" strike="noStrike">
              <a:solidFill>
                <a:srgbClr val="000000"/>
              </a:solidFill>
              <a:latin typeface="Arial"/>
              <a:ea typeface="Arial"/>
              <a:cs typeface="Arial"/>
              <a:sym typeface="Arial"/>
            </a:endParaRPr>
          </a:p>
        </p:txBody>
      </p:sp>
      <p:sp>
        <p:nvSpPr>
          <p:cNvPr id="205" name="Google Shape;205;p13"/>
          <p:cNvSpPr txBox="1"/>
          <p:nvPr/>
        </p:nvSpPr>
        <p:spPr>
          <a:xfrm>
            <a:off x="20275000" y="18506975"/>
            <a:ext cx="4794600" cy="203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The dilation of a dark-blue square A (the ROI) by a red disk B (the structuring element), resulting in the light blue enlarged square with rounded corners.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If B has a center on its origin,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then </a:t>
            </a:r>
            <a:r>
              <a:rPr b="0" i="1" lang="en" sz="1200" u="none" cap="none" strike="noStrike">
                <a:solidFill>
                  <a:srgbClr val="000000"/>
                </a:solidFill>
                <a:latin typeface="Arial"/>
                <a:ea typeface="Arial"/>
                <a:cs typeface="Arial"/>
                <a:sym typeface="Arial"/>
              </a:rPr>
              <a:t>the dilation of A by B,       </a:t>
            </a:r>
            <a:r>
              <a:rPr b="0" i="0" lang="en" sz="1200" u="none" cap="none" strike="noStrike">
                <a:solidFill>
                  <a:srgbClr val="000000"/>
                </a:solidFill>
                <a:latin typeface="Arial"/>
                <a:ea typeface="Arial"/>
                <a:cs typeface="Arial"/>
                <a:sym typeface="Arial"/>
              </a:rPr>
              <a:t>      i.e.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can be understood as the locus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of the points covered by B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when the center of B moves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inside A  [Wikipedia].</a:t>
            </a:r>
            <a:endParaRPr b="0" i="0" sz="1200" u="none" cap="none" strike="noStrike">
              <a:solidFill>
                <a:srgbClr val="000000"/>
              </a:solidFill>
              <a:latin typeface="Arial"/>
              <a:ea typeface="Arial"/>
              <a:cs typeface="Arial"/>
              <a:sym typeface="Arial"/>
            </a:endParaRPr>
          </a:p>
        </p:txBody>
      </p:sp>
      <p:pic>
        <p:nvPicPr>
          <p:cNvPr id="206" name="Google Shape;206;p13"/>
          <p:cNvPicPr preferRelativeResize="0"/>
          <p:nvPr/>
        </p:nvPicPr>
        <p:blipFill rotWithShape="1">
          <a:blip r:embed="rId27">
            <a:alphaModFix/>
          </a:blip>
          <a:srcRect b="0" l="0" r="0" t="0"/>
          <a:stretch/>
        </p:blipFill>
        <p:spPr>
          <a:xfrm>
            <a:off x="23079025" y="19386775"/>
            <a:ext cx="1699199" cy="605236"/>
          </a:xfrm>
          <a:prstGeom prst="rect">
            <a:avLst/>
          </a:prstGeom>
          <a:noFill/>
          <a:ln>
            <a:noFill/>
          </a:ln>
        </p:spPr>
      </p:pic>
      <p:sp>
        <p:nvSpPr>
          <p:cNvPr id="207" name="Google Shape;207;p13"/>
          <p:cNvSpPr txBox="1"/>
          <p:nvPr/>
        </p:nvSpPr>
        <p:spPr>
          <a:xfrm>
            <a:off x="21230200" y="16643838"/>
            <a:ext cx="356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B</a:t>
            </a:r>
            <a:endParaRPr b="0" i="0" sz="1400" u="none" cap="none" strike="noStrike">
              <a:solidFill>
                <a:schemeClr val="lt1"/>
              </a:solidFill>
              <a:latin typeface="Arial"/>
              <a:ea typeface="Arial"/>
              <a:cs typeface="Arial"/>
              <a:sym typeface="Arial"/>
            </a:endParaRPr>
          </a:p>
        </p:txBody>
      </p:sp>
      <p:sp>
        <p:nvSpPr>
          <p:cNvPr id="208" name="Google Shape;208;p13"/>
          <p:cNvSpPr txBox="1"/>
          <p:nvPr/>
        </p:nvSpPr>
        <p:spPr>
          <a:xfrm>
            <a:off x="21763600" y="17177238"/>
            <a:ext cx="356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A</a:t>
            </a:r>
            <a:endParaRPr b="0" i="0" sz="1400" u="none" cap="none" strike="noStrike">
              <a:solidFill>
                <a:schemeClr val="lt1"/>
              </a:solidFill>
              <a:latin typeface="Arial"/>
              <a:ea typeface="Arial"/>
              <a:cs typeface="Arial"/>
              <a:sym typeface="Arial"/>
            </a:endParaRPr>
          </a:p>
        </p:txBody>
      </p:sp>
      <p:sp>
        <p:nvSpPr>
          <p:cNvPr id="209" name="Google Shape;209;p13"/>
          <p:cNvSpPr txBox="1"/>
          <p:nvPr/>
        </p:nvSpPr>
        <p:spPr>
          <a:xfrm>
            <a:off x="22412325" y="42720050"/>
            <a:ext cx="26514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MMIV Conference, December 9-10, 2021</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