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3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AB1E94A-B0C6-49A3-BEAC-35B5D0A4CD44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2E8F25B-5897-4537-82C2-30C6AF86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83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E94A-B0C6-49A3-BEAC-35B5D0A4CD44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F25B-5897-4537-82C2-30C6AF86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104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E94A-B0C6-49A3-BEAC-35B5D0A4CD44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F25B-5897-4537-82C2-30C6AF86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4065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E94A-B0C6-49A3-BEAC-35B5D0A4CD44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F25B-5897-4537-82C2-30C6AF86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0005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E94A-B0C6-49A3-BEAC-35B5D0A4CD44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F25B-5897-4537-82C2-30C6AF86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126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E94A-B0C6-49A3-BEAC-35B5D0A4CD44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F25B-5897-4537-82C2-30C6AF86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024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E94A-B0C6-49A3-BEAC-35B5D0A4CD44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F25B-5897-4537-82C2-30C6AF86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31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AB1E94A-B0C6-49A3-BEAC-35B5D0A4CD44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F25B-5897-4537-82C2-30C6AF86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0323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AB1E94A-B0C6-49A3-BEAC-35B5D0A4CD44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F25B-5897-4537-82C2-30C6AF86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13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E94A-B0C6-49A3-BEAC-35B5D0A4CD44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F25B-5897-4537-82C2-30C6AF86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54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E94A-B0C6-49A3-BEAC-35B5D0A4CD44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F25B-5897-4537-82C2-30C6AF86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65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E94A-B0C6-49A3-BEAC-35B5D0A4CD44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F25B-5897-4537-82C2-30C6AF86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273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E94A-B0C6-49A3-BEAC-35B5D0A4CD44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F25B-5897-4537-82C2-30C6AF86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32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E94A-B0C6-49A3-BEAC-35B5D0A4CD44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F25B-5897-4537-82C2-30C6AF86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94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E94A-B0C6-49A3-BEAC-35B5D0A4CD44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F25B-5897-4537-82C2-30C6AF86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965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E94A-B0C6-49A3-BEAC-35B5D0A4CD44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F25B-5897-4537-82C2-30C6AF86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122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E94A-B0C6-49A3-BEAC-35B5D0A4CD44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F25B-5897-4537-82C2-30C6AF86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569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AB1E94A-B0C6-49A3-BEAC-35B5D0A4CD44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2E8F25B-5897-4537-82C2-30C6AF86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528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os.gob.es/en/catalogo/l01280796-distritos-municipales-de-madri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2318" y="653488"/>
            <a:ext cx="8825658" cy="1781802"/>
          </a:xfrm>
        </p:spPr>
        <p:txBody>
          <a:bodyPr/>
          <a:lstStyle/>
          <a:p>
            <a:pPr algn="ctr"/>
            <a:r>
              <a:rPr lang="es-ES" dirty="0" smtClean="0"/>
              <a:t>Proyecto Final Capstone Batalla de </a:t>
            </a:r>
            <a:r>
              <a:rPr lang="es-ES" dirty="0" smtClean="0"/>
              <a:t>Vecindarios</a:t>
            </a:r>
            <a:br>
              <a:rPr lang="es-ES" dirty="0" smtClean="0"/>
            </a:br>
            <a:r>
              <a:rPr lang="es-ES" sz="1200" dirty="0" smtClean="0"/>
              <a:t>Semana 4 Continuación – Segunda Parte (Datos)</a:t>
            </a:r>
            <a:endParaRPr lang="es-ES" sz="1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0939" y="2547364"/>
            <a:ext cx="8825658" cy="861420"/>
          </a:xfrm>
        </p:spPr>
        <p:txBody>
          <a:bodyPr>
            <a:normAutofit lnSpcReduction="10000"/>
          </a:bodyPr>
          <a:lstStyle/>
          <a:p>
            <a:pPr algn="ctr"/>
            <a:r>
              <a:rPr lang="es-ES" dirty="0"/>
              <a:t>Análisis para determinar el distrito con mayor potencial iniciar un negocio de guardería infantil (de 0 a 4 años</a:t>
            </a:r>
            <a:r>
              <a:rPr lang="es-ES" dirty="0" smtClean="0"/>
              <a:t>) en la ciudad de Madrid.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168" y="3408784"/>
            <a:ext cx="6169575" cy="277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7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ADQUISICIÓN DE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realizar esta investigación se emplearon datos demográficos del repositorio público de datos de la fuente: Índice de población por edad comunidad de Madrid por edades INE. (Instituto Nacional de Estadística)</a:t>
            </a:r>
          </a:p>
          <a:p>
            <a:r>
              <a:rPr lang="es-ES" dirty="0"/>
              <a:t>Tras la exploración y limpieza de datos se ha llegado al siguiente dataset, que es con lo que se va a trabajar, así como un análisis exploratorio con Foursquare, para ver qué número de centros de educación infantil (0-4 años), hay en los 3 distritos con más índice de habitantes de 0 a 4 años de edad</a:t>
            </a:r>
            <a:r>
              <a:rPr lang="es-ES" dirty="0" smtClean="0"/>
              <a:t>. </a:t>
            </a:r>
            <a:r>
              <a:rPr lang="es-ES" u="sng" dirty="0">
                <a:hlinkClick r:id="rId2"/>
              </a:rPr>
              <a:t>https://datos.gob.es/en/catalogo/l01280796-distritos-municipales-de-madrid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541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47" y="157942"/>
            <a:ext cx="9775768" cy="62761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1164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</TotalTime>
  <Words>137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Sala de reuniones Ion</vt:lpstr>
      <vt:lpstr>Proyecto Final Capstone Batalla de Vecindarios Semana 4 Continuación – Segunda Parte (Datos)</vt:lpstr>
      <vt:lpstr>ADQUISICIÓN DE DATOS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Capstone Batalla de Vecindarios Semana 4 – Primera Parte (Introducción , Identificación del problema )</dc:title>
  <dc:creator>Maria Marlasca</dc:creator>
  <cp:lastModifiedBy>Maria Marlasca</cp:lastModifiedBy>
  <cp:revision>5</cp:revision>
  <dcterms:created xsi:type="dcterms:W3CDTF">2022-11-15T23:44:36Z</dcterms:created>
  <dcterms:modified xsi:type="dcterms:W3CDTF">2022-11-16T00:11:31Z</dcterms:modified>
</cp:coreProperties>
</file>