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8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0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00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12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2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31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32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3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54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6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7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4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6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6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B1E94A-B0C6-49A3-BEAC-35B5D0A4CD44}" type="datetimeFigureOut">
              <a:rPr lang="es-ES" smtClean="0"/>
              <a:t>16/11/2022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E8F25B-5897-4537-82C2-30C6AF86F5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2318" y="653488"/>
            <a:ext cx="8825658" cy="1781802"/>
          </a:xfrm>
        </p:spPr>
        <p:txBody>
          <a:bodyPr/>
          <a:lstStyle/>
          <a:p>
            <a:pPr algn="ctr"/>
            <a:r>
              <a:rPr lang="es-ES" dirty="0" smtClean="0"/>
              <a:t>Proyecto Final Capstone Batalla de </a:t>
            </a:r>
            <a:r>
              <a:rPr lang="es-ES" dirty="0" smtClean="0"/>
              <a:t>Vecindarios</a:t>
            </a:r>
            <a:br>
              <a:rPr lang="es-ES" dirty="0" smtClean="0"/>
            </a:br>
            <a:r>
              <a:rPr lang="es-ES" sz="1200" dirty="0" smtClean="0"/>
              <a:t>Semana 4 – Primera Parte (Introducción , Identificación del problema )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0939" y="2547364"/>
            <a:ext cx="8825658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Análisis para determinar el distrito con mayor potencial iniciar un negocio de guardería infantil (de 0 a 4 años</a:t>
            </a:r>
            <a:r>
              <a:rPr lang="es-ES" dirty="0" smtClean="0"/>
              <a:t>) en la ciudad de Madrid.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8" y="3408784"/>
            <a:ext cx="6169575" cy="27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IDENTIFICACIÓN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5157" y="2952635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La dificultad de acceso a guarderías publicas de las familias de la ciudad de </a:t>
            </a:r>
            <a:r>
              <a:rPr lang="es-ES" dirty="0" smtClean="0"/>
              <a:t>Madrid </a:t>
            </a:r>
            <a:r>
              <a:rPr lang="es-ES" dirty="0" smtClean="0"/>
              <a:t>, con hijos de 0 a 4 años de edad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Actualmente, solo hay 75 centros públicos de educación infantil en la ciudad de Madrid. (Fuente: Ayuntamiento de Madrid 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 smtClean="0"/>
              <a:t>Mapa de guarderías públicas por distritos</a:t>
            </a:r>
            <a:endParaRPr lang="es-E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85" y="2299177"/>
            <a:ext cx="7015940" cy="4443831"/>
          </a:xfrm>
        </p:spPr>
      </p:pic>
    </p:spTree>
    <p:extLst>
      <p:ext uri="{BB962C8B-B14F-4D97-AF65-F5344CB8AC3E}">
        <p14:creationId xmlns:p14="http://schemas.microsoft.com/office/powerpoint/2010/main" val="183633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18" y="631767"/>
            <a:ext cx="3766496" cy="574409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5"/>
          <a:stretch/>
        </p:blipFill>
        <p:spPr>
          <a:xfrm>
            <a:off x="6118697" y="631767"/>
            <a:ext cx="3698633" cy="57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AUDIENCIA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092" y="2645063"/>
            <a:ext cx="8825659" cy="3416300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grupo de inversionistas </a:t>
            </a:r>
            <a:r>
              <a:rPr lang="es-ES" dirty="0" smtClean="0"/>
              <a:t>quiere </a:t>
            </a:r>
            <a:r>
              <a:rPr lang="es-ES" dirty="0"/>
              <a:t>hacer un estudio en la ciudad de Madrid, para determinar el distrito con mayor potencial iniciar un negocio de guardería infantil (de 0 a 4 años), debido a la </a:t>
            </a:r>
            <a:r>
              <a:rPr lang="es-ES" dirty="0" smtClean="0"/>
              <a:t>dificultad </a:t>
            </a:r>
            <a:r>
              <a:rPr lang="es-ES" dirty="0"/>
              <a:t>de </a:t>
            </a:r>
            <a:r>
              <a:rPr lang="es-ES" dirty="0" smtClean="0"/>
              <a:t>acceso de las familias </a:t>
            </a:r>
            <a:r>
              <a:rPr lang="es-ES" dirty="0"/>
              <a:t>a centros públicos en la comunidad.</a:t>
            </a:r>
          </a:p>
        </p:txBody>
      </p:sp>
    </p:spTree>
    <p:extLst>
      <p:ext uri="{BB962C8B-B14F-4D97-AF65-F5344CB8AC3E}">
        <p14:creationId xmlns:p14="http://schemas.microsoft.com/office/powerpoint/2010/main" val="175877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142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Proyecto Final Capstone Batalla de Vecindarios Semana 4 – Primera Parte (Introducción , Identificación del problema )</vt:lpstr>
      <vt:lpstr>IDENTIFICACIÓN DEL PROBLEMA</vt:lpstr>
      <vt:lpstr>Mapa de guarderías públicas por distritos</vt:lpstr>
      <vt:lpstr>Presentación de PowerPoint</vt:lpstr>
      <vt:lpstr>AUDIENCIA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Capstone Batalla de Vecindarios Semana 4 – Primera Parte (Introducción , Identificación del problema )</dc:title>
  <dc:creator>Maria Marlasca</dc:creator>
  <cp:lastModifiedBy>Maria Marlasca</cp:lastModifiedBy>
  <cp:revision>3</cp:revision>
  <dcterms:created xsi:type="dcterms:W3CDTF">2022-11-15T23:44:36Z</dcterms:created>
  <dcterms:modified xsi:type="dcterms:W3CDTF">2022-11-16T00:05:37Z</dcterms:modified>
</cp:coreProperties>
</file>