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STOPS</a:t>
            </a:r>
            <a:br>
              <a:rPr lang="en"/>
            </a:br>
            <a:r>
              <a:rPr lang="en"/>
              <a:t>(SEATTLE POLICE DEPARTMEN)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Effective Policing Using Predictions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