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Superstore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Dashboard Summary Report</a:t>
            </a:r>
          </a:p>
          <a:p>
            <a:r>
              <a:rPr dirty="0"/>
              <a:t>Prepared by: </a:t>
            </a:r>
            <a:r>
              <a:rPr lang="en-US" dirty="0" smtClean="0"/>
              <a:t>MANISH M KUMAR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enabled a data-driven overview of Global Superstore operations.</a:t>
            </a:r>
          </a:p>
          <a:p>
            <a:r>
              <a:t>Key performance metrics and trends were visualized across products, regions, and time.</a:t>
            </a:r>
          </a:p>
          <a:p>
            <a:r>
              <a:t>Recommendations were proposed to improve profitability and customer targeting.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or Feedback?</a:t>
            </a:r>
          </a:p>
          <a:p>
            <a:r>
              <a:t>Feel free to reach out to the Data Analytics Team.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Introduction</a:t>
            </a:r>
          </a:p>
          <a:p>
            <a:r>
              <a:rPr dirty="0"/>
              <a:t>2. Business Problems</a:t>
            </a:r>
          </a:p>
          <a:p>
            <a:r>
              <a:rPr dirty="0"/>
              <a:t>3. KPIs and Dashboard Overview</a:t>
            </a:r>
          </a:p>
          <a:p>
            <a:r>
              <a:rPr dirty="0"/>
              <a:t>4. Visual Analysis</a:t>
            </a:r>
          </a:p>
          <a:p>
            <a:r>
              <a:rPr dirty="0"/>
              <a:t>5. Key Insights</a:t>
            </a:r>
          </a:p>
          <a:p>
            <a:r>
              <a:rPr dirty="0"/>
              <a:t>6. Recommendations</a:t>
            </a:r>
          </a:p>
          <a:p>
            <a:r>
              <a:rPr dirty="0"/>
              <a:t>7. </a:t>
            </a:r>
            <a:r>
              <a:rPr dirty="0" smtClean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The Global Superstore dataset offers a comprehensive view of retail performance across regions, segments, and product categories.</a:t>
            </a:r>
          </a:p>
          <a:p>
            <a:r>
              <a:t>Objective: Build an interactive Power BI dashboard to analyze sales, profit, discounts, and product performance.</a:t>
            </a:r>
          </a:p>
          <a:p>
            <a:r>
              <a:t>This report summarizes key findings and answers specific business questions.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Which region generates the highest sales and profit?</a:t>
            </a:r>
          </a:p>
          <a:p>
            <a:r>
              <a:t>2. Which product sub-categories are most and least profitable?</a:t>
            </a:r>
          </a:p>
          <a:p>
            <a:r>
              <a:t>3. How do discounts impact profit margins?</a:t>
            </a:r>
          </a:p>
          <a:p>
            <a:r>
              <a:t>4. What are the seasonal trends in sales performance?</a:t>
            </a:r>
          </a:p>
          <a:p>
            <a:r>
              <a:t>5. Which customer segments are most valuable?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Tracked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✅ Total Sales</a:t>
            </a:r>
          </a:p>
          <a:p>
            <a:r>
              <a:rPr dirty="0"/>
              <a:t>✅ Total Profit</a:t>
            </a:r>
          </a:p>
          <a:p>
            <a:r>
              <a:rPr lang="en-US" dirty="0" smtClean="0"/>
              <a:t>- </a:t>
            </a:r>
            <a:r>
              <a:rPr lang="en-US" dirty="0"/>
              <a:t>💰 Total Sales: $13M</a:t>
            </a:r>
          </a:p>
          <a:p>
            <a:r>
              <a:rPr lang="en-US" dirty="0"/>
              <a:t>- 📈 Total Profit: $1.47M</a:t>
            </a:r>
          </a:p>
          <a:p>
            <a:r>
              <a:rPr lang="en-US" dirty="0"/>
              <a:t>- 📊 Sales &amp; Profit analyzed across categories, regions, and time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So </a:t>
            </a:r>
            <a:r>
              <a:rPr lang="en-US" dirty="0" err="1" smtClean="0"/>
              <a:t>ive</a:t>
            </a:r>
            <a:r>
              <a:rPr lang="en-US" dirty="0" smtClean="0"/>
              <a:t> used these visual tools(in the </a:t>
            </a:r>
            <a:r>
              <a:rPr lang="en-US" smtClean="0"/>
              <a:t>dashboard pdf)</a:t>
            </a:r>
            <a:endParaRPr lang="en-US" dirty="0" smtClean="0"/>
          </a:p>
          <a:p>
            <a:r>
              <a:rPr dirty="0" smtClean="0"/>
              <a:t>📍 </a:t>
            </a:r>
            <a:r>
              <a:rPr dirty="0"/>
              <a:t>Regional Sales – Bar/Map Chart</a:t>
            </a:r>
          </a:p>
          <a:p>
            <a:r>
              <a:rPr dirty="0"/>
              <a:t>📍 Product Profitability – </a:t>
            </a:r>
            <a:r>
              <a:rPr dirty="0" err="1"/>
              <a:t>Treemap</a:t>
            </a:r>
            <a:r>
              <a:rPr dirty="0"/>
              <a:t>/Bar Chart</a:t>
            </a:r>
          </a:p>
          <a:p>
            <a:r>
              <a:rPr dirty="0"/>
              <a:t>📍 Discount </a:t>
            </a:r>
            <a:r>
              <a:rPr dirty="0" err="1"/>
              <a:t>vs</a:t>
            </a:r>
            <a:r>
              <a:rPr dirty="0"/>
              <a:t> Profit Impact – Scatter Plot</a:t>
            </a:r>
          </a:p>
          <a:p>
            <a:r>
              <a:rPr dirty="0"/>
              <a:t>📍 Sales Over Time – Line Chart</a:t>
            </a:r>
          </a:p>
          <a:p>
            <a:r>
              <a:rPr dirty="0"/>
              <a:t>📍 Category Share – Donut Chart</a:t>
            </a:r>
          </a:p>
          <a:p>
            <a:r>
              <a:rPr dirty="0"/>
              <a:t>📍 Detailed View – Table/Matrix</a:t>
            </a:r>
          </a:p>
          <a:p>
            <a:r>
              <a:rPr dirty="0"/>
              <a:t>📍 Interactive Slicers – Region, Segment, Date,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🔹 West Region leads in sales and profit.</a:t>
            </a:r>
          </a:p>
          <a:p>
            <a:r>
              <a:rPr dirty="0"/>
              <a:t>🔹 Technology category is the most profitable.</a:t>
            </a:r>
          </a:p>
          <a:p>
            <a:r>
              <a:rPr dirty="0"/>
              <a:t>🔹 Higher discounts correlate with reduced profit.</a:t>
            </a:r>
          </a:p>
          <a:p>
            <a:r>
              <a:rPr dirty="0"/>
              <a:t>🔹 Sales peak during year-end months.</a:t>
            </a:r>
          </a:p>
          <a:p>
            <a:r>
              <a:rPr dirty="0"/>
              <a:t>🔹 Consumer Segment dominates overall sales.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insights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Standard Class dominates shipping mode (~60% of sales)</a:t>
            </a:r>
          </a:p>
          <a:p>
            <a:r>
              <a:rPr lang="en-US" dirty="0"/>
              <a:t>- Technology leads in sales revenue</a:t>
            </a:r>
          </a:p>
          <a:p>
            <a:r>
              <a:rPr lang="en-US" dirty="0"/>
              <a:t>- Copiers and Phones are most profitable sub-categories</a:t>
            </a:r>
          </a:p>
          <a:p>
            <a:r>
              <a:rPr lang="en-US" dirty="0"/>
              <a:t>- South Asia reports negative profit → review discount/cost strategies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2226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📌 Review discount strategies in low-margin categories.</a:t>
            </a:r>
          </a:p>
          <a:p>
            <a:r>
              <a:rPr dirty="0"/>
              <a:t>📌 Promote high-performing sub-categories.</a:t>
            </a:r>
          </a:p>
          <a:p>
            <a:r>
              <a:rPr dirty="0"/>
              <a:t>📌 Focus marketing in West region and Technology segment.</a:t>
            </a:r>
          </a:p>
          <a:p>
            <a:r>
              <a:rPr dirty="0"/>
              <a:t>📌 Target Consumer segment with loyalty programs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IN" dirty="0"/>
              <a:t>- Re-evaluate discount policies in underperforming regions</a:t>
            </a:r>
          </a:p>
          <a:p>
            <a:r>
              <a:rPr lang="en-IN" dirty="0" smtClean="0"/>
              <a:t>- </a:t>
            </a:r>
            <a:r>
              <a:rPr lang="en-IN" dirty="0"/>
              <a:t>Optimize shipping for better profitability</a:t>
            </a:r>
          </a:p>
          <a:p>
            <a:r>
              <a:rPr lang="en-IN" dirty="0"/>
              <a:t>- Focus marketing in regions with consistent growth (e.g., North America)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440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Global Superstore Sales Analysis</vt:lpstr>
      <vt:lpstr>Index</vt:lpstr>
      <vt:lpstr>Introduction</vt:lpstr>
      <vt:lpstr>Business Problems</vt:lpstr>
      <vt:lpstr>KPIs Tracked</vt:lpstr>
      <vt:lpstr>Dashboard Visuals</vt:lpstr>
      <vt:lpstr>Key Insights</vt:lpstr>
      <vt:lpstr>Key insights 2</vt:lpstr>
      <vt:lpstr>Recommendations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Superstore Sales Analysis</dc:title>
  <dc:subject/>
  <dc:creator/>
  <cp:keywords/>
  <dc:description>generated using python-pptx</dc:description>
  <cp:lastModifiedBy>HP</cp:lastModifiedBy>
  <cp:revision>6</cp:revision>
  <dcterms:created xsi:type="dcterms:W3CDTF">2013-01-27T09:14:16Z</dcterms:created>
  <dcterms:modified xsi:type="dcterms:W3CDTF">2025-08-07T16:29:17Z</dcterms:modified>
  <cp:category/>
</cp:coreProperties>
</file>