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3" r:id="rId3"/>
    <p:sldId id="256" r:id="rId4"/>
    <p:sldId id="257" r:id="rId5"/>
    <p:sldId id="258" r:id="rId6"/>
    <p:sldId id="259" r:id="rId7"/>
    <p:sldId id="260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Super Stores Sales Report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Power BI Dashboard Summary Report</a:t>
            </a:r>
          </a:p>
          <a:p>
            <a:r>
              <a:rPr lang="en-US" dirty="0"/>
              <a:t>Prepared by: MANISH M KUMAR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4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618" y="465398"/>
            <a:ext cx="7772400" cy="1470025"/>
          </a:xfrm>
        </p:spPr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12043" y="2422478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 Sales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Sales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Performance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Seasonal &amp; Trend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Strategic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115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Dashboard – Key Insights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920808"/>
            <a:ext cx="786793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₹ 2.26M during the selected period.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 Sales: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₹ 22,61,536.78, reflecting strong contribution across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Technology, Furniture, and Office Supplies.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 Rank: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– the West region leads in total revenue,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outperforming other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Indicates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demand recovery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after an early-year slump,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culminating in strong year-end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Suggests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product portfolio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no single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 overly dominating revenue share.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Category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2432022"/>
            <a:ext cx="647587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₹ 827.46K (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36.59%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–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revenue generator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driven by high-value items and consistent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Furniture: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₹ 728.66K (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32.22%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– Strong sales, particularly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office and workspace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Office Supplies: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₹ 705.42K (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31.19%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– Competitive share,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indicating steady demand for day-to-day essentials.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Category contributions are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fairly balanced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reducing dependence on a single product 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Technology’s lead suggests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profit margins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for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targeted marketing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this segment.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Monthly </a:t>
            </a:r>
            <a:r>
              <a:rPr lang="en-US" b="1" dirty="0"/>
              <a:t>Trend Insights:</a:t>
            </a:r>
            <a:endParaRPr lang="en-US" dirty="0"/>
          </a:p>
          <a:p>
            <a:r>
              <a:rPr lang="en-US" dirty="0"/>
              <a:t>Noticeable upward trend from mid-year onward.</a:t>
            </a:r>
          </a:p>
          <a:p>
            <a:r>
              <a:rPr lang="en-US" b="1" dirty="0"/>
              <a:t>Peak Month:</a:t>
            </a:r>
            <a:r>
              <a:rPr lang="en-US" dirty="0"/>
              <a:t> November (~₹ 0.35M).</a:t>
            </a:r>
          </a:p>
          <a:p>
            <a:r>
              <a:rPr lang="en-US" dirty="0"/>
              <a:t>Consistent growth following a slow start early in the year.</a:t>
            </a:r>
          </a:p>
          <a:p>
            <a:r>
              <a:rPr lang="en-US" dirty="0"/>
              <a:t>This suggests the business experiences seasonal growth, with demand picking up mid-year and peaking near the end of the year, likely due to seasonal purchases or promotions.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Sales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Regional Performance:</a:t>
            </a:r>
            <a:endParaRPr lang="en-US" dirty="0"/>
          </a:p>
          <a:p>
            <a:r>
              <a:rPr lang="en-US" b="1" dirty="0"/>
              <a:t>Top Region:</a:t>
            </a:r>
            <a:r>
              <a:rPr lang="en-US" dirty="0"/>
              <a:t> West – highest sales volume</a:t>
            </a:r>
          </a:p>
          <a:p>
            <a:r>
              <a:rPr lang="en-US" dirty="0"/>
              <a:t>East and Central – moderate performance</a:t>
            </a:r>
          </a:p>
          <a:p>
            <a:r>
              <a:rPr lang="en-US" dirty="0"/>
              <a:t>South – significantly lower contribution</a:t>
            </a:r>
          </a:p>
          <a:p>
            <a:r>
              <a:rPr lang="en-US" dirty="0"/>
              <a:t>This summary highlights </a:t>
            </a:r>
            <a:r>
              <a:rPr lang="en-US" b="1" dirty="0"/>
              <a:t>strong categories, seasonal trends, and regional disparities</a:t>
            </a:r>
            <a:r>
              <a:rPr lang="en-US" dirty="0"/>
              <a:t>, useful for strategy and targeting efforts.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Revenue Driver:</a:t>
            </a:r>
            <a:r>
              <a:rPr lang="en-US" dirty="0"/>
              <a:t> Technology category leads with ₹ 827.46K (36.59%) of total sales.</a:t>
            </a:r>
          </a:p>
          <a:p>
            <a:r>
              <a:rPr lang="en-US" b="1" dirty="0"/>
              <a:t>Regional Insights:</a:t>
            </a:r>
            <a:endParaRPr lang="en-US" dirty="0"/>
          </a:p>
          <a:p>
            <a:pPr lvl="1"/>
            <a:r>
              <a:rPr lang="en-US" dirty="0"/>
              <a:t>West region tops in sales volume.</a:t>
            </a:r>
          </a:p>
          <a:p>
            <a:pPr lvl="1"/>
            <a:r>
              <a:rPr lang="en-US" dirty="0"/>
              <a:t>East and Central regions perform moderately.</a:t>
            </a:r>
          </a:p>
          <a:p>
            <a:pPr lvl="1"/>
            <a:r>
              <a:rPr lang="en-US" dirty="0"/>
              <a:t>South region lags—opportunity for targeted growth.</a:t>
            </a:r>
          </a:p>
          <a:p>
            <a:r>
              <a:rPr lang="en-US" b="1" dirty="0"/>
              <a:t>Seasonal Trend:</a:t>
            </a:r>
            <a:r>
              <a:rPr lang="en-US" dirty="0"/>
              <a:t> Noticeable upward trend from mid-year, peaking in November (~₹ 0.35M), likely due to holiday sales.</a:t>
            </a:r>
          </a:p>
          <a:p>
            <a:r>
              <a:rPr lang="en-US" b="1" dirty="0"/>
              <a:t>Overall Balance:</a:t>
            </a:r>
            <a:r>
              <a:rPr lang="en-US" dirty="0"/>
              <a:t> Despite Technology leading, category contributions are relatively even across Furniture and Office Supplies.</a:t>
            </a:r>
          </a:p>
          <a:p>
            <a:r>
              <a:rPr lang="en-US" b="1" dirty="0"/>
              <a:t>Strategic Takeaways:</a:t>
            </a:r>
            <a:endParaRPr lang="en-US" dirty="0"/>
          </a:p>
          <a:p>
            <a:r>
              <a:rPr lang="en-US" dirty="0"/>
              <a:t>Leverage Technology and West region strength.</a:t>
            </a:r>
          </a:p>
          <a:p>
            <a:r>
              <a:rPr lang="en-US" dirty="0"/>
              <a:t>Plan promotions or campaigns to capture the South region market.</a:t>
            </a:r>
          </a:p>
          <a:p>
            <a:r>
              <a:rPr lang="en-US" dirty="0"/>
              <a:t>Prepare for November peak with inventory and marketing focus.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 or Feedback?</a:t>
            </a:r>
          </a:p>
          <a:p>
            <a:r>
              <a:rPr lang="en-US" dirty="0"/>
              <a:t>Feel free to reach </a:t>
            </a:r>
            <a:r>
              <a:rPr lang="en-US" dirty="0" smtClean="0"/>
              <a:t>out to 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67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436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Super Stores Sales Report</vt:lpstr>
      <vt:lpstr>CONTENTS</vt:lpstr>
      <vt:lpstr>Sales Dashboard – Key Insights</vt:lpstr>
      <vt:lpstr>Sales by Category</vt:lpstr>
      <vt:lpstr>Monthly Sales Trend</vt:lpstr>
      <vt:lpstr>Regional Sales Insights</vt:lpstr>
      <vt:lpstr>Key Takeaways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HP</cp:lastModifiedBy>
  <cp:revision>11</cp:revision>
  <dcterms:created xsi:type="dcterms:W3CDTF">2013-01-27T09:14:16Z</dcterms:created>
  <dcterms:modified xsi:type="dcterms:W3CDTF">2025-08-15T15:24:32Z</dcterms:modified>
  <cp:category/>
</cp:coreProperties>
</file>