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3" r:id="rId2"/>
    <p:sldId id="257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70" r:id="rId11"/>
    <p:sldId id="265" r:id="rId12"/>
    <p:sldId id="266" r:id="rId13"/>
    <p:sldId id="262" r:id="rId14"/>
    <p:sldId id="267" r:id="rId15"/>
    <p:sldId id="268" r:id="rId16"/>
    <p:sldId id="271" r:id="rId17"/>
    <p:sldId id="269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1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A6A2F-EB01-4B11-B0D2-E4A44C169F97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1B921-9A52-486B-B4CA-DCDA78E6D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1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1B921-9A52-486B-B4CA-DCDA78E6D9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8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8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97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7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2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4FC4-B993-41B9-8CF1-3F13559247B8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7B50-A8F5-4FD3-88BE-41D9188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9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MLoveMeMM/AngryPandaUnitTex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 </a:t>
            </a:r>
            <a:r>
              <a:rPr lang="zh-CN" altLang="en-US" dirty="0" smtClean="0"/>
              <a:t>单元测试技术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5045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更新人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Android </a:t>
                      </a:r>
                      <a:r>
                        <a:rPr lang="zh-CN" altLang="en-US" dirty="0" smtClean="0"/>
                        <a:t>单元测试技术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2018/10/10 </a:t>
                      </a:r>
                      <a:r>
                        <a:rPr lang="zh-CN" altLang="en-US" dirty="0" smtClean="0"/>
                        <a:t>刘志保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资源参考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https://github.com/MMLoveMeMM/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AngryPandaUnitText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 studio</a:t>
            </a:r>
            <a:r>
              <a:rPr lang="zh-CN" altLang="en-US" dirty="0" smtClean="0"/>
              <a:t>单元测试环境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如需要支持</a:t>
            </a:r>
            <a:r>
              <a:rPr lang="en-US" altLang="zh-CN" dirty="0" smtClean="0"/>
              <a:t>Android UI</a:t>
            </a:r>
            <a:r>
              <a:rPr lang="zh-CN" altLang="en-US" dirty="0" smtClean="0"/>
              <a:t>的测试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Build.gradle[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]</a:t>
            </a:r>
            <a:r>
              <a:rPr lang="zh-CN" altLang="en-US" dirty="0" smtClean="0"/>
              <a:t>文件里面</a:t>
            </a:r>
            <a:endParaRPr lang="en-US" altLang="zh-CN" dirty="0" smtClean="0"/>
          </a:p>
          <a:p>
            <a:r>
              <a:rPr lang="fr-FR" altLang="zh-CN" dirty="0" smtClean="0">
                <a:solidFill>
                  <a:srgbClr val="00B050"/>
                </a:solidFill>
              </a:rPr>
              <a:t>ext {</a:t>
            </a:r>
          </a:p>
          <a:p>
            <a:r>
              <a:rPr lang="fr-FR" altLang="zh-CN" dirty="0" smtClean="0">
                <a:solidFill>
                  <a:srgbClr val="00B050"/>
                </a:solidFill>
              </a:rPr>
              <a:t>        robolectricVersion = '3.1.4'</a:t>
            </a:r>
          </a:p>
          <a:p>
            <a:r>
              <a:rPr lang="fr-FR" altLang="zh-CN" dirty="0" smtClean="0">
                <a:solidFill>
                  <a:srgbClr val="00B050"/>
                </a:solidFill>
              </a:rPr>
              <a:t>        retrofitVersion = '2.2.0'</a:t>
            </a:r>
          </a:p>
          <a:p>
            <a:r>
              <a:rPr lang="fr-FR" altLang="zh-CN" dirty="0" smtClean="0">
                <a:solidFill>
                  <a:srgbClr val="00B050"/>
                </a:solidFill>
              </a:rPr>
              <a:t>    }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build.gradle</a:t>
            </a:r>
            <a:r>
              <a:rPr lang="zh-CN" altLang="en-US" dirty="0" smtClean="0"/>
              <a:t>文件中添加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83531"/>
            <a:ext cx="5564788" cy="88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 studio</a:t>
            </a:r>
            <a:r>
              <a:rPr lang="zh-CN" altLang="en-US" dirty="0" smtClean="0"/>
              <a:t>单元测试环境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单元测试覆盖率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build.gradle</a:t>
            </a:r>
            <a:r>
              <a:rPr lang="zh-CN" altLang="en-US" dirty="0" smtClean="0"/>
              <a:t>文件中增加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apply plugin: 'jacoco'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/>
              <a:t>buildTypes {</a:t>
            </a:r>
          </a:p>
          <a:p>
            <a:r>
              <a:rPr lang="en-US" altLang="zh-CN" dirty="0" smtClean="0"/>
              <a:t>        ...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B050"/>
                </a:solidFill>
              </a:rPr>
              <a:t>debug 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    testCoverageEnabled = true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6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 studio</a:t>
            </a:r>
            <a:r>
              <a:rPr lang="zh-CN" altLang="en-US" dirty="0" smtClean="0"/>
              <a:t>单元测试环境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Gradle</a:t>
            </a:r>
            <a:r>
              <a:rPr lang="zh-CN" altLang="en-US" dirty="0" smtClean="0"/>
              <a:t>环境变量配置</a:t>
            </a:r>
            <a:endParaRPr lang="en-US" altLang="zh-CN" dirty="0" smtClean="0"/>
          </a:p>
          <a:p>
            <a:r>
              <a:rPr lang="zh-CN" altLang="en-US" dirty="0" smtClean="0"/>
              <a:t>以当前工程</a:t>
            </a:r>
            <a:r>
              <a:rPr lang="en-US" altLang="zh-CN" dirty="0" smtClean="0"/>
              <a:t>gradle</a:t>
            </a:r>
            <a:r>
              <a:rPr lang="zh-CN" altLang="en-US" dirty="0" smtClean="0"/>
              <a:t>版本是使用</a:t>
            </a:r>
            <a:r>
              <a:rPr lang="en-US" altLang="zh-CN" dirty="0" smtClean="0"/>
              <a:t>4.1</a:t>
            </a:r>
            <a:r>
              <a:rPr lang="zh-CN" altLang="en-US" dirty="0" smtClean="0"/>
              <a:t>版本的为例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将路径添加到系统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路径下面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34" y="2822253"/>
            <a:ext cx="8467725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70" y="4613908"/>
            <a:ext cx="34194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assert</a:t>
            </a:r>
            <a:r>
              <a:rPr lang="zh-CN" altLang="en-US" dirty="0" smtClean="0"/>
              <a:t>断言语句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37" y="1958181"/>
            <a:ext cx="9153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单元模块生命周期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908004"/>
            <a:ext cx="10515600" cy="4351338"/>
          </a:xfrm>
        </p:spPr>
        <p:txBody>
          <a:bodyPr/>
          <a:lstStyle/>
          <a:p>
            <a:r>
              <a:rPr lang="zh-CN" altLang="en-US" sz="1800" dirty="0" smtClean="0"/>
              <a:t>生命周期非常重要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单元测试有个局限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在不人为干预的情况下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被测试的模块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即方法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不能存在异步操作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否则异步操作还没有执行完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单元测试的生命周期已经结束了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就无法断言判断了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也就是说被测试的模块代码基本上是同步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如果有通信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也必须是阻塞的方式</a:t>
            </a:r>
            <a:r>
              <a:rPr lang="en-US" altLang="zh-CN" sz="1800" dirty="0" smtClean="0"/>
              <a:t>)---</a:t>
            </a:r>
            <a:r>
              <a:rPr lang="zh-CN" altLang="en-US" sz="1800" dirty="0" smtClean="0"/>
              <a:t>非常重要</a:t>
            </a:r>
            <a:r>
              <a:rPr lang="en-US" altLang="zh-CN" sz="1800" dirty="0" smtClean="0"/>
              <a:t>!!!</a:t>
            </a:r>
            <a:r>
              <a:rPr lang="zh-CN" altLang="en-US" sz="1800" dirty="0" smtClean="0"/>
              <a:t>但是有时候一些模块的确存在异步任务怎么办</a:t>
            </a:r>
            <a:r>
              <a:rPr lang="en-US" altLang="zh-CN" sz="1800" dirty="0" smtClean="0"/>
              <a:t>?</a:t>
            </a:r>
            <a:r>
              <a:rPr lang="zh-CN" altLang="en-US" sz="1800" dirty="0" smtClean="0"/>
              <a:t>就要阻塞单元测试的程序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不是被测试单元的程序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结束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一直</a:t>
            </a:r>
            <a:r>
              <a:rPr lang="en-US" altLang="zh-CN" sz="1800" dirty="0" smtClean="0"/>
              <a:t>hold,</a:t>
            </a:r>
            <a:r>
              <a:rPr lang="zh-CN" altLang="en-US" sz="1800" dirty="0"/>
              <a:t>直到</a:t>
            </a:r>
            <a:r>
              <a:rPr lang="zh-CN" altLang="en-US" sz="1800" dirty="0" smtClean="0"/>
              <a:t>结果回来以后在释放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具体方法是采用信号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后面介绍</a:t>
            </a:r>
            <a:r>
              <a:rPr lang="en-US" altLang="zh-CN" sz="1800" dirty="0" smtClean="0"/>
              <a:t>!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3118965"/>
            <a:ext cx="59245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单元模块生命周期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补充上面的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@Ignore </a:t>
            </a:r>
            <a:r>
              <a:rPr lang="zh-CN" altLang="zh-CN" dirty="0" smtClean="0"/>
              <a:t>所修饰</a:t>
            </a:r>
            <a:r>
              <a:rPr lang="zh-CN" altLang="zh-CN" dirty="0"/>
              <a:t>的测试方法会被测试运行器</a:t>
            </a:r>
            <a:r>
              <a:rPr lang="zh-CN" altLang="zh-CN" dirty="0" smtClean="0"/>
              <a:t>忽略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@Test</a:t>
            </a:r>
            <a:r>
              <a:rPr lang="zh-CN" altLang="en-US" dirty="0" smtClean="0"/>
              <a:t>可以带一些参数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除了超时的</a:t>
            </a:r>
            <a:r>
              <a:rPr lang="en-US" altLang="zh-CN" dirty="0" smtClean="0"/>
              <a:t>timeout,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15822"/>
              </p:ext>
            </p:extLst>
          </p:nvPr>
        </p:nvGraphicFramePr>
        <p:xfrm>
          <a:off x="1002270" y="3396964"/>
          <a:ext cx="81279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68"/>
                <a:gridCol w="4279098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ffectLst/>
                        </a:rPr>
                        <a:t>@Test(expected=</a:t>
                      </a:r>
                      <a:r>
                        <a:rPr lang="en-US" altLang="zh-CN" dirty="0" err="1" smtClean="0">
                          <a:effectLst/>
                        </a:rPr>
                        <a:t>ArithmeticException</a:t>
                      </a:r>
                      <a:r>
                        <a:rPr lang="en-US" altLang="zh-CN" dirty="0" smtClean="0">
                          <a:effectLst/>
                        </a:rPr>
                        <a:t>/</a:t>
                      </a:r>
                      <a:r>
                        <a:rPr lang="en-US" altLang="zh-CN" dirty="0" err="1" smtClean="0">
                          <a:effectLst/>
                        </a:rPr>
                        <a:t>NullPointerException</a:t>
                      </a:r>
                      <a:r>
                        <a:rPr lang="en-US" altLang="zh-CN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.class</a:t>
                      </a: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处理运行时异常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2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单元模块生命周期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如何解决被测试代码存在异步任务的单元测试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前面一个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大致说过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单元测试不接受异步任务程序的测试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需要单元测试开发人员</a:t>
            </a:r>
            <a:r>
              <a:rPr lang="zh-CN" altLang="en-US" dirty="0" smtClean="0">
                <a:solidFill>
                  <a:srgbClr val="00B050"/>
                </a:solidFill>
              </a:rPr>
              <a:t>想办法将异步转换成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zh-CN" altLang="en-US" dirty="0" smtClean="0">
                <a:solidFill>
                  <a:srgbClr val="00B050"/>
                </a:solidFill>
              </a:rPr>
              <a:t>同步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zh-CN" altLang="en-US" dirty="0" smtClean="0">
                <a:solidFill>
                  <a:srgbClr val="00B050"/>
                </a:solidFill>
              </a:rPr>
              <a:t>任务</a:t>
            </a:r>
            <a:r>
              <a:rPr lang="zh-CN" altLang="en-US" dirty="0" smtClean="0"/>
              <a:t>进行测试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方法总结如下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&lt;1&gt; :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休眠阻塞测试单元程序运行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直到结果返回</a:t>
            </a:r>
            <a:r>
              <a:rPr lang="en-US" altLang="zh-CN" dirty="0" smtClean="0"/>
              <a:t>,</a:t>
            </a:r>
            <a:r>
              <a:rPr lang="zh-CN" altLang="en-US" dirty="0" smtClean="0"/>
              <a:t>休眠后继续运行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进行断言判断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&lt;2&gt; : </a:t>
            </a:r>
            <a:r>
              <a:rPr lang="zh-CN" altLang="en-US" dirty="0" smtClean="0"/>
              <a:t>使用信号</a:t>
            </a:r>
            <a:r>
              <a:rPr lang="en-US" altLang="zh-CN" dirty="0" smtClean="0"/>
              <a:t>,hold</a:t>
            </a:r>
            <a:r>
              <a:rPr lang="zh-CN" altLang="en-US" dirty="0" smtClean="0"/>
              <a:t>住单元测试程序运行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直到返回结果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释放信号</a:t>
            </a:r>
            <a:r>
              <a:rPr lang="en-US" altLang="zh-CN" dirty="0" smtClean="0"/>
              <a:t>,</a:t>
            </a:r>
            <a:r>
              <a:rPr lang="zh-CN" altLang="en-US" dirty="0" smtClean="0"/>
              <a:t>再继续进行断言判断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&lt;3&gt; : </a:t>
            </a:r>
            <a:r>
              <a:rPr lang="zh-CN" altLang="en-US" dirty="0" smtClean="0"/>
              <a:t>将异步任务转换成同步任务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这个场合不多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rxJava</a:t>
            </a:r>
            <a:r>
              <a:rPr lang="zh-CN" altLang="en-US" dirty="0" smtClean="0"/>
              <a:t>中可以在不修改被测试程序的情况下修改设置进行变换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3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测试单元基础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新建一个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如果程序使用了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Context,Android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以及依赖库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TextUtils</a:t>
            </a:r>
            <a:r>
              <a:rPr lang="zh-CN" altLang="en-US" dirty="0" smtClean="0"/>
              <a:t>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就必须在</a:t>
            </a:r>
            <a:r>
              <a:rPr lang="en-US" altLang="zh-CN" dirty="0" smtClean="0"/>
              <a:t>androidTest</a:t>
            </a:r>
            <a:r>
              <a:rPr lang="zh-CN" altLang="en-US" dirty="0" smtClean="0"/>
              <a:t>中进行单元测试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如果是纯粹的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代码逻辑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可以放在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里面开发单元测试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,</a:t>
            </a:r>
            <a:r>
              <a:rPr lang="zh-CN" altLang="en-US" dirty="0" smtClean="0"/>
              <a:t>推荐单元测试都放到</a:t>
            </a:r>
            <a:r>
              <a:rPr lang="en-US" altLang="zh-CN" dirty="0" smtClean="0"/>
              <a:t>androidTest</a:t>
            </a:r>
            <a:r>
              <a:rPr lang="zh-CN" altLang="en-US" dirty="0" smtClean="0"/>
              <a:t>目录下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06" y="3370176"/>
            <a:ext cx="3333750" cy="809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70141" y="3204519"/>
            <a:ext cx="2529016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程序单元测试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4151870" y="3393989"/>
            <a:ext cx="2018271" cy="4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70141" y="3677979"/>
            <a:ext cx="219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程序单元测试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flipH="1">
            <a:off x="4258962" y="3862645"/>
            <a:ext cx="191117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测试单元基础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单元测试的程序可以直接</a:t>
            </a:r>
            <a:r>
              <a:rPr lang="en-US" altLang="zh-CN" dirty="0" smtClean="0"/>
              <a:t>run</a:t>
            </a:r>
            <a:r>
              <a:rPr lang="zh-CN" altLang="en-US" dirty="0" smtClean="0"/>
              <a:t>也可以断点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的方式运行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6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单元测试重点难点是</a:t>
            </a:r>
            <a:r>
              <a:rPr lang="en-US" altLang="zh-CN" dirty="0" smtClean="0"/>
              <a:t>Mockito</a:t>
            </a:r>
            <a:r>
              <a:rPr lang="zh-CN" altLang="en-US" dirty="0" smtClean="0"/>
              <a:t>和异步任务单元的测试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上面已经特别强调了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其他的都是基础和细节性的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不详细介绍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下面进行实战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就拿</a:t>
            </a:r>
            <a:r>
              <a:rPr lang="en-US" altLang="zh-CN" dirty="0" smtClean="0"/>
              <a:t>speechcontroller</a:t>
            </a:r>
            <a:r>
              <a:rPr lang="zh-CN" altLang="en-US" dirty="0" smtClean="0"/>
              <a:t>工程来祭旗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</a:t>
            </a:r>
            <a:r>
              <a:rPr lang="en-US" altLang="zh-CN" dirty="0"/>
              <a:t>BaiduMusicSearchManager.java</a:t>
            </a:r>
            <a:r>
              <a:rPr lang="zh-CN" altLang="en-US" dirty="0" smtClean="0"/>
              <a:t>这个类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从百度服务器获取各种歌曲列表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这里就看看获取热门歌曲列表的接口</a:t>
            </a:r>
            <a:r>
              <a:rPr lang="en-US" altLang="zh-CN" dirty="0" smtClean="0"/>
              <a:t>public void </a:t>
            </a:r>
            <a:r>
              <a:rPr lang="en-US" altLang="zh-CN" dirty="0" err="1" smtClean="0"/>
              <a:t>getTopSongList</a:t>
            </a:r>
            <a:r>
              <a:rPr lang="en-US" altLang="zh-CN" dirty="0" smtClean="0"/>
              <a:t>(final </a:t>
            </a:r>
            <a:r>
              <a:rPr lang="en-US" altLang="zh-CN" dirty="0" err="1" smtClean="0"/>
              <a:t>MusicSearchManager.MusicTopSongListCallBack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callBack</a:t>
            </a:r>
            <a:r>
              <a:rPr lang="en-US" altLang="zh-CN" dirty="0" smtClean="0"/>
              <a:t>),</a:t>
            </a:r>
            <a:r>
              <a:rPr lang="zh-CN" altLang="en-US" dirty="0" smtClean="0"/>
              <a:t>通过单元测试来进行</a:t>
            </a:r>
            <a:r>
              <a:rPr lang="en-US" altLang="zh-CN" dirty="0" smtClean="0"/>
              <a:t>.</a:t>
            </a:r>
            <a:r>
              <a:rPr lang="zh-CN" altLang="en-US" dirty="0" smtClean="0"/>
              <a:t>这个接口代表性很强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它是个异步任务的接口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同步的接口和正常使用没什么区别</a:t>
            </a:r>
            <a:r>
              <a:rPr lang="en-US" altLang="zh-CN" dirty="0" smtClean="0"/>
              <a:t>,</a:t>
            </a:r>
            <a:r>
              <a:rPr lang="zh-CN" altLang="en-US" dirty="0" smtClean="0"/>
              <a:t>容易测试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首先生成单元测试类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androidtest</a:t>
            </a:r>
            <a:r>
              <a:rPr lang="zh-CN" altLang="en-US" dirty="0" smtClean="0"/>
              <a:t>文件夹中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39" y="5621423"/>
            <a:ext cx="4143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 </a:t>
            </a:r>
            <a:r>
              <a:rPr lang="zh-CN" altLang="en-US" dirty="0" smtClean="0"/>
              <a:t>单元测试技术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预备知识 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gradle/gradlew </a:t>
            </a:r>
            <a:r>
              <a:rPr lang="zh-CN" altLang="zh-CN" dirty="0"/>
              <a:t>的基本使用</a:t>
            </a:r>
            <a:endParaRPr lang="en-US" altLang="zh-CN" dirty="0"/>
          </a:p>
          <a:p>
            <a:r>
              <a:rPr lang="en-US" altLang="zh-CN" dirty="0" smtClean="0"/>
              <a:t>Android studio</a:t>
            </a:r>
            <a:r>
              <a:rPr lang="zh-CN" altLang="en-US" dirty="0" smtClean="0"/>
              <a:t>单元测试环境</a:t>
            </a:r>
            <a:endParaRPr lang="en-US" altLang="zh-CN" dirty="0" smtClean="0"/>
          </a:p>
          <a:p>
            <a:r>
              <a:rPr lang="en-US" altLang="zh-CN" dirty="0" smtClean="0"/>
              <a:t>assert</a:t>
            </a:r>
            <a:r>
              <a:rPr lang="zh-CN" altLang="en-US" dirty="0" smtClean="0"/>
              <a:t>断言语句</a:t>
            </a:r>
            <a:endParaRPr lang="en-US" altLang="zh-CN" dirty="0" smtClean="0"/>
          </a:p>
          <a:p>
            <a:r>
              <a:rPr lang="zh-CN" altLang="en-US" dirty="0" smtClean="0"/>
              <a:t>单元模块生命周期</a:t>
            </a:r>
            <a:endParaRPr lang="en-US" altLang="zh-CN" dirty="0" smtClean="0"/>
          </a:p>
          <a:p>
            <a:r>
              <a:rPr lang="zh-CN" altLang="en-US" dirty="0" smtClean="0"/>
              <a:t>测试单元基础</a:t>
            </a:r>
            <a:endParaRPr lang="en-US" altLang="zh-CN" dirty="0" smtClean="0"/>
          </a:p>
          <a:p>
            <a:r>
              <a:rPr lang="zh-CN" altLang="en-US" dirty="0" smtClean="0"/>
              <a:t>单元测试实战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93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开始开发单元测试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单元测试开始前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初始化各种需要的程式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1" y="2434431"/>
            <a:ext cx="82677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测试函数如下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75" y="2337724"/>
            <a:ext cx="7185325" cy="417171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4868562" y="2652584"/>
            <a:ext cx="1029730" cy="3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23005" y="2487827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新建信号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800865" y="5288692"/>
            <a:ext cx="1631092" cy="37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55754" y="5104026"/>
            <a:ext cx="133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信号阻塞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690551" y="4316627"/>
            <a:ext cx="2042984" cy="52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94404" y="4124798"/>
            <a:ext cx="220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结果返回</a:t>
            </a:r>
            <a:r>
              <a:rPr lang="en-US" altLang="zh-CN" dirty="0" smtClean="0">
                <a:solidFill>
                  <a:srgbClr val="00B050"/>
                </a:solidFill>
              </a:rPr>
              <a:t>,</a:t>
            </a:r>
            <a:r>
              <a:rPr lang="zh-CN" altLang="en-US" dirty="0" smtClean="0">
                <a:solidFill>
                  <a:srgbClr val="00B050"/>
                </a:solidFill>
              </a:rPr>
              <a:t>释放信号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596714" y="5288692"/>
            <a:ext cx="2265405" cy="81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97244" y="5069509"/>
            <a:ext cx="178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断言判断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断点前面的程序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即可看到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个数据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32" y="2631767"/>
            <a:ext cx="7515740" cy="31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我在程序里面只做了两个测试点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一个检查结果是否为</a:t>
            </a:r>
            <a:r>
              <a:rPr lang="en-US" altLang="zh-CN" dirty="0" smtClean="0"/>
              <a:t>null,</a:t>
            </a:r>
            <a:r>
              <a:rPr lang="zh-CN" altLang="en-US" dirty="0" smtClean="0"/>
              <a:t>一个检查它的尺寸大小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显然尺寸大小为</a:t>
            </a:r>
            <a:r>
              <a:rPr lang="en-US" altLang="zh-CN" dirty="0" smtClean="0"/>
              <a:t>20,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21,</a:t>
            </a:r>
            <a:r>
              <a:rPr lang="zh-CN" altLang="en-US" dirty="0" smtClean="0"/>
              <a:t>就会失败</a:t>
            </a:r>
            <a:r>
              <a:rPr lang="en-US" altLang="zh-CN" dirty="0" smtClean="0"/>
              <a:t>,</a:t>
            </a:r>
            <a:r>
              <a:rPr lang="zh-CN" altLang="en-US" dirty="0" smtClean="0"/>
              <a:t>结果如下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7" y="3137793"/>
            <a:ext cx="9119288" cy="31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把断言测试条件调整一下</a:t>
            </a:r>
            <a:r>
              <a:rPr lang="en-US" altLang="zh-CN" dirty="0" smtClean="0"/>
              <a:t>:assertEquals(20,results.size());</a:t>
            </a:r>
            <a:r>
              <a:rPr lang="zh-CN" altLang="en-US" dirty="0" smtClean="0"/>
              <a:t>再运行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结果就通过单元测试了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78" y="3385751"/>
            <a:ext cx="9405018" cy="22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Jacoco</a:t>
            </a:r>
            <a:r>
              <a:rPr lang="zh-CN" altLang="en-US" dirty="0" smtClean="0"/>
              <a:t>单元覆盖率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除了前面的配置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还要修改仓库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修改工程的</a:t>
            </a:r>
            <a:r>
              <a:rPr lang="en-US" altLang="zh-CN" dirty="0" smtClean="0"/>
              <a:t>build.gradle:</a:t>
            </a:r>
          </a:p>
          <a:p>
            <a:r>
              <a:rPr lang="en-US" altLang="zh-CN" dirty="0" smtClean="0"/>
              <a:t>allprojects {</a:t>
            </a:r>
          </a:p>
          <a:p>
            <a:r>
              <a:rPr lang="en-US" altLang="zh-CN" dirty="0" smtClean="0"/>
              <a:t>    repositories 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mavenCentral()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google()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jcenter()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仓库顺序一定要对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7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配置好</a:t>
            </a:r>
            <a:r>
              <a:rPr lang="en-US" altLang="zh-CN" dirty="0" smtClean="0"/>
              <a:t>jacoco</a:t>
            </a:r>
            <a:r>
              <a:rPr lang="zh-CN" altLang="en-US" dirty="0" smtClean="0"/>
              <a:t>环境后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37" y="1825625"/>
            <a:ext cx="4242615" cy="48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运行覆盖率统计后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双击前面红色那个菜单项即可</a:t>
            </a:r>
            <a:r>
              <a:rPr lang="en-US" altLang="zh-CN" dirty="0" smtClean="0"/>
              <a:t>,</a:t>
            </a:r>
            <a:r>
              <a:rPr lang="zh-CN" altLang="en-US" dirty="0" smtClean="0"/>
              <a:t>等待片刻</a:t>
            </a:r>
            <a:r>
              <a:rPr lang="en-US" altLang="zh-CN" dirty="0" smtClean="0"/>
              <a:t>):</a:t>
            </a:r>
          </a:p>
          <a:p>
            <a:r>
              <a:rPr lang="zh-CN" altLang="en-US" dirty="0" smtClean="0"/>
              <a:t>用浏览器打开目录</a:t>
            </a:r>
            <a:r>
              <a:rPr lang="en-US" altLang="zh-CN" dirty="0" smtClean="0"/>
              <a:t>~\SpeechControllerAIHW0.6\speech\build\reports\coverage\debug\index.html</a:t>
            </a:r>
            <a:r>
              <a:rPr lang="zh-CN" altLang="en-US" dirty="0" smtClean="0"/>
              <a:t>这个文件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speech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包非常多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见下图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7" y="1825625"/>
            <a:ext cx="7311492" cy="50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然后看看我们刚才测试的那个文件所在的包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覆盖率如下</a:t>
            </a:r>
            <a:r>
              <a:rPr lang="en-US" altLang="zh-CN" dirty="0" smtClean="0"/>
              <a:t>:</a:t>
            </a:r>
            <a:r>
              <a:rPr lang="zh-CN" altLang="en-US" dirty="0" smtClean="0"/>
              <a:t>大概</a:t>
            </a:r>
            <a:r>
              <a:rPr lang="en-US" altLang="zh-CN" dirty="0" smtClean="0"/>
              <a:t>27%!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8" y="3201747"/>
            <a:ext cx="9967784" cy="21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gradle/gradlew </a:t>
            </a:r>
            <a:r>
              <a:rPr lang="zh-CN" altLang="zh-CN" dirty="0" smtClean="0"/>
              <a:t>的基本使用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Android studio</a:t>
            </a:r>
            <a:r>
              <a:rPr lang="zh-CN" altLang="en-US" dirty="0" smtClean="0"/>
              <a:t>工程介绍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221" y="2517899"/>
            <a:ext cx="2458735" cy="36590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36213" y="4283675"/>
            <a:ext cx="163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Gradle task[</a:t>
            </a:r>
            <a:r>
              <a:rPr lang="zh-CN" altLang="en-US" dirty="0" smtClean="0"/>
              <a:t>用于单元测试的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886832" y="4827373"/>
            <a:ext cx="1749381" cy="112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单元测试实战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&lt;1&gt; : </a:t>
            </a:r>
            <a:r>
              <a:rPr lang="zh-CN" altLang="en-US" dirty="0" smtClean="0"/>
              <a:t>单元测试程序不要打印日志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也不能通过日志的方式去判断是否</a:t>
            </a:r>
            <a:r>
              <a:rPr lang="en-US" altLang="zh-CN" dirty="0" smtClean="0"/>
              <a:t>OK,</a:t>
            </a:r>
            <a:r>
              <a:rPr lang="zh-CN" altLang="en-US" dirty="0" smtClean="0"/>
              <a:t>一定要通过断言的方式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让单元测试自动下结论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不要人为干预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&lt;2&gt; : </a:t>
            </a:r>
            <a:r>
              <a:rPr lang="zh-CN" altLang="en-US" dirty="0"/>
              <a:t>被</a:t>
            </a:r>
            <a:r>
              <a:rPr lang="zh-CN" altLang="en-US" dirty="0" smtClean="0"/>
              <a:t>测试的单元方法必须是</a:t>
            </a:r>
            <a:r>
              <a:rPr lang="en-US" altLang="zh-CN" dirty="0" smtClean="0"/>
              <a:t>public.</a:t>
            </a:r>
          </a:p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7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~</a:t>
            </a:r>
            <a:r>
              <a:rPr lang="zh-CN" altLang="en-US" dirty="0" smtClean="0"/>
              <a:t>结束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3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gradle/gradlew </a:t>
            </a:r>
            <a:r>
              <a:rPr lang="zh-CN" altLang="zh-CN" dirty="0" smtClean="0"/>
              <a:t>的基本使用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Gradle</a:t>
            </a:r>
            <a:r>
              <a:rPr lang="zh-CN" altLang="en-US" dirty="0" smtClean="0"/>
              <a:t>工程中的任务执行命令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以上面红色的为例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cmd</a:t>
            </a:r>
            <a:r>
              <a:rPr lang="zh-CN" altLang="en-US" dirty="0" smtClean="0"/>
              <a:t>终端中执行</a:t>
            </a:r>
            <a:r>
              <a:rPr lang="en-US" altLang="zh-CN" dirty="0" smtClean="0"/>
              <a:t>[</a:t>
            </a:r>
            <a:r>
              <a:rPr lang="zh-CN" altLang="en-US" dirty="0" smtClean="0"/>
              <a:t>如果是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]:</a:t>
            </a:r>
          </a:p>
          <a:p>
            <a:r>
              <a:rPr lang="en-US" altLang="zh-CN" dirty="0" smtClean="0"/>
              <a:t> cmd -&gt; </a:t>
            </a:r>
            <a:r>
              <a:rPr lang="en-US" altLang="zh-CN" dirty="0" smtClean="0">
                <a:solidFill>
                  <a:srgbClr val="00B050"/>
                </a:solidFill>
              </a:rPr>
              <a:t>gradlew test(</a:t>
            </a:r>
            <a:r>
              <a:rPr lang="zh-CN" altLang="en-US" dirty="0" smtClean="0">
                <a:solidFill>
                  <a:srgbClr val="00B050"/>
                </a:solidFill>
              </a:rPr>
              <a:t>如果使用</a:t>
            </a:r>
            <a:r>
              <a:rPr lang="en-US" altLang="zh-CN" dirty="0" smtClean="0">
                <a:solidFill>
                  <a:srgbClr val="00B050"/>
                </a:solidFill>
              </a:rPr>
              <a:t>gradle,</a:t>
            </a:r>
            <a:r>
              <a:rPr lang="zh-CN" altLang="en-US" dirty="0" smtClean="0">
                <a:solidFill>
                  <a:srgbClr val="00B050"/>
                </a:solidFill>
              </a:rPr>
              <a:t>就需要再配置</a:t>
            </a:r>
            <a:r>
              <a:rPr lang="en-US" altLang="zh-CN" dirty="0" smtClean="0">
                <a:solidFill>
                  <a:srgbClr val="00B050"/>
                </a:solidFill>
              </a:rPr>
              <a:t>gradle.bat</a:t>
            </a:r>
            <a:r>
              <a:rPr lang="zh-CN" altLang="en-US" dirty="0" smtClean="0">
                <a:solidFill>
                  <a:srgbClr val="00B050"/>
                </a:solidFill>
              </a:rPr>
              <a:t>的环境变量</a:t>
            </a:r>
            <a:r>
              <a:rPr lang="en-US" altLang="zh-CN" dirty="0" smtClean="0">
                <a:solidFill>
                  <a:srgbClr val="00B050"/>
                </a:solidFill>
              </a:rPr>
              <a:t>,</a:t>
            </a:r>
            <a:r>
              <a:rPr lang="zh-CN" altLang="en-US" dirty="0" smtClean="0">
                <a:solidFill>
                  <a:srgbClr val="00B050"/>
                </a:solidFill>
              </a:rPr>
              <a:t>下同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</a:p>
          <a:p>
            <a:r>
              <a:rPr lang="zh-CN" altLang="en-US" dirty="0" smtClean="0"/>
              <a:t>如果指定某个单元进行测试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cmd -&gt; </a:t>
            </a:r>
            <a:r>
              <a:rPr lang="en-US" altLang="zh-CN" dirty="0" smtClean="0">
                <a:solidFill>
                  <a:srgbClr val="00B050"/>
                </a:solidFill>
              </a:rPr>
              <a:t>gradlew testDebug --tests=“*.</a:t>
            </a:r>
            <a:r>
              <a:rPr lang="zh-CN" altLang="en-US" dirty="0" smtClean="0">
                <a:solidFill>
                  <a:srgbClr val="00B050"/>
                </a:solidFill>
              </a:rPr>
              <a:t>单元测试文件名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不带</a:t>
            </a:r>
            <a:r>
              <a:rPr lang="zh-CN" altLang="en-US" dirty="0" smtClean="0">
                <a:solidFill>
                  <a:srgbClr val="00B050"/>
                </a:solidFill>
              </a:rPr>
              <a:t>扩展名</a:t>
            </a:r>
            <a:r>
              <a:rPr lang="en-US" altLang="zh-CN" dirty="0" smtClean="0">
                <a:solidFill>
                  <a:srgbClr val="00B050"/>
                </a:solidFill>
              </a:rPr>
              <a:t>)“</a:t>
            </a:r>
          </a:p>
          <a:p>
            <a:r>
              <a:rPr lang="zh-CN" altLang="en-US" dirty="0" smtClean="0"/>
              <a:t>或者 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cmd -&gt; </a:t>
            </a:r>
            <a:r>
              <a:rPr lang="en-US" altLang="zh-CN" dirty="0" smtClean="0">
                <a:solidFill>
                  <a:srgbClr val="00B050"/>
                </a:solidFill>
              </a:rPr>
              <a:t>gradlew testDebug --tests *</a:t>
            </a:r>
            <a:r>
              <a:rPr lang="zh-CN" altLang="en-US" dirty="0" smtClean="0">
                <a:solidFill>
                  <a:srgbClr val="00B050"/>
                </a:solidFill>
              </a:rPr>
              <a:t>单元测试文件名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2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gradle/gradlew </a:t>
            </a:r>
            <a:r>
              <a:rPr lang="zh-CN" altLang="zh-CN" dirty="0" smtClean="0"/>
              <a:t>的基本使用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7B50-A8F5-4FD3-88BE-41D9188B32F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操作如下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3005931"/>
            <a:ext cx="8248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gradle/gradlew </a:t>
            </a:r>
            <a:r>
              <a:rPr lang="zh-CN" altLang="zh-CN" dirty="0" smtClean="0"/>
              <a:t>的基本使用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由于单元测试和功能代码时刻需要同步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在最后出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打包的时候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为了验证核心代码是没有问题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仍然会进行单元测试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单元测试通过以后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在接着执行自动打包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Gradle </a:t>
            </a:r>
            <a:r>
              <a:rPr lang="zh-CN" altLang="en-US" dirty="0" smtClean="0"/>
              <a:t>命令执行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当然还有其他几个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不过这个涵盖了其他所有的功能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/>
              <a:t>Cmd-&gt; </a:t>
            </a:r>
            <a:r>
              <a:rPr lang="en-US" altLang="zh-CN" dirty="0" smtClean="0">
                <a:solidFill>
                  <a:srgbClr val="00B050"/>
                </a:solidFill>
              </a:rPr>
              <a:t>gradle build</a:t>
            </a:r>
          </a:p>
          <a:p>
            <a:r>
              <a:rPr lang="en-US" altLang="zh-CN" dirty="0" smtClean="0"/>
              <a:t>Build</a:t>
            </a:r>
            <a:r>
              <a:rPr lang="zh-CN" altLang="en-US" dirty="0" smtClean="0"/>
              <a:t>是一组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4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gradle/gradlew </a:t>
            </a:r>
            <a:r>
              <a:rPr lang="zh-CN" altLang="zh-CN" dirty="0" smtClean="0"/>
              <a:t>的基本使用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580" y="1825625"/>
            <a:ext cx="3322839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83827" y="3542270"/>
            <a:ext cx="201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这些都是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任何集合下的任务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807676" y="3978876"/>
            <a:ext cx="307271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 studio</a:t>
            </a:r>
            <a:r>
              <a:rPr lang="zh-CN" altLang="en-US" dirty="0" smtClean="0"/>
              <a:t>单元测试环境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支持最基本单元测试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7" y="3357433"/>
            <a:ext cx="7762875" cy="1790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27524" y="3072714"/>
            <a:ext cx="204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这个是新建工程一般会默认生成的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677666" y="3719045"/>
            <a:ext cx="1853513" cy="101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Android studio</a:t>
            </a:r>
            <a:r>
              <a:rPr lang="zh-CN" altLang="en-US" dirty="0" smtClean="0"/>
              <a:t>单元测试环境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Mockito :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修改仓库</a:t>
            </a:r>
            <a:r>
              <a:rPr lang="en-US" altLang="zh-CN" dirty="0" smtClean="0"/>
              <a:t>(</a:t>
            </a:r>
            <a:r>
              <a:rPr lang="zh-CN" altLang="en-US" dirty="0"/>
              <a:t>推荐</a:t>
            </a:r>
            <a:r>
              <a:rPr lang="en-US" altLang="zh-CN" dirty="0" smtClean="0"/>
              <a:t>):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allprojects 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repositories {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mavenCentral()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    google()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    }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}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35" y="2011833"/>
            <a:ext cx="6800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1191</Words>
  <Application>Microsoft Office PowerPoint</Application>
  <PresentationFormat>宽屏</PresentationFormat>
  <Paragraphs>170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Office 主题</vt:lpstr>
      <vt:lpstr>Android 单元测试技术</vt:lpstr>
      <vt:lpstr>Android 单元测试技术</vt:lpstr>
      <vt:lpstr>gradle/gradlew 的基本使用</vt:lpstr>
      <vt:lpstr>gradle/gradlew 的基本使用</vt:lpstr>
      <vt:lpstr>gradle/gradlew 的基本使用</vt:lpstr>
      <vt:lpstr>gradle/gradlew 的基本使用</vt:lpstr>
      <vt:lpstr>gradle/gradlew 的基本使用</vt:lpstr>
      <vt:lpstr>Android studio单元测试环境</vt:lpstr>
      <vt:lpstr>Android studio单元测试环境</vt:lpstr>
      <vt:lpstr>Android studio单元测试环境</vt:lpstr>
      <vt:lpstr>Android studio单元测试环境</vt:lpstr>
      <vt:lpstr>Android studio单元测试环境</vt:lpstr>
      <vt:lpstr>assert断言语句</vt:lpstr>
      <vt:lpstr>单元模块生命周期</vt:lpstr>
      <vt:lpstr>单元模块生命周期</vt:lpstr>
      <vt:lpstr>单元模块生命周期</vt:lpstr>
      <vt:lpstr>测试单元基础</vt:lpstr>
      <vt:lpstr>测试单元基础</vt:lpstr>
      <vt:lpstr>单元测试实战</vt:lpstr>
      <vt:lpstr>单元测试实战</vt:lpstr>
      <vt:lpstr>单元测试实战</vt:lpstr>
      <vt:lpstr>单元测试实战</vt:lpstr>
      <vt:lpstr>单元测试实战</vt:lpstr>
      <vt:lpstr>单元测试实战</vt:lpstr>
      <vt:lpstr>单元测试实战</vt:lpstr>
      <vt:lpstr>单元测试实战</vt:lpstr>
      <vt:lpstr>单元测试实战</vt:lpstr>
      <vt:lpstr>单元测试实战</vt:lpstr>
      <vt:lpstr>单元测试实战</vt:lpstr>
      <vt:lpstr>单元测试实战</vt:lpstr>
      <vt:lpstr>~结束~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单元测试</dc:title>
  <dc:creator>ImageTest</dc:creator>
  <cp:lastModifiedBy>ImageTest</cp:lastModifiedBy>
  <cp:revision>207</cp:revision>
  <dcterms:created xsi:type="dcterms:W3CDTF">2018-10-09T01:07:34Z</dcterms:created>
  <dcterms:modified xsi:type="dcterms:W3CDTF">2018-10-10T08:55:54Z</dcterms:modified>
</cp:coreProperties>
</file>