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9E"/>
    <a:srgbClr val="FFBFA4"/>
    <a:srgbClr val="FF90AB"/>
    <a:srgbClr val="FFCFA1"/>
    <a:srgbClr val="FFBBA4"/>
    <a:srgbClr val="FFA6A7"/>
    <a:srgbClr val="ADB5BD"/>
    <a:srgbClr val="6C757D"/>
    <a:srgbClr val="495057"/>
    <a:srgbClr val="FFE6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078" y="20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D69A9-E7AC-411B-BBB3-6E1531698524}" type="datetimeFigureOut">
              <a:rPr lang="en-AT" smtClean="0"/>
              <a:t>07/07/2024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17D67-1F55-464E-BFF2-D5819450CCC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1984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17D67-1F55-464E-BFF2-D5819450CCCA}" type="slidenum">
              <a:rPr lang="en-AT" smtClean="0"/>
              <a:t>1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81957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17D67-1F55-464E-BFF2-D5819450CCCA}" type="slidenum">
              <a:rPr lang="en-AT" smtClean="0"/>
              <a:t>10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8299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086D-DCAB-1FEF-9F43-80842EB11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39868-F6B0-45D3-CC31-D15371CFC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327D2-5182-8B9D-3DAD-6C251B87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0F6B-19D5-40F2-9A90-DB029F56FB08}" type="datetimeFigureOut">
              <a:rPr lang="en-AT" smtClean="0"/>
              <a:t>07/07/2024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6097C-3557-239C-2456-478CFC9D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E9D14-92C8-11A5-06AD-97E4AA74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3C03-CDBB-44B0-A885-136AF42B001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8503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9B9E-B3C8-404F-500D-4AE6AFE4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15118-FA93-0C48-3B9E-041CDF9E5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03BA7-A1D2-BAB5-BA4A-36D96C12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0F6B-19D5-40F2-9A90-DB029F56FB08}" type="datetimeFigureOut">
              <a:rPr lang="en-AT" smtClean="0"/>
              <a:t>07/07/2024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AEA90-1274-30C3-4C6F-93D40E92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5C929-566F-AEA4-0D68-50FE5881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3C03-CDBB-44B0-A885-136AF42B001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24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DAD6C-F66E-3A77-53EF-9AF603A5A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E8E4F-8F0F-C626-93AF-F9F3A5845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E674D-2949-C867-7BAF-66E8A73B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0F6B-19D5-40F2-9A90-DB029F56FB08}" type="datetimeFigureOut">
              <a:rPr lang="en-AT" smtClean="0"/>
              <a:t>07/07/2024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DAC8C-6FCD-8D09-21A4-CF286DCD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AED3E-98CD-3009-6B99-B9E6C07F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3C03-CDBB-44B0-A885-136AF42B001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9265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7F7D-0AEC-20DD-C2B9-FC3319D9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8D0B-3271-967D-BEB6-C086B9D8F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57EBD-80F7-D978-D36C-29ABFE92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0F6B-19D5-40F2-9A90-DB029F56FB08}" type="datetimeFigureOut">
              <a:rPr lang="en-AT" smtClean="0"/>
              <a:t>07/07/2024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D849E-857D-6114-AFAC-CBB6E583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D6D0-4032-2DEB-A65F-831DEE6A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3C03-CDBB-44B0-A885-136AF42B001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7294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AD76-E3FF-E62D-2E02-A3255F26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27192-6876-D980-A91E-F5E8D5C1F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DE9A5-A0B5-9EDF-8019-9197BC24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0F6B-19D5-40F2-9A90-DB029F56FB08}" type="datetimeFigureOut">
              <a:rPr lang="en-AT" smtClean="0"/>
              <a:t>07/07/2024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F4B0B-C825-D47B-D01B-8B13B7E3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3C9C6-D048-937F-52B9-D3E2AC51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3C03-CDBB-44B0-A885-136AF42B001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0406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022F-F3DF-C5B4-5C63-A09ADE84A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A9B53-0D56-E7AD-BC94-9E4ADA0B7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A67C5-0463-5796-58EA-A71B236E2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6EE7A-8C99-5AD2-BBE8-66664289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0F6B-19D5-40F2-9A90-DB029F56FB08}" type="datetimeFigureOut">
              <a:rPr lang="en-AT" smtClean="0"/>
              <a:t>07/07/2024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8E03F-0EC9-3AB3-EAB1-B41F68B2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DA00B-F8B2-DEEA-49CD-17594CED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3C03-CDBB-44B0-A885-136AF42B001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3128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A613-04A0-9B2E-1426-411EB07F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D3BE3-5345-1A67-921E-A104CE5EE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028AB-037E-A01F-DEE0-F21433754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1C7BF-BF51-B039-5CFC-327E6ADC2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6B86B-3A30-CBD5-E935-6090B356B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1732B-54F9-1857-87F4-C2F63D22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0F6B-19D5-40F2-9A90-DB029F56FB08}" type="datetimeFigureOut">
              <a:rPr lang="en-AT" smtClean="0"/>
              <a:t>07/07/2024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A933F-27F8-067B-6208-15F098D7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25F78-9B04-883D-B95A-B12A0D92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3C03-CDBB-44B0-A885-136AF42B001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0431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1FD5-9BF0-CF1B-7571-740E5AA1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053A0-9A21-C9C9-97B0-E804149A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0F6B-19D5-40F2-9A90-DB029F56FB08}" type="datetimeFigureOut">
              <a:rPr lang="en-AT" smtClean="0"/>
              <a:t>07/07/2024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72F13-F3A4-D8CD-E3F5-018B3E8E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73AB1-8ED5-AB44-DA84-237A6EC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3C03-CDBB-44B0-A885-136AF42B001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7410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AA248-F7D7-69FB-3386-A12983E0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0F6B-19D5-40F2-9A90-DB029F56FB08}" type="datetimeFigureOut">
              <a:rPr lang="en-AT" smtClean="0"/>
              <a:t>07/07/2024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6316D-E0DA-4AA6-6C69-2E3B14D9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C4668-FCA6-6468-1937-680E4CEC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3C03-CDBB-44B0-A885-136AF42B001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15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411D-0DB2-2CB6-A3CE-C3EDCF22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E3585-3C89-E483-A57A-11E96DD8D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90A86-CC59-E93F-6770-04DFE0304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C5B3E-E631-00BA-963F-130CFA2C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0F6B-19D5-40F2-9A90-DB029F56FB08}" type="datetimeFigureOut">
              <a:rPr lang="en-AT" smtClean="0"/>
              <a:t>07/07/2024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896C2-2FBA-883F-6ED8-AA39A1C2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213B6-76F7-0243-11C5-AA81F6D6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3C03-CDBB-44B0-A885-136AF42B001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9320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AA60-68AE-7327-F2FE-0D8094C8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9F58D-81A4-1747-3A2F-EF9394C55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4673D-AE36-03B6-8E8E-A506E9555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44740-83FD-06B3-A685-321862AC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0F6B-19D5-40F2-9A90-DB029F56FB08}" type="datetimeFigureOut">
              <a:rPr lang="en-AT" smtClean="0"/>
              <a:t>07/07/2024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8D310-B56E-76D0-AC6C-F1F26306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1380A-3135-82E0-E67B-390FF89C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3C03-CDBB-44B0-A885-136AF42B001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1359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6E919-670C-85BA-6ED2-0BBD4C4C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7FC1F-951B-4347-951C-216B0B0A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C8FC4-A634-C323-8B62-D60DCCCA7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0F6B-19D5-40F2-9A90-DB029F56FB08}" type="datetimeFigureOut">
              <a:rPr lang="en-AT" smtClean="0"/>
              <a:t>07/07/2024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C082-F1A2-26C6-B0AB-FE2D7CDFC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9DCDE-46E8-178D-349A-0FC606A58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43C03-CDBB-44B0-A885-136AF42B001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8552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8FAB">
                <a:lumMod val="100000"/>
              </a:srgbClr>
            </a:gs>
            <a:gs pos="100000">
              <a:srgbClr val="FFE69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B62C0A4-3D47-0B09-9805-E56A48E76A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rgbClr val="FF8FAB"/>
              </a:gs>
              <a:gs pos="100000">
                <a:srgbClr val="FFE69E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77F79CD-A2B2-2C0F-B983-498ED4F28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AA4CD6F-05FA-AB2B-E655-D8AE8139C9CC}"/>
              </a:ext>
            </a:extLst>
          </p:cNvPr>
          <p:cNvSpPr txBox="1"/>
          <p:nvPr/>
        </p:nvSpPr>
        <p:spPr>
          <a:xfrm>
            <a:off x="1193800" y="0"/>
            <a:ext cx="35687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spc="600" dirty="0">
                <a:solidFill>
                  <a:schemeClr val="bg1"/>
                </a:solidFill>
                <a:latin typeface="Bodoni MT Poster Compressed" panose="02070706080601050204" pitchFamily="18" charset="0"/>
              </a:rPr>
              <a:t>BILLS</a:t>
            </a:r>
          </a:p>
          <a:p>
            <a:r>
              <a:rPr lang="en-US" sz="15000" b="1" spc="600" dirty="0">
                <a:solidFill>
                  <a:schemeClr val="bg1"/>
                </a:solidFill>
                <a:latin typeface="Bodoni MT Poster Compressed" panose="02070706080601050204" pitchFamily="18" charset="0"/>
              </a:rPr>
              <a:t>BILLS</a:t>
            </a:r>
          </a:p>
          <a:p>
            <a:r>
              <a:rPr lang="en-US" sz="15000" b="1" spc="600" dirty="0">
                <a:solidFill>
                  <a:schemeClr val="bg1"/>
                </a:solidFill>
                <a:latin typeface="Bodoni MT Poster Compressed" panose="02070706080601050204" pitchFamily="18" charset="0"/>
              </a:rPr>
              <a:t>BILLS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201C8D0-D0F7-105A-4A51-86CB3E489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862" y="6223149"/>
            <a:ext cx="1814676" cy="49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78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/>
      </p:transition>
    </mc:Choice>
    <mc:Fallback>
      <p:transition spd="slow"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B62C0A4-3D47-0B09-9805-E56A48E76A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rgbClr val="FF8FAB"/>
              </a:gs>
              <a:gs pos="100000">
                <a:srgbClr val="FFE69E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77F79CD-A2B2-2C0F-B983-498ED4F28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AA4CD6F-05FA-AB2B-E655-D8AE8139C9CC}"/>
              </a:ext>
            </a:extLst>
          </p:cNvPr>
          <p:cNvSpPr txBox="1"/>
          <p:nvPr/>
        </p:nvSpPr>
        <p:spPr>
          <a:xfrm>
            <a:off x="273957" y="1074509"/>
            <a:ext cx="47860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spc="600" dirty="0">
                <a:solidFill>
                  <a:schemeClr val="bg1"/>
                </a:solidFill>
                <a:latin typeface="Bodoni MT Poster Compressed" panose="02070706080601050204" pitchFamily="18" charset="0"/>
              </a:rPr>
              <a:t>THANK YOU FOR LISTENING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201C8D0-D0F7-105A-4A51-86CB3E489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862" y="6223149"/>
            <a:ext cx="1814676" cy="49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06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/>
      </p:transition>
    </mc:Choice>
    <mc:Fallback>
      <p:transition spd="slow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BBE3F36-F3F1-27F9-8551-CB2114F03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285" y="-17612"/>
            <a:ext cx="12319869" cy="8369299"/>
          </a:xfrm>
          <a:prstGeom prst="rect">
            <a:avLst/>
          </a:prstGeom>
          <a:ln>
            <a:noFill/>
          </a:ln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8421031-83FC-0146-B4B8-6925EF5B1241}"/>
              </a:ext>
            </a:extLst>
          </p:cNvPr>
          <p:cNvGrpSpPr/>
          <p:nvPr/>
        </p:nvGrpSpPr>
        <p:grpSpPr>
          <a:xfrm>
            <a:off x="-63935" y="8204199"/>
            <a:ext cx="4038598" cy="9315450"/>
            <a:chOff x="-63935" y="8204199"/>
            <a:chExt cx="4038598" cy="931545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1686287-B903-68F5-3EFE-CC71DE987777}"/>
                </a:ext>
              </a:extLst>
            </p:cNvPr>
            <p:cNvSpPr/>
            <p:nvPr/>
          </p:nvSpPr>
          <p:spPr>
            <a:xfrm>
              <a:off x="-63935" y="8204199"/>
              <a:ext cx="4038598" cy="9315450"/>
            </a:xfrm>
            <a:prstGeom prst="roundRect">
              <a:avLst/>
            </a:prstGeom>
            <a:solidFill>
              <a:srgbClr val="4950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pic>
          <p:nvPicPr>
            <p:cNvPr id="30" name="Graphic 29" descr="Magnifying glass">
              <a:extLst>
                <a:ext uri="{FF2B5EF4-FFF2-40B4-BE49-F238E27FC236}">
                  <a16:creationId xmlns:a16="http://schemas.microsoft.com/office/drawing/2014/main" id="{214DB5F8-19C2-3524-C138-3FFD42F6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81157" y="9084597"/>
              <a:ext cx="1392903" cy="1392903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C80C6B-0648-1628-AA74-55C8613F1F1B}"/>
                </a:ext>
              </a:extLst>
            </p:cNvPr>
            <p:cNvSpPr txBox="1"/>
            <p:nvPr/>
          </p:nvSpPr>
          <p:spPr>
            <a:xfrm>
              <a:off x="192241" y="11707762"/>
              <a:ext cx="357073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UNINTUITIVE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FRUSTRATING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DISORGANIZED</a:t>
              </a:r>
              <a:endParaRPr lang="en-AT" sz="4800" b="1" dirty="0"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D5E14B2-ECBD-15AB-5306-D0EBE702C40A}"/>
              </a:ext>
            </a:extLst>
          </p:cNvPr>
          <p:cNvGrpSpPr/>
          <p:nvPr/>
        </p:nvGrpSpPr>
        <p:grpSpPr>
          <a:xfrm>
            <a:off x="3974663" y="8204199"/>
            <a:ext cx="4143832" cy="9315450"/>
            <a:chOff x="3974663" y="8204199"/>
            <a:chExt cx="4143832" cy="931545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6BAF27E-658E-EDC1-E7B7-D8D18257F34E}"/>
                </a:ext>
              </a:extLst>
            </p:cNvPr>
            <p:cNvSpPr/>
            <p:nvPr/>
          </p:nvSpPr>
          <p:spPr>
            <a:xfrm>
              <a:off x="3974663" y="8204199"/>
              <a:ext cx="4143832" cy="9315450"/>
            </a:xfrm>
            <a:prstGeom prst="roundRect">
              <a:avLst/>
            </a:prstGeom>
            <a:solidFill>
              <a:srgbClr val="6C75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pic>
          <p:nvPicPr>
            <p:cNvPr id="32" name="Graphic 31" descr="Gears">
              <a:extLst>
                <a:ext uri="{FF2B5EF4-FFF2-40B4-BE49-F238E27FC236}">
                  <a16:creationId xmlns:a16="http://schemas.microsoft.com/office/drawing/2014/main" id="{D53AADC8-E9C3-C54B-1DB3-D59904D1C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24989" y="9084596"/>
              <a:ext cx="1392903" cy="1392903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0795D8-5F9C-1035-8588-F5FAAD20D7AF}"/>
                </a:ext>
              </a:extLst>
            </p:cNvPr>
            <p:cNvSpPr txBox="1"/>
            <p:nvPr/>
          </p:nvSpPr>
          <p:spPr>
            <a:xfrm>
              <a:off x="4070698" y="11688534"/>
              <a:ext cx="402990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CLUTTERED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OVERWHELMING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UNCLEAR</a:t>
              </a:r>
              <a:endParaRPr lang="en-AT" sz="4800" b="1" dirty="0"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1409BF9-3200-056C-7AA7-C3D23C0990FA}"/>
              </a:ext>
            </a:extLst>
          </p:cNvPr>
          <p:cNvGrpSpPr/>
          <p:nvPr/>
        </p:nvGrpSpPr>
        <p:grpSpPr>
          <a:xfrm>
            <a:off x="8118495" y="8204199"/>
            <a:ext cx="4179706" cy="9315450"/>
            <a:chOff x="8118495" y="8204199"/>
            <a:chExt cx="4038598" cy="931545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916313E-9E89-9D7B-0DF4-4F921258EA4D}"/>
                </a:ext>
              </a:extLst>
            </p:cNvPr>
            <p:cNvSpPr/>
            <p:nvPr/>
          </p:nvSpPr>
          <p:spPr>
            <a:xfrm>
              <a:off x="8118495" y="8204199"/>
              <a:ext cx="4038598" cy="9315450"/>
            </a:xfrm>
            <a:prstGeom prst="roundRect">
              <a:avLst/>
            </a:prstGeom>
            <a:solidFill>
              <a:srgbClr val="ADB5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pic>
          <p:nvPicPr>
            <p:cNvPr id="34" name="Graphic 33" descr="Money">
              <a:extLst>
                <a:ext uri="{FF2B5EF4-FFF2-40B4-BE49-F238E27FC236}">
                  <a16:creationId xmlns:a16="http://schemas.microsoft.com/office/drawing/2014/main" id="{A1D0D3F0-2ED7-9B50-AD25-6D41568F9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41342" y="9084595"/>
              <a:ext cx="1392903" cy="1392903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F36245-6A70-DD93-F168-3B2B0A2A5533}"/>
                </a:ext>
              </a:extLst>
            </p:cNvPr>
            <p:cNvSpPr txBox="1"/>
            <p:nvPr/>
          </p:nvSpPr>
          <p:spPr>
            <a:xfrm>
              <a:off x="8352426" y="11688534"/>
              <a:ext cx="357073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OVERPRICED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PREMIUM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SUBSCRIPTIONS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53A5343-F353-1BED-A65D-6E177B30D47A}"/>
              </a:ext>
            </a:extLst>
          </p:cNvPr>
          <p:cNvGrpSpPr/>
          <p:nvPr/>
        </p:nvGrpSpPr>
        <p:grpSpPr>
          <a:xfrm>
            <a:off x="13091035" y="-627212"/>
            <a:ext cx="4038598" cy="9315450"/>
            <a:chOff x="-63935" y="8204199"/>
            <a:chExt cx="4038598" cy="931545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346B17C-865C-3175-0380-D1C4DB21D87B}"/>
                </a:ext>
              </a:extLst>
            </p:cNvPr>
            <p:cNvSpPr/>
            <p:nvPr/>
          </p:nvSpPr>
          <p:spPr>
            <a:xfrm>
              <a:off x="-63935" y="8204199"/>
              <a:ext cx="4038598" cy="9315450"/>
            </a:xfrm>
            <a:prstGeom prst="roundRect">
              <a:avLst/>
            </a:prstGeom>
            <a:solidFill>
              <a:srgbClr val="FF90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pic>
          <p:nvPicPr>
            <p:cNvPr id="51" name="Graphic 50" descr="Magnifying glass">
              <a:extLst>
                <a:ext uri="{FF2B5EF4-FFF2-40B4-BE49-F238E27FC236}">
                  <a16:creationId xmlns:a16="http://schemas.microsoft.com/office/drawing/2014/main" id="{8D337BA3-0126-B5D9-D988-BF3FB9A65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81157" y="9084597"/>
              <a:ext cx="1392903" cy="1392903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FAF1A5F-0FED-0FF1-9C39-D0276D985BBD}"/>
                </a:ext>
              </a:extLst>
            </p:cNvPr>
            <p:cNvSpPr txBox="1"/>
            <p:nvPr/>
          </p:nvSpPr>
          <p:spPr>
            <a:xfrm>
              <a:off x="192241" y="11707762"/>
              <a:ext cx="357073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INTUITIVE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ENGAGING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ACCESSIBLE</a:t>
              </a:r>
              <a:endParaRPr lang="en-AT" sz="4800" b="1" spc="600" dirty="0">
                <a:solidFill>
                  <a:schemeClr val="bg1"/>
                </a:solidFill>
                <a:latin typeface="Bodoni MT Poster Compressed" panose="02070706080601050204" pitchFamily="18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D4AF555-009B-0A8C-A2C1-22D77966957D}"/>
              </a:ext>
            </a:extLst>
          </p:cNvPr>
          <p:cNvGrpSpPr/>
          <p:nvPr/>
        </p:nvGrpSpPr>
        <p:grpSpPr>
          <a:xfrm>
            <a:off x="17129633" y="-627212"/>
            <a:ext cx="4143832" cy="9315450"/>
            <a:chOff x="3974663" y="8204199"/>
            <a:chExt cx="4143832" cy="931545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D723C0CF-FBBE-A77B-FE83-ABBD68860851}"/>
                </a:ext>
              </a:extLst>
            </p:cNvPr>
            <p:cNvSpPr/>
            <p:nvPr/>
          </p:nvSpPr>
          <p:spPr>
            <a:xfrm>
              <a:off x="3974663" y="8204199"/>
              <a:ext cx="4143832" cy="9315450"/>
            </a:xfrm>
            <a:prstGeom prst="roundRect">
              <a:avLst/>
            </a:prstGeom>
            <a:solidFill>
              <a:srgbClr val="FFBF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pic>
          <p:nvPicPr>
            <p:cNvPr id="55" name="Graphic 54" descr="Gears">
              <a:extLst>
                <a:ext uri="{FF2B5EF4-FFF2-40B4-BE49-F238E27FC236}">
                  <a16:creationId xmlns:a16="http://schemas.microsoft.com/office/drawing/2014/main" id="{E78AAC8D-37D0-FC24-4A56-1662238B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24989" y="9084596"/>
              <a:ext cx="1392903" cy="1392903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1602BA1-4524-FF65-B08C-937F02B03133}"/>
                </a:ext>
              </a:extLst>
            </p:cNvPr>
            <p:cNvSpPr txBox="1"/>
            <p:nvPr/>
          </p:nvSpPr>
          <p:spPr>
            <a:xfrm>
              <a:off x="4070698" y="11688534"/>
              <a:ext cx="402990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STREAMLINED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CONSISTENT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SEAMLESS</a:t>
              </a:r>
              <a:endParaRPr lang="en-AT" sz="4800" b="1" spc="600" dirty="0">
                <a:solidFill>
                  <a:schemeClr val="bg1"/>
                </a:solidFill>
                <a:latin typeface="Bodoni MT Poster Compressed" panose="020707060806010502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B7B3EE-690E-FB12-464B-BD151AA7B82E}"/>
              </a:ext>
            </a:extLst>
          </p:cNvPr>
          <p:cNvGrpSpPr/>
          <p:nvPr/>
        </p:nvGrpSpPr>
        <p:grpSpPr>
          <a:xfrm>
            <a:off x="21273465" y="-627212"/>
            <a:ext cx="4179706" cy="9315450"/>
            <a:chOff x="8118495" y="8204199"/>
            <a:chExt cx="4038598" cy="9315450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569E2E1B-84AE-819B-61A0-EA4318101807}"/>
                </a:ext>
              </a:extLst>
            </p:cNvPr>
            <p:cNvSpPr/>
            <p:nvPr/>
          </p:nvSpPr>
          <p:spPr>
            <a:xfrm>
              <a:off x="8118495" y="8204199"/>
              <a:ext cx="4038598" cy="9315450"/>
            </a:xfrm>
            <a:prstGeom prst="roundRect">
              <a:avLst/>
            </a:prstGeom>
            <a:solidFill>
              <a:srgbClr val="FFE5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pic>
          <p:nvPicPr>
            <p:cNvPr id="59" name="Graphic 58" descr="Money">
              <a:extLst>
                <a:ext uri="{FF2B5EF4-FFF2-40B4-BE49-F238E27FC236}">
                  <a16:creationId xmlns:a16="http://schemas.microsoft.com/office/drawing/2014/main" id="{268A001B-095C-12AD-9538-E4D6E7C28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41342" y="9084595"/>
              <a:ext cx="1392903" cy="1392903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B425EB4-306F-1CCE-4C6E-A89E3A44540F}"/>
                </a:ext>
              </a:extLst>
            </p:cNvPr>
            <p:cNvSpPr txBox="1"/>
            <p:nvPr/>
          </p:nvSpPr>
          <p:spPr>
            <a:xfrm>
              <a:off x="8237800" y="11688534"/>
              <a:ext cx="380946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AFFORDABLE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NO PREMIUM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NO SUBSCRIPTIONS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2574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BBE3F36-F3F1-27F9-8551-CB2114F03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285" y="-17612"/>
            <a:ext cx="12319869" cy="8369299"/>
          </a:xfrm>
          <a:prstGeom prst="rect">
            <a:avLst/>
          </a:prstGeom>
          <a:ln>
            <a:noFill/>
          </a:ln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8421031-83FC-0146-B4B8-6925EF5B1241}"/>
              </a:ext>
            </a:extLst>
          </p:cNvPr>
          <p:cNvGrpSpPr/>
          <p:nvPr/>
        </p:nvGrpSpPr>
        <p:grpSpPr>
          <a:xfrm>
            <a:off x="-63935" y="-654051"/>
            <a:ext cx="4038598" cy="9315450"/>
            <a:chOff x="-63935" y="8204199"/>
            <a:chExt cx="4038598" cy="931545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1686287-B903-68F5-3EFE-CC71DE987777}"/>
                </a:ext>
              </a:extLst>
            </p:cNvPr>
            <p:cNvSpPr/>
            <p:nvPr/>
          </p:nvSpPr>
          <p:spPr>
            <a:xfrm>
              <a:off x="-63935" y="8204199"/>
              <a:ext cx="4038598" cy="9315450"/>
            </a:xfrm>
            <a:prstGeom prst="roundRect">
              <a:avLst/>
            </a:prstGeom>
            <a:solidFill>
              <a:srgbClr val="4950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pic>
          <p:nvPicPr>
            <p:cNvPr id="30" name="Graphic 29" descr="Magnifying glass">
              <a:extLst>
                <a:ext uri="{FF2B5EF4-FFF2-40B4-BE49-F238E27FC236}">
                  <a16:creationId xmlns:a16="http://schemas.microsoft.com/office/drawing/2014/main" id="{214DB5F8-19C2-3524-C138-3FFD42F6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81157" y="9084597"/>
              <a:ext cx="1392903" cy="1392903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C80C6B-0648-1628-AA74-55C8613F1F1B}"/>
                </a:ext>
              </a:extLst>
            </p:cNvPr>
            <p:cNvSpPr txBox="1"/>
            <p:nvPr/>
          </p:nvSpPr>
          <p:spPr>
            <a:xfrm>
              <a:off x="192241" y="11707762"/>
              <a:ext cx="357073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UNINTUITIVE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FRUSTRATING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DISORGANIZED</a:t>
              </a:r>
              <a:endParaRPr lang="en-AT" sz="4800" b="1" dirty="0"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D5E14B2-ECBD-15AB-5306-D0EBE702C40A}"/>
              </a:ext>
            </a:extLst>
          </p:cNvPr>
          <p:cNvGrpSpPr/>
          <p:nvPr/>
        </p:nvGrpSpPr>
        <p:grpSpPr>
          <a:xfrm>
            <a:off x="3974663" y="8204199"/>
            <a:ext cx="4143832" cy="9315450"/>
            <a:chOff x="3974663" y="8204199"/>
            <a:chExt cx="4143832" cy="931545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6BAF27E-658E-EDC1-E7B7-D8D18257F34E}"/>
                </a:ext>
              </a:extLst>
            </p:cNvPr>
            <p:cNvSpPr/>
            <p:nvPr/>
          </p:nvSpPr>
          <p:spPr>
            <a:xfrm>
              <a:off x="3974663" y="8204199"/>
              <a:ext cx="4143832" cy="9315450"/>
            </a:xfrm>
            <a:prstGeom prst="roundRect">
              <a:avLst/>
            </a:prstGeom>
            <a:solidFill>
              <a:srgbClr val="6C75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pic>
          <p:nvPicPr>
            <p:cNvPr id="32" name="Graphic 31" descr="Gears">
              <a:extLst>
                <a:ext uri="{FF2B5EF4-FFF2-40B4-BE49-F238E27FC236}">
                  <a16:creationId xmlns:a16="http://schemas.microsoft.com/office/drawing/2014/main" id="{D53AADC8-E9C3-C54B-1DB3-D59904D1C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24989" y="9084596"/>
              <a:ext cx="1392903" cy="1392903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0795D8-5F9C-1035-8588-F5FAAD20D7AF}"/>
                </a:ext>
              </a:extLst>
            </p:cNvPr>
            <p:cNvSpPr txBox="1"/>
            <p:nvPr/>
          </p:nvSpPr>
          <p:spPr>
            <a:xfrm>
              <a:off x="4070698" y="11688534"/>
              <a:ext cx="402990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CLUTTERED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OVERWHELMING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UNCLEAR</a:t>
              </a:r>
              <a:endParaRPr lang="en-AT" sz="4800" b="1" dirty="0"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1409BF9-3200-056C-7AA7-C3D23C0990FA}"/>
              </a:ext>
            </a:extLst>
          </p:cNvPr>
          <p:cNvGrpSpPr/>
          <p:nvPr/>
        </p:nvGrpSpPr>
        <p:grpSpPr>
          <a:xfrm>
            <a:off x="8118495" y="8204199"/>
            <a:ext cx="4179706" cy="9315450"/>
            <a:chOff x="8118495" y="8204199"/>
            <a:chExt cx="4038598" cy="931545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916313E-9E89-9D7B-0DF4-4F921258EA4D}"/>
                </a:ext>
              </a:extLst>
            </p:cNvPr>
            <p:cNvSpPr/>
            <p:nvPr/>
          </p:nvSpPr>
          <p:spPr>
            <a:xfrm>
              <a:off x="8118495" y="8204199"/>
              <a:ext cx="4038598" cy="9315450"/>
            </a:xfrm>
            <a:prstGeom prst="roundRect">
              <a:avLst/>
            </a:prstGeom>
            <a:solidFill>
              <a:srgbClr val="ADB5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pic>
          <p:nvPicPr>
            <p:cNvPr id="34" name="Graphic 33" descr="Money">
              <a:extLst>
                <a:ext uri="{FF2B5EF4-FFF2-40B4-BE49-F238E27FC236}">
                  <a16:creationId xmlns:a16="http://schemas.microsoft.com/office/drawing/2014/main" id="{A1D0D3F0-2ED7-9B50-AD25-6D41568F9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41342" y="9084595"/>
              <a:ext cx="1392903" cy="1392903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F36245-6A70-DD93-F168-3B2B0A2A5533}"/>
                </a:ext>
              </a:extLst>
            </p:cNvPr>
            <p:cNvSpPr txBox="1"/>
            <p:nvPr/>
          </p:nvSpPr>
          <p:spPr>
            <a:xfrm>
              <a:off x="8352426" y="11688534"/>
              <a:ext cx="357073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OVERPRICED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PREMIUM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SUBSCRIPTIONS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53A5343-F353-1BED-A65D-6E177B30D47A}"/>
              </a:ext>
            </a:extLst>
          </p:cNvPr>
          <p:cNvGrpSpPr/>
          <p:nvPr/>
        </p:nvGrpSpPr>
        <p:grpSpPr>
          <a:xfrm>
            <a:off x="13091035" y="-627212"/>
            <a:ext cx="4038598" cy="9315450"/>
            <a:chOff x="-63935" y="8204199"/>
            <a:chExt cx="4038598" cy="931545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346B17C-865C-3175-0380-D1C4DB21D87B}"/>
                </a:ext>
              </a:extLst>
            </p:cNvPr>
            <p:cNvSpPr/>
            <p:nvPr/>
          </p:nvSpPr>
          <p:spPr>
            <a:xfrm>
              <a:off x="-63935" y="8204199"/>
              <a:ext cx="4038598" cy="9315450"/>
            </a:xfrm>
            <a:prstGeom prst="roundRect">
              <a:avLst/>
            </a:prstGeom>
            <a:solidFill>
              <a:srgbClr val="FF90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pic>
          <p:nvPicPr>
            <p:cNvPr id="51" name="Graphic 50" descr="Magnifying glass">
              <a:extLst>
                <a:ext uri="{FF2B5EF4-FFF2-40B4-BE49-F238E27FC236}">
                  <a16:creationId xmlns:a16="http://schemas.microsoft.com/office/drawing/2014/main" id="{8D337BA3-0126-B5D9-D988-BF3FB9A65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81157" y="9084597"/>
              <a:ext cx="1392903" cy="1392903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FAF1A5F-0FED-0FF1-9C39-D0276D985BBD}"/>
                </a:ext>
              </a:extLst>
            </p:cNvPr>
            <p:cNvSpPr txBox="1"/>
            <p:nvPr/>
          </p:nvSpPr>
          <p:spPr>
            <a:xfrm>
              <a:off x="192241" y="11707762"/>
              <a:ext cx="357073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INTUITIVE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ENGAGING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ACCESSIBLE</a:t>
              </a:r>
              <a:endParaRPr lang="en-AT" sz="4800" b="1" spc="600" dirty="0">
                <a:solidFill>
                  <a:schemeClr val="bg1"/>
                </a:solidFill>
                <a:latin typeface="Bodoni MT Poster Compressed" panose="02070706080601050204" pitchFamily="18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D4AF555-009B-0A8C-A2C1-22D77966957D}"/>
              </a:ext>
            </a:extLst>
          </p:cNvPr>
          <p:cNvGrpSpPr/>
          <p:nvPr/>
        </p:nvGrpSpPr>
        <p:grpSpPr>
          <a:xfrm>
            <a:off x="17129633" y="-627212"/>
            <a:ext cx="4143832" cy="9315450"/>
            <a:chOff x="3974663" y="8204199"/>
            <a:chExt cx="4143832" cy="931545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D723C0CF-FBBE-A77B-FE83-ABBD68860851}"/>
                </a:ext>
              </a:extLst>
            </p:cNvPr>
            <p:cNvSpPr/>
            <p:nvPr/>
          </p:nvSpPr>
          <p:spPr>
            <a:xfrm>
              <a:off x="3974663" y="8204199"/>
              <a:ext cx="4143832" cy="9315450"/>
            </a:xfrm>
            <a:prstGeom prst="roundRect">
              <a:avLst/>
            </a:prstGeom>
            <a:solidFill>
              <a:srgbClr val="FFBF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pic>
          <p:nvPicPr>
            <p:cNvPr id="55" name="Graphic 54" descr="Gears">
              <a:extLst>
                <a:ext uri="{FF2B5EF4-FFF2-40B4-BE49-F238E27FC236}">
                  <a16:creationId xmlns:a16="http://schemas.microsoft.com/office/drawing/2014/main" id="{E78AAC8D-37D0-FC24-4A56-1662238B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24989" y="9084596"/>
              <a:ext cx="1392903" cy="1392903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1602BA1-4524-FF65-B08C-937F02B03133}"/>
                </a:ext>
              </a:extLst>
            </p:cNvPr>
            <p:cNvSpPr txBox="1"/>
            <p:nvPr/>
          </p:nvSpPr>
          <p:spPr>
            <a:xfrm>
              <a:off x="4070698" y="11688534"/>
              <a:ext cx="402990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STREAMLINED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CONSISTENT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SEAMLESS</a:t>
              </a:r>
              <a:endParaRPr lang="en-AT" sz="4800" b="1" spc="600" dirty="0">
                <a:solidFill>
                  <a:schemeClr val="bg1"/>
                </a:solidFill>
                <a:latin typeface="Bodoni MT Poster Compressed" panose="020707060806010502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B7B3EE-690E-FB12-464B-BD151AA7B82E}"/>
              </a:ext>
            </a:extLst>
          </p:cNvPr>
          <p:cNvGrpSpPr/>
          <p:nvPr/>
        </p:nvGrpSpPr>
        <p:grpSpPr>
          <a:xfrm>
            <a:off x="21273465" y="-627212"/>
            <a:ext cx="4179706" cy="9315450"/>
            <a:chOff x="8118495" y="8204199"/>
            <a:chExt cx="4038598" cy="9315450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569E2E1B-84AE-819B-61A0-EA4318101807}"/>
                </a:ext>
              </a:extLst>
            </p:cNvPr>
            <p:cNvSpPr/>
            <p:nvPr/>
          </p:nvSpPr>
          <p:spPr>
            <a:xfrm>
              <a:off x="8118495" y="8204199"/>
              <a:ext cx="4038598" cy="9315450"/>
            </a:xfrm>
            <a:prstGeom prst="roundRect">
              <a:avLst/>
            </a:prstGeom>
            <a:solidFill>
              <a:srgbClr val="FFE5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pic>
          <p:nvPicPr>
            <p:cNvPr id="59" name="Graphic 58" descr="Money">
              <a:extLst>
                <a:ext uri="{FF2B5EF4-FFF2-40B4-BE49-F238E27FC236}">
                  <a16:creationId xmlns:a16="http://schemas.microsoft.com/office/drawing/2014/main" id="{268A001B-095C-12AD-9538-E4D6E7C28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41342" y="9084595"/>
              <a:ext cx="1392903" cy="1392903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B425EB4-306F-1CCE-4C6E-A89E3A44540F}"/>
                </a:ext>
              </a:extLst>
            </p:cNvPr>
            <p:cNvSpPr txBox="1"/>
            <p:nvPr/>
          </p:nvSpPr>
          <p:spPr>
            <a:xfrm>
              <a:off x="8237800" y="11688534"/>
              <a:ext cx="380946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AFFORDABLE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NO PREMIUM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NO SUBSCRIPTIONS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192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BBE3F36-F3F1-27F9-8551-CB2114F03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285" y="-17612"/>
            <a:ext cx="12319869" cy="8369299"/>
          </a:xfrm>
          <a:prstGeom prst="rect">
            <a:avLst/>
          </a:prstGeom>
          <a:ln>
            <a:noFill/>
          </a:ln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8421031-83FC-0146-B4B8-6925EF5B1241}"/>
              </a:ext>
            </a:extLst>
          </p:cNvPr>
          <p:cNvGrpSpPr/>
          <p:nvPr/>
        </p:nvGrpSpPr>
        <p:grpSpPr>
          <a:xfrm>
            <a:off x="-63935" y="-654051"/>
            <a:ext cx="4038598" cy="9315450"/>
            <a:chOff x="-63935" y="8204199"/>
            <a:chExt cx="4038598" cy="931545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1686287-B903-68F5-3EFE-CC71DE987777}"/>
                </a:ext>
              </a:extLst>
            </p:cNvPr>
            <p:cNvSpPr/>
            <p:nvPr/>
          </p:nvSpPr>
          <p:spPr>
            <a:xfrm>
              <a:off x="-63935" y="8204199"/>
              <a:ext cx="4038598" cy="9315450"/>
            </a:xfrm>
            <a:prstGeom prst="roundRect">
              <a:avLst/>
            </a:prstGeom>
            <a:solidFill>
              <a:srgbClr val="4950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pic>
          <p:nvPicPr>
            <p:cNvPr id="30" name="Graphic 29" descr="Magnifying glass">
              <a:extLst>
                <a:ext uri="{FF2B5EF4-FFF2-40B4-BE49-F238E27FC236}">
                  <a16:creationId xmlns:a16="http://schemas.microsoft.com/office/drawing/2014/main" id="{214DB5F8-19C2-3524-C138-3FFD42F6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81157" y="9084597"/>
              <a:ext cx="1392903" cy="1392903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C80C6B-0648-1628-AA74-55C8613F1F1B}"/>
                </a:ext>
              </a:extLst>
            </p:cNvPr>
            <p:cNvSpPr txBox="1"/>
            <p:nvPr/>
          </p:nvSpPr>
          <p:spPr>
            <a:xfrm>
              <a:off x="192241" y="11707762"/>
              <a:ext cx="357073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UNINTUITIVE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FRUSTRATING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DISORGANIZED</a:t>
              </a:r>
              <a:endParaRPr lang="en-AT" sz="4800" b="1" dirty="0"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D5E14B2-ECBD-15AB-5306-D0EBE702C40A}"/>
              </a:ext>
            </a:extLst>
          </p:cNvPr>
          <p:cNvGrpSpPr/>
          <p:nvPr/>
        </p:nvGrpSpPr>
        <p:grpSpPr>
          <a:xfrm>
            <a:off x="3974663" y="-635001"/>
            <a:ext cx="4143832" cy="9315450"/>
            <a:chOff x="3974663" y="8204199"/>
            <a:chExt cx="4143832" cy="931545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6BAF27E-658E-EDC1-E7B7-D8D18257F34E}"/>
                </a:ext>
              </a:extLst>
            </p:cNvPr>
            <p:cNvSpPr/>
            <p:nvPr/>
          </p:nvSpPr>
          <p:spPr>
            <a:xfrm>
              <a:off x="3974663" y="8204199"/>
              <a:ext cx="4143832" cy="9315450"/>
            </a:xfrm>
            <a:prstGeom prst="roundRect">
              <a:avLst/>
            </a:prstGeom>
            <a:solidFill>
              <a:srgbClr val="6C75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pic>
          <p:nvPicPr>
            <p:cNvPr id="32" name="Graphic 31" descr="Gears">
              <a:extLst>
                <a:ext uri="{FF2B5EF4-FFF2-40B4-BE49-F238E27FC236}">
                  <a16:creationId xmlns:a16="http://schemas.microsoft.com/office/drawing/2014/main" id="{D53AADC8-E9C3-C54B-1DB3-D59904D1C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24989" y="9084596"/>
              <a:ext cx="1392903" cy="1392903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0795D8-5F9C-1035-8588-F5FAAD20D7AF}"/>
                </a:ext>
              </a:extLst>
            </p:cNvPr>
            <p:cNvSpPr txBox="1"/>
            <p:nvPr/>
          </p:nvSpPr>
          <p:spPr>
            <a:xfrm>
              <a:off x="4070698" y="11688534"/>
              <a:ext cx="402990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CLUTTERED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OVERWHELMING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UNCLEAR</a:t>
              </a:r>
              <a:endParaRPr lang="en-AT" sz="4800" b="1" dirty="0"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1409BF9-3200-056C-7AA7-C3D23C0990FA}"/>
              </a:ext>
            </a:extLst>
          </p:cNvPr>
          <p:cNvGrpSpPr/>
          <p:nvPr/>
        </p:nvGrpSpPr>
        <p:grpSpPr>
          <a:xfrm>
            <a:off x="8118495" y="8204199"/>
            <a:ext cx="4179706" cy="9315450"/>
            <a:chOff x="8118495" y="8204199"/>
            <a:chExt cx="4038598" cy="931545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916313E-9E89-9D7B-0DF4-4F921258EA4D}"/>
                </a:ext>
              </a:extLst>
            </p:cNvPr>
            <p:cNvSpPr/>
            <p:nvPr/>
          </p:nvSpPr>
          <p:spPr>
            <a:xfrm>
              <a:off x="8118495" y="8204199"/>
              <a:ext cx="4038598" cy="9315450"/>
            </a:xfrm>
            <a:prstGeom prst="roundRect">
              <a:avLst/>
            </a:prstGeom>
            <a:solidFill>
              <a:srgbClr val="ADB5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pic>
          <p:nvPicPr>
            <p:cNvPr id="34" name="Graphic 33" descr="Money">
              <a:extLst>
                <a:ext uri="{FF2B5EF4-FFF2-40B4-BE49-F238E27FC236}">
                  <a16:creationId xmlns:a16="http://schemas.microsoft.com/office/drawing/2014/main" id="{A1D0D3F0-2ED7-9B50-AD25-6D41568F9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41342" y="9084595"/>
              <a:ext cx="1392903" cy="1392903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F36245-6A70-DD93-F168-3B2B0A2A5533}"/>
                </a:ext>
              </a:extLst>
            </p:cNvPr>
            <p:cNvSpPr txBox="1"/>
            <p:nvPr/>
          </p:nvSpPr>
          <p:spPr>
            <a:xfrm>
              <a:off x="8352426" y="11688534"/>
              <a:ext cx="357073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OVERPRICED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PREMIUM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SUBSCRIPTIONS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53A5343-F353-1BED-A65D-6E177B30D47A}"/>
              </a:ext>
            </a:extLst>
          </p:cNvPr>
          <p:cNvGrpSpPr/>
          <p:nvPr/>
        </p:nvGrpSpPr>
        <p:grpSpPr>
          <a:xfrm>
            <a:off x="13091035" y="-627212"/>
            <a:ext cx="4038598" cy="9315450"/>
            <a:chOff x="-63935" y="8204199"/>
            <a:chExt cx="4038598" cy="931545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346B17C-865C-3175-0380-D1C4DB21D87B}"/>
                </a:ext>
              </a:extLst>
            </p:cNvPr>
            <p:cNvSpPr/>
            <p:nvPr/>
          </p:nvSpPr>
          <p:spPr>
            <a:xfrm>
              <a:off x="-63935" y="8204199"/>
              <a:ext cx="4038598" cy="9315450"/>
            </a:xfrm>
            <a:prstGeom prst="roundRect">
              <a:avLst/>
            </a:prstGeom>
            <a:solidFill>
              <a:srgbClr val="FF90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pic>
          <p:nvPicPr>
            <p:cNvPr id="51" name="Graphic 50" descr="Magnifying glass">
              <a:extLst>
                <a:ext uri="{FF2B5EF4-FFF2-40B4-BE49-F238E27FC236}">
                  <a16:creationId xmlns:a16="http://schemas.microsoft.com/office/drawing/2014/main" id="{8D337BA3-0126-B5D9-D988-BF3FB9A65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81157" y="9084597"/>
              <a:ext cx="1392903" cy="1392903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FAF1A5F-0FED-0FF1-9C39-D0276D985BBD}"/>
                </a:ext>
              </a:extLst>
            </p:cNvPr>
            <p:cNvSpPr txBox="1"/>
            <p:nvPr/>
          </p:nvSpPr>
          <p:spPr>
            <a:xfrm>
              <a:off x="192241" y="11707762"/>
              <a:ext cx="357073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INTUITIVE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ENGAGING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ACCESSIBLE</a:t>
              </a:r>
              <a:endParaRPr lang="en-AT" sz="4800" b="1" spc="600" dirty="0">
                <a:solidFill>
                  <a:schemeClr val="bg1"/>
                </a:solidFill>
                <a:latin typeface="Bodoni MT Poster Compressed" panose="02070706080601050204" pitchFamily="18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D4AF555-009B-0A8C-A2C1-22D77966957D}"/>
              </a:ext>
            </a:extLst>
          </p:cNvPr>
          <p:cNvGrpSpPr/>
          <p:nvPr/>
        </p:nvGrpSpPr>
        <p:grpSpPr>
          <a:xfrm>
            <a:off x="17129633" y="-627212"/>
            <a:ext cx="4143832" cy="9315450"/>
            <a:chOff x="3974663" y="8204199"/>
            <a:chExt cx="4143832" cy="931545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D723C0CF-FBBE-A77B-FE83-ABBD68860851}"/>
                </a:ext>
              </a:extLst>
            </p:cNvPr>
            <p:cNvSpPr/>
            <p:nvPr/>
          </p:nvSpPr>
          <p:spPr>
            <a:xfrm>
              <a:off x="3974663" y="8204199"/>
              <a:ext cx="4143832" cy="9315450"/>
            </a:xfrm>
            <a:prstGeom prst="roundRect">
              <a:avLst/>
            </a:prstGeom>
            <a:solidFill>
              <a:srgbClr val="FFBF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pic>
          <p:nvPicPr>
            <p:cNvPr id="55" name="Graphic 54" descr="Gears">
              <a:extLst>
                <a:ext uri="{FF2B5EF4-FFF2-40B4-BE49-F238E27FC236}">
                  <a16:creationId xmlns:a16="http://schemas.microsoft.com/office/drawing/2014/main" id="{E78AAC8D-37D0-FC24-4A56-1662238B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24989" y="9084596"/>
              <a:ext cx="1392903" cy="1392903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1602BA1-4524-FF65-B08C-937F02B03133}"/>
                </a:ext>
              </a:extLst>
            </p:cNvPr>
            <p:cNvSpPr txBox="1"/>
            <p:nvPr/>
          </p:nvSpPr>
          <p:spPr>
            <a:xfrm>
              <a:off x="4070698" y="11688534"/>
              <a:ext cx="402990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STREAMLINED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CONSISTENT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SEAMLESS</a:t>
              </a:r>
              <a:endParaRPr lang="en-AT" sz="4800" b="1" spc="600" dirty="0">
                <a:solidFill>
                  <a:schemeClr val="bg1"/>
                </a:solidFill>
                <a:latin typeface="Bodoni MT Poster Compressed" panose="020707060806010502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B7B3EE-690E-FB12-464B-BD151AA7B82E}"/>
              </a:ext>
            </a:extLst>
          </p:cNvPr>
          <p:cNvGrpSpPr/>
          <p:nvPr/>
        </p:nvGrpSpPr>
        <p:grpSpPr>
          <a:xfrm>
            <a:off x="21273465" y="-627212"/>
            <a:ext cx="4179706" cy="9315450"/>
            <a:chOff x="8118495" y="8204199"/>
            <a:chExt cx="4038598" cy="9315450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569E2E1B-84AE-819B-61A0-EA4318101807}"/>
                </a:ext>
              </a:extLst>
            </p:cNvPr>
            <p:cNvSpPr/>
            <p:nvPr/>
          </p:nvSpPr>
          <p:spPr>
            <a:xfrm>
              <a:off x="8118495" y="8204199"/>
              <a:ext cx="4038598" cy="9315450"/>
            </a:xfrm>
            <a:prstGeom prst="roundRect">
              <a:avLst/>
            </a:prstGeom>
            <a:solidFill>
              <a:srgbClr val="FFE5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pic>
          <p:nvPicPr>
            <p:cNvPr id="59" name="Graphic 58" descr="Money">
              <a:extLst>
                <a:ext uri="{FF2B5EF4-FFF2-40B4-BE49-F238E27FC236}">
                  <a16:creationId xmlns:a16="http://schemas.microsoft.com/office/drawing/2014/main" id="{268A001B-095C-12AD-9538-E4D6E7C28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41342" y="9084595"/>
              <a:ext cx="1392903" cy="1392903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B425EB4-306F-1CCE-4C6E-A89E3A44540F}"/>
                </a:ext>
              </a:extLst>
            </p:cNvPr>
            <p:cNvSpPr txBox="1"/>
            <p:nvPr/>
          </p:nvSpPr>
          <p:spPr>
            <a:xfrm>
              <a:off x="8237800" y="11688534"/>
              <a:ext cx="380946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AFFORDABLE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NO PREMIUM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NO SUBSCRIPTIONS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5088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BBE3F36-F3F1-27F9-8551-CB2114F03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285" y="-17612"/>
            <a:ext cx="12319869" cy="8369299"/>
          </a:xfrm>
          <a:prstGeom prst="rect">
            <a:avLst/>
          </a:prstGeom>
          <a:ln>
            <a:noFill/>
          </a:ln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8421031-83FC-0146-B4B8-6925EF5B1241}"/>
              </a:ext>
            </a:extLst>
          </p:cNvPr>
          <p:cNvGrpSpPr/>
          <p:nvPr/>
        </p:nvGrpSpPr>
        <p:grpSpPr>
          <a:xfrm>
            <a:off x="-63935" y="-654051"/>
            <a:ext cx="4038598" cy="9315450"/>
            <a:chOff x="-63935" y="8204199"/>
            <a:chExt cx="4038598" cy="931545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1686287-B903-68F5-3EFE-CC71DE987777}"/>
                </a:ext>
              </a:extLst>
            </p:cNvPr>
            <p:cNvSpPr/>
            <p:nvPr/>
          </p:nvSpPr>
          <p:spPr>
            <a:xfrm>
              <a:off x="-63935" y="8204199"/>
              <a:ext cx="4038598" cy="9315450"/>
            </a:xfrm>
            <a:prstGeom prst="roundRect">
              <a:avLst/>
            </a:prstGeom>
            <a:solidFill>
              <a:srgbClr val="4950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pic>
          <p:nvPicPr>
            <p:cNvPr id="30" name="Graphic 29" descr="Magnifying glass">
              <a:extLst>
                <a:ext uri="{FF2B5EF4-FFF2-40B4-BE49-F238E27FC236}">
                  <a16:creationId xmlns:a16="http://schemas.microsoft.com/office/drawing/2014/main" id="{214DB5F8-19C2-3524-C138-3FFD42F6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81157" y="9084597"/>
              <a:ext cx="1392903" cy="1392903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C80C6B-0648-1628-AA74-55C8613F1F1B}"/>
                </a:ext>
              </a:extLst>
            </p:cNvPr>
            <p:cNvSpPr txBox="1"/>
            <p:nvPr/>
          </p:nvSpPr>
          <p:spPr>
            <a:xfrm>
              <a:off x="192241" y="11707762"/>
              <a:ext cx="357073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UNINTUITIVE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FRUSTRATING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DISORGANIZED</a:t>
              </a:r>
              <a:endParaRPr lang="en-AT" sz="4800" b="1" dirty="0"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D5E14B2-ECBD-15AB-5306-D0EBE702C40A}"/>
              </a:ext>
            </a:extLst>
          </p:cNvPr>
          <p:cNvGrpSpPr/>
          <p:nvPr/>
        </p:nvGrpSpPr>
        <p:grpSpPr>
          <a:xfrm>
            <a:off x="3974663" y="-635001"/>
            <a:ext cx="4143832" cy="9315450"/>
            <a:chOff x="3974663" y="8204199"/>
            <a:chExt cx="4143832" cy="931545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6BAF27E-658E-EDC1-E7B7-D8D18257F34E}"/>
                </a:ext>
              </a:extLst>
            </p:cNvPr>
            <p:cNvSpPr/>
            <p:nvPr/>
          </p:nvSpPr>
          <p:spPr>
            <a:xfrm>
              <a:off x="3974663" y="8204199"/>
              <a:ext cx="4143832" cy="9315450"/>
            </a:xfrm>
            <a:prstGeom prst="roundRect">
              <a:avLst/>
            </a:prstGeom>
            <a:solidFill>
              <a:srgbClr val="6C75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pic>
          <p:nvPicPr>
            <p:cNvPr id="32" name="Graphic 31" descr="Gears">
              <a:extLst>
                <a:ext uri="{FF2B5EF4-FFF2-40B4-BE49-F238E27FC236}">
                  <a16:creationId xmlns:a16="http://schemas.microsoft.com/office/drawing/2014/main" id="{D53AADC8-E9C3-C54B-1DB3-D59904D1C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24989" y="9084596"/>
              <a:ext cx="1392903" cy="1392903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0795D8-5F9C-1035-8588-F5FAAD20D7AF}"/>
                </a:ext>
              </a:extLst>
            </p:cNvPr>
            <p:cNvSpPr txBox="1"/>
            <p:nvPr/>
          </p:nvSpPr>
          <p:spPr>
            <a:xfrm>
              <a:off x="4070698" y="11688534"/>
              <a:ext cx="402990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CLUTTERED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OVERWHELMING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UNCLEAR</a:t>
              </a:r>
              <a:endParaRPr lang="en-AT" sz="4800" b="1" dirty="0"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1409BF9-3200-056C-7AA7-C3D23C0990FA}"/>
              </a:ext>
            </a:extLst>
          </p:cNvPr>
          <p:cNvGrpSpPr/>
          <p:nvPr/>
        </p:nvGrpSpPr>
        <p:grpSpPr>
          <a:xfrm>
            <a:off x="8118495" y="-615951"/>
            <a:ext cx="4179706" cy="9315450"/>
            <a:chOff x="8118495" y="8204199"/>
            <a:chExt cx="4038598" cy="931545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916313E-9E89-9D7B-0DF4-4F921258EA4D}"/>
                </a:ext>
              </a:extLst>
            </p:cNvPr>
            <p:cNvSpPr/>
            <p:nvPr/>
          </p:nvSpPr>
          <p:spPr>
            <a:xfrm>
              <a:off x="8118495" y="8204199"/>
              <a:ext cx="4038598" cy="9315450"/>
            </a:xfrm>
            <a:prstGeom prst="roundRect">
              <a:avLst/>
            </a:prstGeom>
            <a:solidFill>
              <a:srgbClr val="ADB5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pic>
          <p:nvPicPr>
            <p:cNvPr id="34" name="Graphic 33" descr="Money">
              <a:extLst>
                <a:ext uri="{FF2B5EF4-FFF2-40B4-BE49-F238E27FC236}">
                  <a16:creationId xmlns:a16="http://schemas.microsoft.com/office/drawing/2014/main" id="{A1D0D3F0-2ED7-9B50-AD25-6D41568F9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41342" y="9084595"/>
              <a:ext cx="1392903" cy="1392903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F36245-6A70-DD93-F168-3B2B0A2A5533}"/>
                </a:ext>
              </a:extLst>
            </p:cNvPr>
            <p:cNvSpPr txBox="1"/>
            <p:nvPr/>
          </p:nvSpPr>
          <p:spPr>
            <a:xfrm>
              <a:off x="8352426" y="11688534"/>
              <a:ext cx="357073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OVERPRICED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PREMIUM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SUBSCRIPTIONS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53A5343-F353-1BED-A65D-6E177B30D47A}"/>
              </a:ext>
            </a:extLst>
          </p:cNvPr>
          <p:cNvGrpSpPr/>
          <p:nvPr/>
        </p:nvGrpSpPr>
        <p:grpSpPr>
          <a:xfrm>
            <a:off x="13091035" y="-627212"/>
            <a:ext cx="4038598" cy="9315450"/>
            <a:chOff x="-63935" y="8204199"/>
            <a:chExt cx="4038598" cy="931545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346B17C-865C-3175-0380-D1C4DB21D87B}"/>
                </a:ext>
              </a:extLst>
            </p:cNvPr>
            <p:cNvSpPr/>
            <p:nvPr/>
          </p:nvSpPr>
          <p:spPr>
            <a:xfrm>
              <a:off x="-63935" y="8204199"/>
              <a:ext cx="4038598" cy="9315450"/>
            </a:xfrm>
            <a:prstGeom prst="roundRect">
              <a:avLst/>
            </a:prstGeom>
            <a:solidFill>
              <a:srgbClr val="FF90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pic>
          <p:nvPicPr>
            <p:cNvPr id="51" name="Graphic 50" descr="Magnifying glass">
              <a:extLst>
                <a:ext uri="{FF2B5EF4-FFF2-40B4-BE49-F238E27FC236}">
                  <a16:creationId xmlns:a16="http://schemas.microsoft.com/office/drawing/2014/main" id="{8D337BA3-0126-B5D9-D988-BF3FB9A65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81157" y="9084597"/>
              <a:ext cx="1392903" cy="1392903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FAF1A5F-0FED-0FF1-9C39-D0276D985BBD}"/>
                </a:ext>
              </a:extLst>
            </p:cNvPr>
            <p:cNvSpPr txBox="1"/>
            <p:nvPr/>
          </p:nvSpPr>
          <p:spPr>
            <a:xfrm>
              <a:off x="192241" y="11707762"/>
              <a:ext cx="357073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INTUITIVE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ENGAGING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ACCESSIBLE</a:t>
              </a:r>
              <a:endParaRPr lang="en-AT" sz="4800" b="1" spc="600" dirty="0">
                <a:solidFill>
                  <a:schemeClr val="bg1"/>
                </a:solidFill>
                <a:latin typeface="Bodoni MT Poster Compressed" panose="02070706080601050204" pitchFamily="18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D4AF555-009B-0A8C-A2C1-22D77966957D}"/>
              </a:ext>
            </a:extLst>
          </p:cNvPr>
          <p:cNvGrpSpPr/>
          <p:nvPr/>
        </p:nvGrpSpPr>
        <p:grpSpPr>
          <a:xfrm>
            <a:off x="17129633" y="-627212"/>
            <a:ext cx="4143832" cy="9315450"/>
            <a:chOff x="3974663" y="8204199"/>
            <a:chExt cx="4143832" cy="931545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D723C0CF-FBBE-A77B-FE83-ABBD68860851}"/>
                </a:ext>
              </a:extLst>
            </p:cNvPr>
            <p:cNvSpPr/>
            <p:nvPr/>
          </p:nvSpPr>
          <p:spPr>
            <a:xfrm>
              <a:off x="3974663" y="8204199"/>
              <a:ext cx="4143832" cy="9315450"/>
            </a:xfrm>
            <a:prstGeom prst="roundRect">
              <a:avLst/>
            </a:prstGeom>
            <a:solidFill>
              <a:srgbClr val="FFBF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pic>
          <p:nvPicPr>
            <p:cNvPr id="55" name="Graphic 54" descr="Gears">
              <a:extLst>
                <a:ext uri="{FF2B5EF4-FFF2-40B4-BE49-F238E27FC236}">
                  <a16:creationId xmlns:a16="http://schemas.microsoft.com/office/drawing/2014/main" id="{E78AAC8D-37D0-FC24-4A56-1662238B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24989" y="9084596"/>
              <a:ext cx="1392903" cy="1392903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1602BA1-4524-FF65-B08C-937F02B03133}"/>
                </a:ext>
              </a:extLst>
            </p:cNvPr>
            <p:cNvSpPr txBox="1"/>
            <p:nvPr/>
          </p:nvSpPr>
          <p:spPr>
            <a:xfrm>
              <a:off x="4070698" y="11688534"/>
              <a:ext cx="402990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STREAMLINED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CONSISTENT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SEAMLESS</a:t>
              </a:r>
              <a:endParaRPr lang="en-AT" sz="4800" b="1" spc="600" dirty="0">
                <a:solidFill>
                  <a:schemeClr val="bg1"/>
                </a:solidFill>
                <a:latin typeface="Bodoni MT Poster Compressed" panose="020707060806010502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B7B3EE-690E-FB12-464B-BD151AA7B82E}"/>
              </a:ext>
            </a:extLst>
          </p:cNvPr>
          <p:cNvGrpSpPr/>
          <p:nvPr/>
        </p:nvGrpSpPr>
        <p:grpSpPr>
          <a:xfrm>
            <a:off x="21273465" y="-627212"/>
            <a:ext cx="4179706" cy="9315450"/>
            <a:chOff x="8118495" y="8204199"/>
            <a:chExt cx="4038598" cy="9315450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569E2E1B-84AE-819B-61A0-EA4318101807}"/>
                </a:ext>
              </a:extLst>
            </p:cNvPr>
            <p:cNvSpPr/>
            <p:nvPr/>
          </p:nvSpPr>
          <p:spPr>
            <a:xfrm>
              <a:off x="8118495" y="8204199"/>
              <a:ext cx="4038598" cy="9315450"/>
            </a:xfrm>
            <a:prstGeom prst="roundRect">
              <a:avLst/>
            </a:prstGeom>
            <a:solidFill>
              <a:srgbClr val="FFE5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pic>
          <p:nvPicPr>
            <p:cNvPr id="59" name="Graphic 58" descr="Money">
              <a:extLst>
                <a:ext uri="{FF2B5EF4-FFF2-40B4-BE49-F238E27FC236}">
                  <a16:creationId xmlns:a16="http://schemas.microsoft.com/office/drawing/2014/main" id="{268A001B-095C-12AD-9538-E4D6E7C28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41342" y="9084595"/>
              <a:ext cx="1392903" cy="1392903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B425EB4-306F-1CCE-4C6E-A89E3A44540F}"/>
                </a:ext>
              </a:extLst>
            </p:cNvPr>
            <p:cNvSpPr txBox="1"/>
            <p:nvPr/>
          </p:nvSpPr>
          <p:spPr>
            <a:xfrm>
              <a:off x="8237800" y="11688534"/>
              <a:ext cx="380946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AFFORDABLE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NO PREMIUM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NO SUBSCRIPTIONS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0560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BBE3F36-F3F1-27F9-8551-CB2114F03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285" y="-17612"/>
            <a:ext cx="12319869" cy="8369299"/>
          </a:xfrm>
          <a:prstGeom prst="rect">
            <a:avLst/>
          </a:prstGeom>
          <a:ln>
            <a:noFill/>
          </a:ln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8421031-83FC-0146-B4B8-6925EF5B1241}"/>
              </a:ext>
            </a:extLst>
          </p:cNvPr>
          <p:cNvGrpSpPr/>
          <p:nvPr/>
        </p:nvGrpSpPr>
        <p:grpSpPr>
          <a:xfrm>
            <a:off x="-63935" y="-654051"/>
            <a:ext cx="4038598" cy="9315450"/>
            <a:chOff x="-63935" y="8204199"/>
            <a:chExt cx="4038598" cy="931545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1686287-B903-68F5-3EFE-CC71DE987777}"/>
                </a:ext>
              </a:extLst>
            </p:cNvPr>
            <p:cNvSpPr/>
            <p:nvPr/>
          </p:nvSpPr>
          <p:spPr>
            <a:xfrm>
              <a:off x="-63935" y="8204199"/>
              <a:ext cx="4038598" cy="9315450"/>
            </a:xfrm>
            <a:prstGeom prst="roundRect">
              <a:avLst/>
            </a:prstGeom>
            <a:solidFill>
              <a:srgbClr val="4950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pic>
          <p:nvPicPr>
            <p:cNvPr id="30" name="Graphic 29" descr="Magnifying glass">
              <a:extLst>
                <a:ext uri="{FF2B5EF4-FFF2-40B4-BE49-F238E27FC236}">
                  <a16:creationId xmlns:a16="http://schemas.microsoft.com/office/drawing/2014/main" id="{214DB5F8-19C2-3524-C138-3FFD42F6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81157" y="9084597"/>
              <a:ext cx="1392903" cy="1392903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C80C6B-0648-1628-AA74-55C8613F1F1B}"/>
                </a:ext>
              </a:extLst>
            </p:cNvPr>
            <p:cNvSpPr txBox="1"/>
            <p:nvPr/>
          </p:nvSpPr>
          <p:spPr>
            <a:xfrm>
              <a:off x="192241" y="11707762"/>
              <a:ext cx="357073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UNINTUITIVE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FRUSTRATING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DISORGANIZED</a:t>
              </a:r>
              <a:endParaRPr lang="en-AT" sz="4800" b="1" dirty="0"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D5E14B2-ECBD-15AB-5306-D0EBE702C40A}"/>
              </a:ext>
            </a:extLst>
          </p:cNvPr>
          <p:cNvGrpSpPr/>
          <p:nvPr/>
        </p:nvGrpSpPr>
        <p:grpSpPr>
          <a:xfrm>
            <a:off x="3974663" y="-635001"/>
            <a:ext cx="4143832" cy="9315450"/>
            <a:chOff x="3974663" y="8204199"/>
            <a:chExt cx="4143832" cy="931545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6BAF27E-658E-EDC1-E7B7-D8D18257F34E}"/>
                </a:ext>
              </a:extLst>
            </p:cNvPr>
            <p:cNvSpPr/>
            <p:nvPr/>
          </p:nvSpPr>
          <p:spPr>
            <a:xfrm>
              <a:off x="3974663" y="8204199"/>
              <a:ext cx="4143832" cy="9315450"/>
            </a:xfrm>
            <a:prstGeom prst="roundRect">
              <a:avLst/>
            </a:prstGeom>
            <a:solidFill>
              <a:srgbClr val="6C75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pic>
          <p:nvPicPr>
            <p:cNvPr id="32" name="Graphic 31" descr="Gears">
              <a:extLst>
                <a:ext uri="{FF2B5EF4-FFF2-40B4-BE49-F238E27FC236}">
                  <a16:creationId xmlns:a16="http://schemas.microsoft.com/office/drawing/2014/main" id="{D53AADC8-E9C3-C54B-1DB3-D59904D1C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24989" y="9084596"/>
              <a:ext cx="1392903" cy="1392903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0795D8-5F9C-1035-8588-F5FAAD20D7AF}"/>
                </a:ext>
              </a:extLst>
            </p:cNvPr>
            <p:cNvSpPr txBox="1"/>
            <p:nvPr/>
          </p:nvSpPr>
          <p:spPr>
            <a:xfrm>
              <a:off x="4070698" y="11688534"/>
              <a:ext cx="402990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CLUTTERED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OVERWHELMING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UNCLEAR</a:t>
              </a:r>
              <a:endParaRPr lang="en-AT" sz="4800" b="1" dirty="0"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1409BF9-3200-056C-7AA7-C3D23C0990FA}"/>
              </a:ext>
            </a:extLst>
          </p:cNvPr>
          <p:cNvGrpSpPr/>
          <p:nvPr/>
        </p:nvGrpSpPr>
        <p:grpSpPr>
          <a:xfrm>
            <a:off x="8118495" y="-615951"/>
            <a:ext cx="4179706" cy="9315450"/>
            <a:chOff x="8118495" y="8204199"/>
            <a:chExt cx="4038598" cy="931545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916313E-9E89-9D7B-0DF4-4F921258EA4D}"/>
                </a:ext>
              </a:extLst>
            </p:cNvPr>
            <p:cNvSpPr/>
            <p:nvPr/>
          </p:nvSpPr>
          <p:spPr>
            <a:xfrm>
              <a:off x="8118495" y="8204199"/>
              <a:ext cx="4038598" cy="9315450"/>
            </a:xfrm>
            <a:prstGeom prst="roundRect">
              <a:avLst/>
            </a:prstGeom>
            <a:solidFill>
              <a:srgbClr val="ADB5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pic>
          <p:nvPicPr>
            <p:cNvPr id="34" name="Graphic 33" descr="Money">
              <a:extLst>
                <a:ext uri="{FF2B5EF4-FFF2-40B4-BE49-F238E27FC236}">
                  <a16:creationId xmlns:a16="http://schemas.microsoft.com/office/drawing/2014/main" id="{A1D0D3F0-2ED7-9B50-AD25-6D41568F9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41342" y="9084595"/>
              <a:ext cx="1392903" cy="1392903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F36245-6A70-DD93-F168-3B2B0A2A5533}"/>
                </a:ext>
              </a:extLst>
            </p:cNvPr>
            <p:cNvSpPr txBox="1"/>
            <p:nvPr/>
          </p:nvSpPr>
          <p:spPr>
            <a:xfrm>
              <a:off x="8352426" y="11688534"/>
              <a:ext cx="357073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OVERPRICED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PREMIUM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SUBSCRIPTIONS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53A5343-F353-1BED-A65D-6E177B30D47A}"/>
              </a:ext>
            </a:extLst>
          </p:cNvPr>
          <p:cNvGrpSpPr/>
          <p:nvPr/>
        </p:nvGrpSpPr>
        <p:grpSpPr>
          <a:xfrm>
            <a:off x="-34415" y="-627212"/>
            <a:ext cx="4038598" cy="9315450"/>
            <a:chOff x="-63935" y="8204199"/>
            <a:chExt cx="4038598" cy="931545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346B17C-865C-3175-0380-D1C4DB21D87B}"/>
                </a:ext>
              </a:extLst>
            </p:cNvPr>
            <p:cNvSpPr/>
            <p:nvPr/>
          </p:nvSpPr>
          <p:spPr>
            <a:xfrm>
              <a:off x="-63935" y="8204199"/>
              <a:ext cx="4038598" cy="9315450"/>
            </a:xfrm>
            <a:prstGeom prst="roundRect">
              <a:avLst/>
            </a:prstGeom>
            <a:solidFill>
              <a:srgbClr val="FF90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pic>
          <p:nvPicPr>
            <p:cNvPr id="51" name="Graphic 50" descr="Magnifying glass">
              <a:extLst>
                <a:ext uri="{FF2B5EF4-FFF2-40B4-BE49-F238E27FC236}">
                  <a16:creationId xmlns:a16="http://schemas.microsoft.com/office/drawing/2014/main" id="{8D337BA3-0126-B5D9-D988-BF3FB9A65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81157" y="9084597"/>
              <a:ext cx="1392903" cy="1392903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FAF1A5F-0FED-0FF1-9C39-D0276D985BBD}"/>
                </a:ext>
              </a:extLst>
            </p:cNvPr>
            <p:cNvSpPr txBox="1"/>
            <p:nvPr/>
          </p:nvSpPr>
          <p:spPr>
            <a:xfrm>
              <a:off x="192241" y="11707762"/>
              <a:ext cx="357073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INTUITIVE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ENGAGING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ACCESSIBLE</a:t>
              </a:r>
              <a:endParaRPr lang="en-AT" sz="4800" b="1" spc="600" dirty="0">
                <a:solidFill>
                  <a:schemeClr val="bg1"/>
                </a:solidFill>
                <a:latin typeface="Bodoni MT Poster Compressed" panose="02070706080601050204" pitchFamily="18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D4AF555-009B-0A8C-A2C1-22D77966957D}"/>
              </a:ext>
            </a:extLst>
          </p:cNvPr>
          <p:cNvGrpSpPr/>
          <p:nvPr/>
        </p:nvGrpSpPr>
        <p:grpSpPr>
          <a:xfrm>
            <a:off x="17129633" y="-627212"/>
            <a:ext cx="4143832" cy="9315450"/>
            <a:chOff x="3974663" y="8204199"/>
            <a:chExt cx="4143832" cy="931545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D723C0CF-FBBE-A77B-FE83-ABBD68860851}"/>
                </a:ext>
              </a:extLst>
            </p:cNvPr>
            <p:cNvSpPr/>
            <p:nvPr/>
          </p:nvSpPr>
          <p:spPr>
            <a:xfrm>
              <a:off x="3974663" y="8204199"/>
              <a:ext cx="4143832" cy="9315450"/>
            </a:xfrm>
            <a:prstGeom prst="roundRect">
              <a:avLst/>
            </a:prstGeom>
            <a:solidFill>
              <a:srgbClr val="FFBF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pic>
          <p:nvPicPr>
            <p:cNvPr id="55" name="Graphic 54" descr="Gears">
              <a:extLst>
                <a:ext uri="{FF2B5EF4-FFF2-40B4-BE49-F238E27FC236}">
                  <a16:creationId xmlns:a16="http://schemas.microsoft.com/office/drawing/2014/main" id="{E78AAC8D-37D0-FC24-4A56-1662238B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24989" y="9084596"/>
              <a:ext cx="1392903" cy="1392903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1602BA1-4524-FF65-B08C-937F02B03133}"/>
                </a:ext>
              </a:extLst>
            </p:cNvPr>
            <p:cNvSpPr txBox="1"/>
            <p:nvPr/>
          </p:nvSpPr>
          <p:spPr>
            <a:xfrm>
              <a:off x="4070698" y="11688534"/>
              <a:ext cx="402990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STREAMLINED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CONSISTENT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SEAMLESS</a:t>
              </a:r>
              <a:endParaRPr lang="en-AT" sz="4800" b="1" spc="600" dirty="0">
                <a:solidFill>
                  <a:schemeClr val="bg1"/>
                </a:solidFill>
                <a:latin typeface="Bodoni MT Poster Compressed" panose="020707060806010502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B7B3EE-690E-FB12-464B-BD151AA7B82E}"/>
              </a:ext>
            </a:extLst>
          </p:cNvPr>
          <p:cNvGrpSpPr/>
          <p:nvPr/>
        </p:nvGrpSpPr>
        <p:grpSpPr>
          <a:xfrm>
            <a:off x="21273465" y="-627212"/>
            <a:ext cx="4179706" cy="9315450"/>
            <a:chOff x="8118495" y="8204199"/>
            <a:chExt cx="4038598" cy="9315450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569E2E1B-84AE-819B-61A0-EA4318101807}"/>
                </a:ext>
              </a:extLst>
            </p:cNvPr>
            <p:cNvSpPr/>
            <p:nvPr/>
          </p:nvSpPr>
          <p:spPr>
            <a:xfrm>
              <a:off x="8118495" y="8204199"/>
              <a:ext cx="4038598" cy="9315450"/>
            </a:xfrm>
            <a:prstGeom prst="roundRect">
              <a:avLst/>
            </a:prstGeom>
            <a:solidFill>
              <a:srgbClr val="FFE5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pic>
          <p:nvPicPr>
            <p:cNvPr id="59" name="Graphic 58" descr="Money">
              <a:extLst>
                <a:ext uri="{FF2B5EF4-FFF2-40B4-BE49-F238E27FC236}">
                  <a16:creationId xmlns:a16="http://schemas.microsoft.com/office/drawing/2014/main" id="{268A001B-095C-12AD-9538-E4D6E7C28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41342" y="9084595"/>
              <a:ext cx="1392903" cy="1392903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B425EB4-306F-1CCE-4C6E-A89E3A44540F}"/>
                </a:ext>
              </a:extLst>
            </p:cNvPr>
            <p:cNvSpPr txBox="1"/>
            <p:nvPr/>
          </p:nvSpPr>
          <p:spPr>
            <a:xfrm>
              <a:off x="8237800" y="11688534"/>
              <a:ext cx="380946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AFFORDABLE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NO PREMIUM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NO SUBSCRIPTIONS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4816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BBE3F36-F3F1-27F9-8551-CB2114F03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285" y="-17612"/>
            <a:ext cx="12319869" cy="8369299"/>
          </a:xfrm>
          <a:prstGeom prst="rect">
            <a:avLst/>
          </a:prstGeom>
          <a:ln>
            <a:noFill/>
          </a:ln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8421031-83FC-0146-B4B8-6925EF5B1241}"/>
              </a:ext>
            </a:extLst>
          </p:cNvPr>
          <p:cNvGrpSpPr/>
          <p:nvPr/>
        </p:nvGrpSpPr>
        <p:grpSpPr>
          <a:xfrm>
            <a:off x="-63935" y="-654051"/>
            <a:ext cx="4038598" cy="9315450"/>
            <a:chOff x="-63935" y="8204199"/>
            <a:chExt cx="4038598" cy="931545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1686287-B903-68F5-3EFE-CC71DE987777}"/>
                </a:ext>
              </a:extLst>
            </p:cNvPr>
            <p:cNvSpPr/>
            <p:nvPr/>
          </p:nvSpPr>
          <p:spPr>
            <a:xfrm>
              <a:off x="-63935" y="8204199"/>
              <a:ext cx="4038598" cy="9315450"/>
            </a:xfrm>
            <a:prstGeom prst="roundRect">
              <a:avLst/>
            </a:prstGeom>
            <a:solidFill>
              <a:srgbClr val="4950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pic>
          <p:nvPicPr>
            <p:cNvPr id="30" name="Graphic 29" descr="Magnifying glass">
              <a:extLst>
                <a:ext uri="{FF2B5EF4-FFF2-40B4-BE49-F238E27FC236}">
                  <a16:creationId xmlns:a16="http://schemas.microsoft.com/office/drawing/2014/main" id="{214DB5F8-19C2-3524-C138-3FFD42F6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81157" y="9084597"/>
              <a:ext cx="1392903" cy="1392903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C80C6B-0648-1628-AA74-55C8613F1F1B}"/>
                </a:ext>
              </a:extLst>
            </p:cNvPr>
            <p:cNvSpPr txBox="1"/>
            <p:nvPr/>
          </p:nvSpPr>
          <p:spPr>
            <a:xfrm>
              <a:off x="192241" y="11707762"/>
              <a:ext cx="357073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UNINTUITIVE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FRUSTRATING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DISORGANIZED</a:t>
              </a:r>
              <a:endParaRPr lang="en-AT" sz="4800" b="1" dirty="0"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D5E14B2-ECBD-15AB-5306-D0EBE702C40A}"/>
              </a:ext>
            </a:extLst>
          </p:cNvPr>
          <p:cNvGrpSpPr/>
          <p:nvPr/>
        </p:nvGrpSpPr>
        <p:grpSpPr>
          <a:xfrm>
            <a:off x="3974663" y="-635001"/>
            <a:ext cx="4143832" cy="9315450"/>
            <a:chOff x="3974663" y="8204199"/>
            <a:chExt cx="4143832" cy="931545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6BAF27E-658E-EDC1-E7B7-D8D18257F34E}"/>
                </a:ext>
              </a:extLst>
            </p:cNvPr>
            <p:cNvSpPr/>
            <p:nvPr/>
          </p:nvSpPr>
          <p:spPr>
            <a:xfrm>
              <a:off x="3974663" y="8204199"/>
              <a:ext cx="4143832" cy="9315450"/>
            </a:xfrm>
            <a:prstGeom prst="roundRect">
              <a:avLst/>
            </a:prstGeom>
            <a:solidFill>
              <a:srgbClr val="6C75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pic>
          <p:nvPicPr>
            <p:cNvPr id="32" name="Graphic 31" descr="Gears">
              <a:extLst>
                <a:ext uri="{FF2B5EF4-FFF2-40B4-BE49-F238E27FC236}">
                  <a16:creationId xmlns:a16="http://schemas.microsoft.com/office/drawing/2014/main" id="{D53AADC8-E9C3-C54B-1DB3-D59904D1C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24989" y="9084596"/>
              <a:ext cx="1392903" cy="1392903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0795D8-5F9C-1035-8588-F5FAAD20D7AF}"/>
                </a:ext>
              </a:extLst>
            </p:cNvPr>
            <p:cNvSpPr txBox="1"/>
            <p:nvPr/>
          </p:nvSpPr>
          <p:spPr>
            <a:xfrm>
              <a:off x="4070698" y="11688534"/>
              <a:ext cx="402990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CLUTTERED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OVERWHELMING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UNCLEAR</a:t>
              </a:r>
              <a:endParaRPr lang="en-AT" sz="4800" b="1" dirty="0"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1409BF9-3200-056C-7AA7-C3D23C0990FA}"/>
              </a:ext>
            </a:extLst>
          </p:cNvPr>
          <p:cNvGrpSpPr/>
          <p:nvPr/>
        </p:nvGrpSpPr>
        <p:grpSpPr>
          <a:xfrm>
            <a:off x="8118495" y="-615951"/>
            <a:ext cx="4179706" cy="9315450"/>
            <a:chOff x="8118495" y="8204199"/>
            <a:chExt cx="4038598" cy="931545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916313E-9E89-9D7B-0DF4-4F921258EA4D}"/>
                </a:ext>
              </a:extLst>
            </p:cNvPr>
            <p:cNvSpPr/>
            <p:nvPr/>
          </p:nvSpPr>
          <p:spPr>
            <a:xfrm>
              <a:off x="8118495" y="8204199"/>
              <a:ext cx="4038598" cy="9315450"/>
            </a:xfrm>
            <a:prstGeom prst="roundRect">
              <a:avLst/>
            </a:prstGeom>
            <a:solidFill>
              <a:srgbClr val="ADB5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pic>
          <p:nvPicPr>
            <p:cNvPr id="34" name="Graphic 33" descr="Money">
              <a:extLst>
                <a:ext uri="{FF2B5EF4-FFF2-40B4-BE49-F238E27FC236}">
                  <a16:creationId xmlns:a16="http://schemas.microsoft.com/office/drawing/2014/main" id="{A1D0D3F0-2ED7-9B50-AD25-6D41568F9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41342" y="9084595"/>
              <a:ext cx="1392903" cy="1392903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F36245-6A70-DD93-F168-3B2B0A2A5533}"/>
                </a:ext>
              </a:extLst>
            </p:cNvPr>
            <p:cNvSpPr txBox="1"/>
            <p:nvPr/>
          </p:nvSpPr>
          <p:spPr>
            <a:xfrm>
              <a:off x="8352426" y="11688534"/>
              <a:ext cx="357073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OVERPRICED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PREMIUM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SUBSCRIPTIONS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53A5343-F353-1BED-A65D-6E177B30D47A}"/>
              </a:ext>
            </a:extLst>
          </p:cNvPr>
          <p:cNvGrpSpPr/>
          <p:nvPr/>
        </p:nvGrpSpPr>
        <p:grpSpPr>
          <a:xfrm>
            <a:off x="-34415" y="-627212"/>
            <a:ext cx="4038598" cy="9315450"/>
            <a:chOff x="-63935" y="8204199"/>
            <a:chExt cx="4038598" cy="931545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346B17C-865C-3175-0380-D1C4DB21D87B}"/>
                </a:ext>
              </a:extLst>
            </p:cNvPr>
            <p:cNvSpPr/>
            <p:nvPr/>
          </p:nvSpPr>
          <p:spPr>
            <a:xfrm>
              <a:off x="-63935" y="8204199"/>
              <a:ext cx="4038598" cy="9315450"/>
            </a:xfrm>
            <a:prstGeom prst="roundRect">
              <a:avLst/>
            </a:prstGeom>
            <a:solidFill>
              <a:srgbClr val="FF90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pic>
          <p:nvPicPr>
            <p:cNvPr id="51" name="Graphic 50" descr="Magnifying glass">
              <a:extLst>
                <a:ext uri="{FF2B5EF4-FFF2-40B4-BE49-F238E27FC236}">
                  <a16:creationId xmlns:a16="http://schemas.microsoft.com/office/drawing/2014/main" id="{8D337BA3-0126-B5D9-D988-BF3FB9A65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81157" y="9084597"/>
              <a:ext cx="1392903" cy="1392903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FAF1A5F-0FED-0FF1-9C39-D0276D985BBD}"/>
                </a:ext>
              </a:extLst>
            </p:cNvPr>
            <p:cNvSpPr txBox="1"/>
            <p:nvPr/>
          </p:nvSpPr>
          <p:spPr>
            <a:xfrm>
              <a:off x="192241" y="11707762"/>
              <a:ext cx="357073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INTUITIVE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ENGAGING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ACCESSIBLE</a:t>
              </a:r>
              <a:endParaRPr lang="en-AT" sz="4800" b="1" spc="600" dirty="0">
                <a:solidFill>
                  <a:schemeClr val="bg1"/>
                </a:solidFill>
                <a:latin typeface="Bodoni MT Poster Compressed" panose="02070706080601050204" pitchFamily="18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D4AF555-009B-0A8C-A2C1-22D77966957D}"/>
              </a:ext>
            </a:extLst>
          </p:cNvPr>
          <p:cNvGrpSpPr/>
          <p:nvPr/>
        </p:nvGrpSpPr>
        <p:grpSpPr>
          <a:xfrm>
            <a:off x="4004183" y="-627212"/>
            <a:ext cx="4143832" cy="9315450"/>
            <a:chOff x="3974663" y="8204199"/>
            <a:chExt cx="4143832" cy="931545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D723C0CF-FBBE-A77B-FE83-ABBD68860851}"/>
                </a:ext>
              </a:extLst>
            </p:cNvPr>
            <p:cNvSpPr/>
            <p:nvPr/>
          </p:nvSpPr>
          <p:spPr>
            <a:xfrm>
              <a:off x="3974663" y="8204199"/>
              <a:ext cx="4143832" cy="9315450"/>
            </a:xfrm>
            <a:prstGeom prst="roundRect">
              <a:avLst/>
            </a:prstGeom>
            <a:solidFill>
              <a:srgbClr val="FFBF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pic>
          <p:nvPicPr>
            <p:cNvPr id="55" name="Graphic 54" descr="Gears">
              <a:extLst>
                <a:ext uri="{FF2B5EF4-FFF2-40B4-BE49-F238E27FC236}">
                  <a16:creationId xmlns:a16="http://schemas.microsoft.com/office/drawing/2014/main" id="{E78AAC8D-37D0-FC24-4A56-1662238B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24989" y="9084596"/>
              <a:ext cx="1392903" cy="1392903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1602BA1-4524-FF65-B08C-937F02B03133}"/>
                </a:ext>
              </a:extLst>
            </p:cNvPr>
            <p:cNvSpPr txBox="1"/>
            <p:nvPr/>
          </p:nvSpPr>
          <p:spPr>
            <a:xfrm>
              <a:off x="4070698" y="11688534"/>
              <a:ext cx="402990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STREAMLINED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CONSISTENT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SEAMLESS</a:t>
              </a:r>
              <a:endParaRPr lang="en-AT" sz="4800" b="1" spc="600" dirty="0">
                <a:solidFill>
                  <a:schemeClr val="bg1"/>
                </a:solidFill>
                <a:latin typeface="Bodoni MT Poster Compressed" panose="020707060806010502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B7B3EE-690E-FB12-464B-BD151AA7B82E}"/>
              </a:ext>
            </a:extLst>
          </p:cNvPr>
          <p:cNvGrpSpPr/>
          <p:nvPr/>
        </p:nvGrpSpPr>
        <p:grpSpPr>
          <a:xfrm>
            <a:off x="21273465" y="-627212"/>
            <a:ext cx="4179706" cy="9315450"/>
            <a:chOff x="8118495" y="8204199"/>
            <a:chExt cx="4038598" cy="9315450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569E2E1B-84AE-819B-61A0-EA4318101807}"/>
                </a:ext>
              </a:extLst>
            </p:cNvPr>
            <p:cNvSpPr/>
            <p:nvPr/>
          </p:nvSpPr>
          <p:spPr>
            <a:xfrm>
              <a:off x="8118495" y="8204199"/>
              <a:ext cx="4038598" cy="9315450"/>
            </a:xfrm>
            <a:prstGeom prst="roundRect">
              <a:avLst/>
            </a:prstGeom>
            <a:solidFill>
              <a:srgbClr val="FFE5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pic>
          <p:nvPicPr>
            <p:cNvPr id="59" name="Graphic 58" descr="Money">
              <a:extLst>
                <a:ext uri="{FF2B5EF4-FFF2-40B4-BE49-F238E27FC236}">
                  <a16:creationId xmlns:a16="http://schemas.microsoft.com/office/drawing/2014/main" id="{268A001B-095C-12AD-9538-E4D6E7C28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41342" y="9084595"/>
              <a:ext cx="1392903" cy="1392903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B425EB4-306F-1CCE-4C6E-A89E3A44540F}"/>
                </a:ext>
              </a:extLst>
            </p:cNvPr>
            <p:cNvSpPr txBox="1"/>
            <p:nvPr/>
          </p:nvSpPr>
          <p:spPr>
            <a:xfrm>
              <a:off x="8237800" y="11688534"/>
              <a:ext cx="380946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AFFORDABLE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NO PREMIUM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NO SUBSCRIPTIONS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288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BBE3F36-F3F1-27F9-8551-CB2114F03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285" y="-17612"/>
            <a:ext cx="12319869" cy="8369299"/>
          </a:xfrm>
          <a:prstGeom prst="rect">
            <a:avLst/>
          </a:prstGeom>
          <a:ln>
            <a:noFill/>
          </a:ln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8421031-83FC-0146-B4B8-6925EF5B1241}"/>
              </a:ext>
            </a:extLst>
          </p:cNvPr>
          <p:cNvGrpSpPr/>
          <p:nvPr/>
        </p:nvGrpSpPr>
        <p:grpSpPr>
          <a:xfrm>
            <a:off x="-63935" y="-654051"/>
            <a:ext cx="4038598" cy="9315450"/>
            <a:chOff x="-63935" y="8204199"/>
            <a:chExt cx="4038598" cy="931545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1686287-B903-68F5-3EFE-CC71DE987777}"/>
                </a:ext>
              </a:extLst>
            </p:cNvPr>
            <p:cNvSpPr/>
            <p:nvPr/>
          </p:nvSpPr>
          <p:spPr>
            <a:xfrm>
              <a:off x="-63935" y="8204199"/>
              <a:ext cx="4038598" cy="9315450"/>
            </a:xfrm>
            <a:prstGeom prst="roundRect">
              <a:avLst/>
            </a:prstGeom>
            <a:solidFill>
              <a:srgbClr val="4950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pic>
          <p:nvPicPr>
            <p:cNvPr id="30" name="Graphic 29" descr="Magnifying glass">
              <a:extLst>
                <a:ext uri="{FF2B5EF4-FFF2-40B4-BE49-F238E27FC236}">
                  <a16:creationId xmlns:a16="http://schemas.microsoft.com/office/drawing/2014/main" id="{214DB5F8-19C2-3524-C138-3FFD42F6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81157" y="9084597"/>
              <a:ext cx="1392903" cy="1392903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C80C6B-0648-1628-AA74-55C8613F1F1B}"/>
                </a:ext>
              </a:extLst>
            </p:cNvPr>
            <p:cNvSpPr txBox="1"/>
            <p:nvPr/>
          </p:nvSpPr>
          <p:spPr>
            <a:xfrm>
              <a:off x="192241" y="11707762"/>
              <a:ext cx="357073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UNINTUITIVE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FRUSTRATING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DISORGANIZED</a:t>
              </a:r>
              <a:endParaRPr lang="en-AT" sz="4800" b="1" dirty="0"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D5E14B2-ECBD-15AB-5306-D0EBE702C40A}"/>
              </a:ext>
            </a:extLst>
          </p:cNvPr>
          <p:cNvGrpSpPr/>
          <p:nvPr/>
        </p:nvGrpSpPr>
        <p:grpSpPr>
          <a:xfrm>
            <a:off x="3974663" y="-635001"/>
            <a:ext cx="4143832" cy="9315450"/>
            <a:chOff x="3974663" y="8204199"/>
            <a:chExt cx="4143832" cy="931545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6BAF27E-658E-EDC1-E7B7-D8D18257F34E}"/>
                </a:ext>
              </a:extLst>
            </p:cNvPr>
            <p:cNvSpPr/>
            <p:nvPr/>
          </p:nvSpPr>
          <p:spPr>
            <a:xfrm>
              <a:off x="3974663" y="8204199"/>
              <a:ext cx="4143832" cy="9315450"/>
            </a:xfrm>
            <a:prstGeom prst="roundRect">
              <a:avLst/>
            </a:prstGeom>
            <a:solidFill>
              <a:srgbClr val="6C75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pic>
          <p:nvPicPr>
            <p:cNvPr id="32" name="Graphic 31" descr="Gears">
              <a:extLst>
                <a:ext uri="{FF2B5EF4-FFF2-40B4-BE49-F238E27FC236}">
                  <a16:creationId xmlns:a16="http://schemas.microsoft.com/office/drawing/2014/main" id="{D53AADC8-E9C3-C54B-1DB3-D59904D1C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24989" y="9084596"/>
              <a:ext cx="1392903" cy="1392903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0795D8-5F9C-1035-8588-F5FAAD20D7AF}"/>
                </a:ext>
              </a:extLst>
            </p:cNvPr>
            <p:cNvSpPr txBox="1"/>
            <p:nvPr/>
          </p:nvSpPr>
          <p:spPr>
            <a:xfrm>
              <a:off x="4070698" y="11688534"/>
              <a:ext cx="402990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CLUTTERED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OVERWHELMING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UNCLEAR</a:t>
              </a:r>
              <a:endParaRPr lang="en-AT" sz="4800" b="1" dirty="0"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1409BF9-3200-056C-7AA7-C3D23C0990FA}"/>
              </a:ext>
            </a:extLst>
          </p:cNvPr>
          <p:cNvGrpSpPr/>
          <p:nvPr/>
        </p:nvGrpSpPr>
        <p:grpSpPr>
          <a:xfrm>
            <a:off x="8118495" y="-615951"/>
            <a:ext cx="4179706" cy="9315450"/>
            <a:chOff x="8118495" y="8204199"/>
            <a:chExt cx="4038598" cy="931545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916313E-9E89-9D7B-0DF4-4F921258EA4D}"/>
                </a:ext>
              </a:extLst>
            </p:cNvPr>
            <p:cNvSpPr/>
            <p:nvPr/>
          </p:nvSpPr>
          <p:spPr>
            <a:xfrm>
              <a:off x="8118495" y="8204199"/>
              <a:ext cx="4038598" cy="9315450"/>
            </a:xfrm>
            <a:prstGeom prst="roundRect">
              <a:avLst/>
            </a:prstGeom>
            <a:solidFill>
              <a:srgbClr val="ADB5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pic>
          <p:nvPicPr>
            <p:cNvPr id="34" name="Graphic 33" descr="Money">
              <a:extLst>
                <a:ext uri="{FF2B5EF4-FFF2-40B4-BE49-F238E27FC236}">
                  <a16:creationId xmlns:a16="http://schemas.microsoft.com/office/drawing/2014/main" id="{A1D0D3F0-2ED7-9B50-AD25-6D41568F9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41342" y="9084595"/>
              <a:ext cx="1392903" cy="1392903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F36245-6A70-DD93-F168-3B2B0A2A5533}"/>
                </a:ext>
              </a:extLst>
            </p:cNvPr>
            <p:cNvSpPr txBox="1"/>
            <p:nvPr/>
          </p:nvSpPr>
          <p:spPr>
            <a:xfrm>
              <a:off x="8352426" y="11688534"/>
              <a:ext cx="357073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OVERPRICED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PREMIUM</a:t>
              </a:r>
            </a:p>
            <a:p>
              <a:pPr algn="ctr"/>
              <a:r>
                <a:rPr lang="en-US" sz="4800" b="1" dirty="0">
                  <a:latin typeface="Bahnschrift Light Condensed" panose="020B0502040204020203" pitchFamily="34" charset="0"/>
                </a:rPr>
                <a:t>SUBSCRIPTIONS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53A5343-F353-1BED-A65D-6E177B30D47A}"/>
              </a:ext>
            </a:extLst>
          </p:cNvPr>
          <p:cNvGrpSpPr/>
          <p:nvPr/>
        </p:nvGrpSpPr>
        <p:grpSpPr>
          <a:xfrm>
            <a:off x="-34415" y="-627212"/>
            <a:ext cx="4038598" cy="9315450"/>
            <a:chOff x="-63935" y="8204199"/>
            <a:chExt cx="4038598" cy="931545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346B17C-865C-3175-0380-D1C4DB21D87B}"/>
                </a:ext>
              </a:extLst>
            </p:cNvPr>
            <p:cNvSpPr/>
            <p:nvPr/>
          </p:nvSpPr>
          <p:spPr>
            <a:xfrm>
              <a:off x="-63935" y="8204199"/>
              <a:ext cx="4038598" cy="9315450"/>
            </a:xfrm>
            <a:prstGeom prst="roundRect">
              <a:avLst/>
            </a:prstGeom>
            <a:solidFill>
              <a:srgbClr val="FF90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pic>
          <p:nvPicPr>
            <p:cNvPr id="51" name="Graphic 50" descr="Magnifying glass">
              <a:extLst>
                <a:ext uri="{FF2B5EF4-FFF2-40B4-BE49-F238E27FC236}">
                  <a16:creationId xmlns:a16="http://schemas.microsoft.com/office/drawing/2014/main" id="{8D337BA3-0126-B5D9-D988-BF3FB9A65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81157" y="9084597"/>
              <a:ext cx="1392903" cy="1392903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FAF1A5F-0FED-0FF1-9C39-D0276D985BBD}"/>
                </a:ext>
              </a:extLst>
            </p:cNvPr>
            <p:cNvSpPr txBox="1"/>
            <p:nvPr/>
          </p:nvSpPr>
          <p:spPr>
            <a:xfrm>
              <a:off x="192241" y="11707762"/>
              <a:ext cx="357073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INTUITIVE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ENGAGING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ACCESSIBLE</a:t>
              </a:r>
              <a:endParaRPr lang="en-AT" sz="4800" b="1" spc="600" dirty="0">
                <a:solidFill>
                  <a:schemeClr val="bg1"/>
                </a:solidFill>
                <a:latin typeface="Bodoni MT Poster Compressed" panose="02070706080601050204" pitchFamily="18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D4AF555-009B-0A8C-A2C1-22D77966957D}"/>
              </a:ext>
            </a:extLst>
          </p:cNvPr>
          <p:cNvGrpSpPr/>
          <p:nvPr/>
        </p:nvGrpSpPr>
        <p:grpSpPr>
          <a:xfrm>
            <a:off x="4004183" y="-627212"/>
            <a:ext cx="4143832" cy="9315450"/>
            <a:chOff x="3974663" y="8204199"/>
            <a:chExt cx="4143832" cy="931545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D723C0CF-FBBE-A77B-FE83-ABBD68860851}"/>
                </a:ext>
              </a:extLst>
            </p:cNvPr>
            <p:cNvSpPr/>
            <p:nvPr/>
          </p:nvSpPr>
          <p:spPr>
            <a:xfrm>
              <a:off x="3974663" y="8204199"/>
              <a:ext cx="4143832" cy="9315450"/>
            </a:xfrm>
            <a:prstGeom prst="roundRect">
              <a:avLst/>
            </a:prstGeom>
            <a:solidFill>
              <a:srgbClr val="FFBF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pic>
          <p:nvPicPr>
            <p:cNvPr id="55" name="Graphic 54" descr="Gears">
              <a:extLst>
                <a:ext uri="{FF2B5EF4-FFF2-40B4-BE49-F238E27FC236}">
                  <a16:creationId xmlns:a16="http://schemas.microsoft.com/office/drawing/2014/main" id="{E78AAC8D-37D0-FC24-4A56-1662238B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24989" y="9084596"/>
              <a:ext cx="1392903" cy="1392903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1602BA1-4524-FF65-B08C-937F02B03133}"/>
                </a:ext>
              </a:extLst>
            </p:cNvPr>
            <p:cNvSpPr txBox="1"/>
            <p:nvPr/>
          </p:nvSpPr>
          <p:spPr>
            <a:xfrm>
              <a:off x="4070698" y="11688534"/>
              <a:ext cx="402990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STREAMLINED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CONSISTENT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SEAMLESS</a:t>
              </a:r>
              <a:endParaRPr lang="en-AT" sz="4800" b="1" spc="600" dirty="0">
                <a:solidFill>
                  <a:schemeClr val="bg1"/>
                </a:solidFill>
                <a:latin typeface="Bodoni MT Poster Compressed" panose="020707060806010502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B7B3EE-690E-FB12-464B-BD151AA7B82E}"/>
              </a:ext>
            </a:extLst>
          </p:cNvPr>
          <p:cNvGrpSpPr/>
          <p:nvPr/>
        </p:nvGrpSpPr>
        <p:grpSpPr>
          <a:xfrm>
            <a:off x="8128965" y="-627212"/>
            <a:ext cx="4179706" cy="9315450"/>
            <a:chOff x="8118495" y="8204199"/>
            <a:chExt cx="4038598" cy="9315450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569E2E1B-84AE-819B-61A0-EA4318101807}"/>
                </a:ext>
              </a:extLst>
            </p:cNvPr>
            <p:cNvSpPr/>
            <p:nvPr/>
          </p:nvSpPr>
          <p:spPr>
            <a:xfrm>
              <a:off x="8118495" y="8204199"/>
              <a:ext cx="4038598" cy="9315450"/>
            </a:xfrm>
            <a:prstGeom prst="roundRect">
              <a:avLst/>
            </a:prstGeom>
            <a:solidFill>
              <a:srgbClr val="FFE5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pic>
          <p:nvPicPr>
            <p:cNvPr id="59" name="Graphic 58" descr="Money">
              <a:extLst>
                <a:ext uri="{FF2B5EF4-FFF2-40B4-BE49-F238E27FC236}">
                  <a16:creationId xmlns:a16="http://schemas.microsoft.com/office/drawing/2014/main" id="{268A001B-095C-12AD-9538-E4D6E7C28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41342" y="9084595"/>
              <a:ext cx="1392903" cy="1392903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B425EB4-306F-1CCE-4C6E-A89E3A44540F}"/>
                </a:ext>
              </a:extLst>
            </p:cNvPr>
            <p:cNvSpPr txBox="1"/>
            <p:nvPr/>
          </p:nvSpPr>
          <p:spPr>
            <a:xfrm>
              <a:off x="8237800" y="11688534"/>
              <a:ext cx="380946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AFFORDABLE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NOPREMIUM</a:t>
              </a:r>
            </a:p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Bodoni MT Poster Compressed" panose="02070706080601050204" pitchFamily="18" charset="0"/>
                </a:rPr>
                <a:t>NO SUBSCRIPTIONS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2253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FAB">
                <a:lumMod val="100000"/>
              </a:srgbClr>
            </a:gs>
            <a:gs pos="100000">
              <a:srgbClr val="FFE69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65FCCA-1F0B-344A-05E6-22770A9FD2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rgbClr val="FF8FAB"/>
              </a:gs>
              <a:gs pos="100000">
                <a:srgbClr val="FFE69E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DA16A-2ED2-65C8-1DD3-97084F58C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295812"/>
            <a:ext cx="10648950" cy="36760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D2077A-5D8E-BB1E-57A6-76698BEF8DB1}"/>
              </a:ext>
            </a:extLst>
          </p:cNvPr>
          <p:cNvSpPr txBox="1"/>
          <p:nvPr/>
        </p:nvSpPr>
        <p:spPr>
          <a:xfrm>
            <a:off x="1438275" y="332298"/>
            <a:ext cx="93154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Bodoni MT Poster Compressed" panose="02070706080601050204" pitchFamily="18" charset="0"/>
              </a:rPr>
              <a:t>BEHIND THE SCENES</a:t>
            </a:r>
            <a:endParaRPr lang="en-AT" sz="10000" dirty="0">
              <a:solidFill>
                <a:schemeClr val="bg1"/>
              </a:solidFill>
              <a:latin typeface="Bodoni MT Poster Compressed" panose="0207070608060105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624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/>
      </p:transition>
    </mc:Choice>
    <mc:Fallback>
      <p:transition spd="slow">
        <p:pull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151</Words>
  <Application>Microsoft Office PowerPoint</Application>
  <PresentationFormat>Widescreen</PresentationFormat>
  <Paragraphs>133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 Light Condensed</vt:lpstr>
      <vt:lpstr>Bodoni MT Poster Compressed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Monika Markovic</dc:creator>
  <cp:lastModifiedBy>Monika Markovic</cp:lastModifiedBy>
  <cp:revision>1</cp:revision>
  <dcterms:created xsi:type="dcterms:W3CDTF">2024-07-07T12:45:14Z</dcterms:created>
  <dcterms:modified xsi:type="dcterms:W3CDTF">2024-07-07T16:24:52Z</dcterms:modified>
</cp:coreProperties>
</file>