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02" r:id="rId2"/>
    <p:sldId id="258" r:id="rId3"/>
    <p:sldId id="603" r:id="rId4"/>
    <p:sldId id="604" r:id="rId5"/>
    <p:sldId id="607" r:id="rId6"/>
    <p:sldId id="586" r:id="rId7"/>
    <p:sldId id="608" r:id="rId8"/>
    <p:sldId id="609" r:id="rId9"/>
    <p:sldId id="610" r:id="rId10"/>
    <p:sldId id="513" r:id="rId11"/>
    <p:sldId id="588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7647" autoAdjust="0"/>
  </p:normalViewPr>
  <p:slideViewPr>
    <p:cSldViewPr snapToGrid="0">
      <p:cViewPr varScale="1">
        <p:scale>
          <a:sx n="75" d="100"/>
          <a:sy n="75" d="100"/>
        </p:scale>
        <p:origin x="1056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9f737eea5b8bd2d" providerId="LiveId" clId="{D15ABD22-BF3A-4FB8-86F9-8EEBCC136E4C}"/>
    <pc:docChg chg="undo custSel addSld delSld modSld sldOrd">
      <pc:chgData name="" userId="a9f737eea5b8bd2d" providerId="LiveId" clId="{D15ABD22-BF3A-4FB8-86F9-8EEBCC136E4C}" dt="2021-10-27T09:27:12.787" v="1724" actId="20577"/>
      <pc:docMkLst>
        <pc:docMk/>
      </pc:docMkLst>
      <pc:sldChg chg="modSp">
        <pc:chgData name="" userId="a9f737eea5b8bd2d" providerId="LiveId" clId="{D15ABD22-BF3A-4FB8-86F9-8EEBCC136E4C}" dt="2021-10-22T13:42:27.091" v="71" actId="1076"/>
        <pc:sldMkLst>
          <pc:docMk/>
          <pc:sldMk cId="0" sldId="262"/>
        </pc:sldMkLst>
        <pc:spChg chg="mod">
          <ac:chgData name="" userId="a9f737eea5b8bd2d" providerId="LiveId" clId="{D15ABD22-BF3A-4FB8-86F9-8EEBCC136E4C}" dt="2021-10-22T13:42:27.091" v="71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" userId="a9f737eea5b8bd2d" providerId="LiveId" clId="{D15ABD22-BF3A-4FB8-86F9-8EEBCC136E4C}" dt="2021-10-22T13:47:14.835" v="130" actId="14100"/>
        <pc:sldMkLst>
          <pc:docMk/>
          <pc:sldMk cId="0" sldId="510"/>
        </pc:sldMkLst>
        <pc:picChg chg="mod">
          <ac:chgData name="" userId="a9f737eea5b8bd2d" providerId="LiveId" clId="{D15ABD22-BF3A-4FB8-86F9-8EEBCC136E4C}" dt="2021-10-22T13:47:14.835" v="130" actId="14100"/>
          <ac:picMkLst>
            <pc:docMk/>
            <pc:sldMk cId="0" sldId="510"/>
            <ac:picMk id="5" creationId="{CFFA6388-72C5-4619-B3C0-DDD60620334D}"/>
          </ac:picMkLst>
        </pc:picChg>
        <pc:picChg chg="mod">
          <ac:chgData name="" userId="a9f737eea5b8bd2d" providerId="LiveId" clId="{D15ABD22-BF3A-4FB8-86F9-8EEBCC136E4C}" dt="2021-10-22T13:47:04.035" v="128" actId="14100"/>
          <ac:picMkLst>
            <pc:docMk/>
            <pc:sldMk cId="0" sldId="510"/>
            <ac:picMk id="9" creationId="{0410A298-AC53-4784-A95C-8C907B9980E9}"/>
          </ac:picMkLst>
        </pc:picChg>
      </pc:sldChg>
      <pc:sldChg chg="addSp delSp modSp">
        <pc:chgData name="" userId="a9f737eea5b8bd2d" providerId="LiveId" clId="{D15ABD22-BF3A-4FB8-86F9-8EEBCC136E4C}" dt="2021-10-27T09:26:34.863" v="1711" actId="1076"/>
        <pc:sldMkLst>
          <pc:docMk/>
          <pc:sldMk cId="0" sldId="513"/>
        </pc:sldMkLst>
        <pc:spChg chg="mod">
          <ac:chgData name="" userId="a9f737eea5b8bd2d" providerId="LiveId" clId="{D15ABD22-BF3A-4FB8-86F9-8EEBCC136E4C}" dt="2021-10-26T07:13:53.521" v="455" actId="20577"/>
          <ac:spMkLst>
            <pc:docMk/>
            <pc:sldMk cId="0" sldId="513"/>
            <ac:spMk id="4" creationId="{E7AE66A4-473C-45D6-A65C-4A743CA484D7}"/>
          </ac:spMkLst>
        </pc:spChg>
        <pc:spChg chg="add mod">
          <ac:chgData name="" userId="a9f737eea5b8bd2d" providerId="LiveId" clId="{D15ABD22-BF3A-4FB8-86F9-8EEBCC136E4C}" dt="2021-10-27T09:26:34.863" v="1711" actId="1076"/>
          <ac:spMkLst>
            <pc:docMk/>
            <pc:sldMk cId="0" sldId="513"/>
            <ac:spMk id="5" creationId="{23A835D0-C441-4B9D-AFA4-C327DC6F0C6A}"/>
          </ac:spMkLst>
        </pc:spChg>
        <pc:spChg chg="mod">
          <ac:chgData name="" userId="a9f737eea5b8bd2d" providerId="LiveId" clId="{D15ABD22-BF3A-4FB8-86F9-8EEBCC136E4C}" dt="2021-10-27T09:20:38.736" v="1691" actId="14100"/>
          <ac:spMkLst>
            <pc:docMk/>
            <pc:sldMk cId="0" sldId="513"/>
            <ac:spMk id="12" creationId="{86CF9F1F-5B3D-4DFF-A167-4586F587EDB2}"/>
          </ac:spMkLst>
        </pc:spChg>
        <pc:spChg chg="mod">
          <ac:chgData name="" userId="a9f737eea5b8bd2d" providerId="LiveId" clId="{D15ABD22-BF3A-4FB8-86F9-8EEBCC136E4C}" dt="2021-10-27T09:18:03.337" v="1671" actId="20577"/>
          <ac:spMkLst>
            <pc:docMk/>
            <pc:sldMk cId="0" sldId="513"/>
            <ac:spMk id="21" creationId="{5A5E7D65-C541-4DC9-B0F8-A22E5A821BCD}"/>
          </ac:spMkLst>
        </pc:spChg>
        <pc:spChg chg="add del mod">
          <ac:chgData name="" userId="a9f737eea5b8bd2d" providerId="LiveId" clId="{D15ABD22-BF3A-4FB8-86F9-8EEBCC136E4C}" dt="2021-10-27T09:25:35.816" v="1701" actId="1076"/>
          <ac:spMkLst>
            <pc:docMk/>
            <pc:sldMk cId="0" sldId="513"/>
            <ac:spMk id="22" creationId="{70EE3DF3-3F7B-4F1D-A992-1764305758FF}"/>
          </ac:spMkLst>
        </pc:spChg>
        <pc:spChg chg="mod">
          <ac:chgData name="" userId="a9f737eea5b8bd2d" providerId="LiveId" clId="{D15ABD22-BF3A-4FB8-86F9-8EEBCC136E4C}" dt="2021-10-27T09:17:50.147" v="1655" actId="20577"/>
          <ac:spMkLst>
            <pc:docMk/>
            <pc:sldMk cId="0" sldId="513"/>
            <ac:spMk id="32" creationId="{AF548534-4ABE-4A62-80E6-9010271F3907}"/>
          </ac:spMkLst>
        </pc:spChg>
        <pc:cxnChg chg="mod">
          <ac:chgData name="" userId="a9f737eea5b8bd2d" providerId="LiveId" clId="{D15ABD22-BF3A-4FB8-86F9-8EEBCC136E4C}" dt="2021-10-27T09:20:38.736" v="1691" actId="14100"/>
          <ac:cxnSpMkLst>
            <pc:docMk/>
            <pc:sldMk cId="0" sldId="513"/>
            <ac:cxnSpMk id="14" creationId="{299E5AF9-A76C-47CB-BFC3-A05634D7FCB4}"/>
          </ac:cxnSpMkLst>
        </pc:cxnChg>
        <pc:cxnChg chg="mod">
          <ac:chgData name="" userId="a9f737eea5b8bd2d" providerId="LiveId" clId="{D15ABD22-BF3A-4FB8-86F9-8EEBCC136E4C}" dt="2021-10-27T09:20:38.736" v="1691" actId="14100"/>
          <ac:cxnSpMkLst>
            <pc:docMk/>
            <pc:sldMk cId="0" sldId="513"/>
            <ac:cxnSpMk id="17" creationId="{95CFE9D7-F143-4154-93B8-7D30C5A34EE2}"/>
          </ac:cxnSpMkLst>
        </pc:cxnChg>
      </pc:sldChg>
      <pc:sldChg chg="addSp modSp ord">
        <pc:chgData name="" userId="a9f737eea5b8bd2d" providerId="LiveId" clId="{D15ABD22-BF3A-4FB8-86F9-8EEBCC136E4C}" dt="2021-10-27T09:11:46.744" v="1649" actId="1076"/>
        <pc:sldMkLst>
          <pc:docMk/>
          <pc:sldMk cId="2808205260" sldId="568"/>
        </pc:sldMkLst>
        <pc:picChg chg="add mod modCrop">
          <ac:chgData name="" userId="a9f737eea5b8bd2d" providerId="LiveId" clId="{D15ABD22-BF3A-4FB8-86F9-8EEBCC136E4C}" dt="2021-10-27T09:11:46.744" v="1649" actId="1076"/>
          <ac:picMkLst>
            <pc:docMk/>
            <pc:sldMk cId="2808205260" sldId="568"/>
            <ac:picMk id="4" creationId="{0DE55178-4BE2-4AAF-9901-748F7780BA57}"/>
          </ac:picMkLst>
        </pc:picChg>
        <pc:picChg chg="mod modCrop">
          <ac:chgData name="" userId="a9f737eea5b8bd2d" providerId="LiveId" clId="{D15ABD22-BF3A-4FB8-86F9-8EEBCC136E4C}" dt="2021-10-27T09:11:37.800" v="1646" actId="1076"/>
          <ac:picMkLst>
            <pc:docMk/>
            <pc:sldMk cId="2808205260" sldId="568"/>
            <ac:picMk id="7" creationId="{1A9DC304-B698-4F3E-AEBE-1C618C5EEE6F}"/>
          </ac:picMkLst>
        </pc:picChg>
      </pc:sldChg>
      <pc:sldChg chg="addSp delSp">
        <pc:chgData name="" userId="a9f737eea5b8bd2d" providerId="LiveId" clId="{D15ABD22-BF3A-4FB8-86F9-8EEBCC136E4C}" dt="2021-10-22T13:36:06.791" v="29"/>
        <pc:sldMkLst>
          <pc:docMk/>
          <pc:sldMk cId="3477131019" sldId="569"/>
        </pc:sldMkLst>
        <pc:spChg chg="add">
          <ac:chgData name="" userId="a9f737eea5b8bd2d" providerId="LiveId" clId="{D15ABD22-BF3A-4FB8-86F9-8EEBCC136E4C}" dt="2021-10-22T13:36:06.791" v="29"/>
          <ac:spMkLst>
            <pc:docMk/>
            <pc:sldMk cId="3477131019" sldId="569"/>
            <ac:spMk id="6" creationId="{5EE9A7D0-320D-4E43-A71E-464DB8B5911D}"/>
          </ac:spMkLst>
        </pc:spChg>
        <pc:spChg chg="del">
          <ac:chgData name="" userId="a9f737eea5b8bd2d" providerId="LiveId" clId="{D15ABD22-BF3A-4FB8-86F9-8EEBCC136E4C}" dt="2021-10-22T13:36:06.504" v="28" actId="478"/>
          <ac:spMkLst>
            <pc:docMk/>
            <pc:sldMk cId="3477131019" sldId="569"/>
            <ac:spMk id="16" creationId="{F22BA489-636A-4579-A67A-C3E9054BD0AD}"/>
          </ac:spMkLst>
        </pc:spChg>
      </pc:sldChg>
      <pc:sldChg chg="addSp delSp modSp ord">
        <pc:chgData name="" userId="a9f737eea5b8bd2d" providerId="LiveId" clId="{D15ABD22-BF3A-4FB8-86F9-8EEBCC136E4C}" dt="2021-10-26T07:16:12.234" v="501" actId="6549"/>
        <pc:sldMkLst>
          <pc:docMk/>
          <pc:sldMk cId="2353002617" sldId="586"/>
        </pc:sldMkLst>
        <pc:spChg chg="del">
          <ac:chgData name="" userId="a9f737eea5b8bd2d" providerId="LiveId" clId="{D15ABD22-BF3A-4FB8-86F9-8EEBCC136E4C}" dt="2021-10-26T07:14:58.313" v="460" actId="478"/>
          <ac:spMkLst>
            <pc:docMk/>
            <pc:sldMk cId="2353002617" sldId="586"/>
            <ac:spMk id="4" creationId="{E7AE66A4-473C-45D6-A65C-4A743CA484D7}"/>
          </ac:spMkLst>
        </pc:spChg>
        <pc:spChg chg="del">
          <ac:chgData name="" userId="a9f737eea5b8bd2d" providerId="LiveId" clId="{D15ABD22-BF3A-4FB8-86F9-8EEBCC136E4C}" dt="2021-10-26T07:12:58.429" v="444" actId="478"/>
          <ac:spMkLst>
            <pc:docMk/>
            <pc:sldMk cId="2353002617" sldId="586"/>
            <ac:spMk id="11" creationId="{12F6AB0F-6904-479C-9BAC-B3FF2AEFA2AE}"/>
          </ac:spMkLst>
        </pc:spChg>
        <pc:spChg chg="mod">
          <ac:chgData name="" userId="a9f737eea5b8bd2d" providerId="LiveId" clId="{D15ABD22-BF3A-4FB8-86F9-8EEBCC136E4C}" dt="2021-10-26T07:15:50.529" v="499" actId="1038"/>
          <ac:spMkLst>
            <pc:docMk/>
            <pc:sldMk cId="2353002617" sldId="586"/>
            <ac:spMk id="16" creationId="{FEE00DAB-4FF4-4AB4-9AB7-7BAE522771FF}"/>
          </ac:spMkLst>
        </pc:spChg>
        <pc:spChg chg="mod">
          <ac:chgData name="" userId="a9f737eea5b8bd2d" providerId="LiveId" clId="{D15ABD22-BF3A-4FB8-86F9-8EEBCC136E4C}" dt="2021-10-26T07:12:55.951" v="443" actId="1076"/>
          <ac:spMkLst>
            <pc:docMk/>
            <pc:sldMk cId="2353002617" sldId="586"/>
            <ac:spMk id="17" creationId="{425AC256-6EC7-43B1-839C-6FEB0ECEFA0A}"/>
          </ac:spMkLst>
        </pc:spChg>
        <pc:spChg chg="mod">
          <ac:chgData name="" userId="a9f737eea5b8bd2d" providerId="LiveId" clId="{D15ABD22-BF3A-4FB8-86F9-8EEBCC136E4C}" dt="2021-10-26T07:16:12.234" v="501" actId="6549"/>
          <ac:spMkLst>
            <pc:docMk/>
            <pc:sldMk cId="2353002617" sldId="586"/>
            <ac:spMk id="19" creationId="{A3B1A483-CF90-448A-80C9-F4B53242D6E2}"/>
          </ac:spMkLst>
        </pc:spChg>
        <pc:spChg chg="add mod">
          <ac:chgData name="" userId="a9f737eea5b8bd2d" providerId="LiveId" clId="{D15ABD22-BF3A-4FB8-86F9-8EEBCC136E4C}" dt="2021-10-26T07:15:50.529" v="499" actId="1038"/>
          <ac:spMkLst>
            <pc:docMk/>
            <pc:sldMk cId="2353002617" sldId="586"/>
            <ac:spMk id="20" creationId="{CFFBF8B2-7335-4528-9FE2-94B61CD8D13C}"/>
          </ac:spMkLst>
        </pc:spChg>
        <pc:spChg chg="add">
          <ac:chgData name="" userId="a9f737eea5b8bd2d" providerId="LiveId" clId="{D15ABD22-BF3A-4FB8-86F9-8EEBCC136E4C}" dt="2021-10-26T07:14:58.538" v="461"/>
          <ac:spMkLst>
            <pc:docMk/>
            <pc:sldMk cId="2353002617" sldId="586"/>
            <ac:spMk id="21" creationId="{4DD9EAA4-9A91-4C3F-8B58-972BAF345712}"/>
          </ac:spMkLst>
        </pc:spChg>
        <pc:grpChg chg="mod">
          <ac:chgData name="" userId="a9f737eea5b8bd2d" providerId="LiveId" clId="{D15ABD22-BF3A-4FB8-86F9-8EEBCC136E4C}" dt="2021-10-26T07:15:56.430" v="500" actId="1076"/>
          <ac:grpSpMkLst>
            <pc:docMk/>
            <pc:sldMk cId="2353002617" sldId="586"/>
            <ac:grpSpMk id="18" creationId="{7926866A-A121-40F6-ACF5-36D9354F0A30}"/>
          </ac:grpSpMkLst>
        </pc:grpChg>
        <pc:picChg chg="mod">
          <ac:chgData name="" userId="a9f737eea5b8bd2d" providerId="LiveId" clId="{D15ABD22-BF3A-4FB8-86F9-8EEBCC136E4C}" dt="2021-10-26T07:12:48.879" v="440" actId="1076"/>
          <ac:picMkLst>
            <pc:docMk/>
            <pc:sldMk cId="2353002617" sldId="586"/>
            <ac:picMk id="7" creationId="{478EA5F9-1BB8-4700-8B99-243B57C0A6DC}"/>
          </ac:picMkLst>
        </pc:picChg>
        <pc:picChg chg="mod">
          <ac:chgData name="" userId="a9f737eea5b8bd2d" providerId="LiveId" clId="{D15ABD22-BF3A-4FB8-86F9-8EEBCC136E4C}" dt="2021-10-26T07:15:50.529" v="499" actId="1038"/>
          <ac:picMkLst>
            <pc:docMk/>
            <pc:sldMk cId="2353002617" sldId="586"/>
            <ac:picMk id="8" creationId="{19218418-0EC7-4D47-9565-D2C1B20DBBAA}"/>
          </ac:picMkLst>
        </pc:picChg>
        <pc:picChg chg="mod">
          <ac:chgData name="" userId="a9f737eea5b8bd2d" providerId="LiveId" clId="{D15ABD22-BF3A-4FB8-86F9-8EEBCC136E4C}" dt="2021-10-26T07:12:48.879" v="440" actId="1076"/>
          <ac:picMkLst>
            <pc:docMk/>
            <pc:sldMk cId="2353002617" sldId="586"/>
            <ac:picMk id="9" creationId="{8964D336-EE38-4560-ADD8-72E47D362685}"/>
          </ac:picMkLst>
        </pc:picChg>
        <pc:picChg chg="mod">
          <ac:chgData name="" userId="a9f737eea5b8bd2d" providerId="LiveId" clId="{D15ABD22-BF3A-4FB8-86F9-8EEBCC136E4C}" dt="2021-10-26T07:15:50.529" v="499" actId="1038"/>
          <ac:picMkLst>
            <pc:docMk/>
            <pc:sldMk cId="2353002617" sldId="586"/>
            <ac:picMk id="14" creationId="{477B1392-3DEA-4229-AB55-9E24ECDC434A}"/>
          </ac:picMkLst>
        </pc:picChg>
      </pc:sldChg>
      <pc:sldChg chg="addSp delSp del">
        <pc:chgData name="" userId="a9f737eea5b8bd2d" providerId="LiveId" clId="{D15ABD22-BF3A-4FB8-86F9-8EEBCC136E4C}" dt="2021-10-26T07:20:45.564" v="502" actId="2696"/>
        <pc:sldMkLst>
          <pc:docMk/>
          <pc:sldMk cId="1726038063" sldId="587"/>
        </pc:sldMkLst>
        <pc:spChg chg="del">
          <ac:chgData name="" userId="a9f737eea5b8bd2d" providerId="LiveId" clId="{D15ABD22-BF3A-4FB8-86F9-8EEBCC136E4C}" dt="2021-10-26T07:14:55.168" v="458" actId="478"/>
          <ac:spMkLst>
            <pc:docMk/>
            <pc:sldMk cId="1726038063" sldId="587"/>
            <ac:spMk id="4" creationId="{E7AE66A4-473C-45D6-A65C-4A743CA484D7}"/>
          </ac:spMkLst>
        </pc:spChg>
        <pc:spChg chg="add del">
          <ac:chgData name="" userId="a9f737eea5b8bd2d" providerId="LiveId" clId="{D15ABD22-BF3A-4FB8-86F9-8EEBCC136E4C}" dt="2021-10-26T07:14:54.105" v="457"/>
          <ac:spMkLst>
            <pc:docMk/>
            <pc:sldMk cId="1726038063" sldId="587"/>
            <ac:spMk id="9" creationId="{8A2CC22E-78E2-4B0E-B700-A5F9CC7A4485}"/>
          </ac:spMkLst>
        </pc:spChg>
        <pc:spChg chg="add">
          <ac:chgData name="" userId="a9f737eea5b8bd2d" providerId="LiveId" clId="{D15ABD22-BF3A-4FB8-86F9-8EEBCC136E4C}" dt="2021-10-26T07:14:55.564" v="459"/>
          <ac:spMkLst>
            <pc:docMk/>
            <pc:sldMk cId="1726038063" sldId="587"/>
            <ac:spMk id="10" creationId="{F0B18CC2-9865-44D0-A187-67C26D8ADBCF}"/>
          </ac:spMkLst>
        </pc:spChg>
      </pc:sldChg>
      <pc:sldChg chg="addSp delSp modSp">
        <pc:chgData name="" userId="a9f737eea5b8bd2d" providerId="LiveId" clId="{D15ABD22-BF3A-4FB8-86F9-8EEBCC136E4C}" dt="2021-10-27T09:27:12.787" v="1724" actId="20577"/>
        <pc:sldMkLst>
          <pc:docMk/>
          <pc:sldMk cId="1934339336" sldId="588"/>
        </pc:sldMkLst>
        <pc:spChg chg="del">
          <ac:chgData name="" userId="a9f737eea5b8bd2d" providerId="LiveId" clId="{D15ABD22-BF3A-4FB8-86F9-8EEBCC136E4C}" dt="2021-10-26T07:15:02.160" v="462" actId="478"/>
          <ac:spMkLst>
            <pc:docMk/>
            <pc:sldMk cId="1934339336" sldId="588"/>
            <ac:spMk id="4" creationId="{E7AE66A4-473C-45D6-A65C-4A743CA484D7}"/>
          </ac:spMkLst>
        </pc:spChg>
        <pc:spChg chg="add mod">
          <ac:chgData name="" userId="a9f737eea5b8bd2d" providerId="LiveId" clId="{D15ABD22-BF3A-4FB8-86F9-8EEBCC136E4C}" dt="2021-10-27T09:26:52.369" v="1719" actId="20577"/>
          <ac:spMkLst>
            <pc:docMk/>
            <pc:sldMk cId="1934339336" sldId="588"/>
            <ac:spMk id="5" creationId="{3275F498-AF83-47AD-9710-059075859602}"/>
          </ac:spMkLst>
        </pc:spChg>
        <pc:spChg chg="del">
          <ac:chgData name="" userId="a9f737eea5b8bd2d" providerId="LiveId" clId="{D15ABD22-BF3A-4FB8-86F9-8EEBCC136E4C}" dt="2021-10-26T07:20:57.006" v="503" actId="478"/>
          <ac:spMkLst>
            <pc:docMk/>
            <pc:sldMk cId="1934339336" sldId="588"/>
            <ac:spMk id="6" creationId="{00000000-0000-0000-0000-000000000000}"/>
          </ac:spMkLst>
        </pc:spChg>
        <pc:spChg chg="add">
          <ac:chgData name="" userId="a9f737eea5b8bd2d" providerId="LiveId" clId="{D15ABD22-BF3A-4FB8-86F9-8EEBCC136E4C}" dt="2021-10-26T07:20:57.250" v="504"/>
          <ac:spMkLst>
            <pc:docMk/>
            <pc:sldMk cId="1934339336" sldId="588"/>
            <ac:spMk id="7" creationId="{85055157-43D1-45C8-AB49-7052CEE5458F}"/>
          </ac:spMkLst>
        </pc:spChg>
        <pc:spChg chg="mod">
          <ac:chgData name="" userId="a9f737eea5b8bd2d" providerId="LiveId" clId="{D15ABD22-BF3A-4FB8-86F9-8EEBCC136E4C}" dt="2021-10-27T09:27:12.787" v="1724" actId="20577"/>
          <ac:spMkLst>
            <pc:docMk/>
            <pc:sldMk cId="1934339336" sldId="588"/>
            <ac:spMk id="20" creationId="{6A2F4D57-FBD4-46FF-BEE5-65D8394C4EDA}"/>
          </ac:spMkLst>
        </pc:spChg>
      </pc:sldChg>
      <pc:sldChg chg="addSp delSp modSp add">
        <pc:chgData name="" userId="a9f737eea5b8bd2d" providerId="LiveId" clId="{D15ABD22-BF3A-4FB8-86F9-8EEBCC136E4C}" dt="2021-10-26T07:48:47.604" v="709" actId="1076"/>
        <pc:sldMkLst>
          <pc:docMk/>
          <pc:sldMk cId="1608509151" sldId="589"/>
        </pc:sldMkLst>
        <pc:spChg chg="add del mod">
          <ac:chgData name="" userId="a9f737eea5b8bd2d" providerId="LiveId" clId="{D15ABD22-BF3A-4FB8-86F9-8EEBCC136E4C}" dt="2021-10-26T07:48:13.581" v="682" actId="478"/>
          <ac:spMkLst>
            <pc:docMk/>
            <pc:sldMk cId="1608509151" sldId="589"/>
            <ac:spMk id="2" creationId="{26C84828-2CB0-4646-BE63-FFC402A54357}"/>
          </ac:spMkLst>
        </pc:spChg>
        <pc:spChg chg="add mod">
          <ac:chgData name="" userId="a9f737eea5b8bd2d" providerId="LiveId" clId="{D15ABD22-BF3A-4FB8-86F9-8EEBCC136E4C}" dt="2021-10-26T07:48:47.604" v="709" actId="1076"/>
          <ac:spMkLst>
            <pc:docMk/>
            <pc:sldMk cId="1608509151" sldId="589"/>
            <ac:spMk id="4" creationId="{DB64023D-9E60-4D5A-929D-C09C9F919817}"/>
          </ac:spMkLst>
        </pc:spChg>
        <pc:spChg chg="add del mod">
          <ac:chgData name="" userId="a9f737eea5b8bd2d" providerId="LiveId" clId="{D15ABD22-BF3A-4FB8-86F9-8EEBCC136E4C}" dt="2021-10-26T07:48:11.278" v="681" actId="478"/>
          <ac:spMkLst>
            <pc:docMk/>
            <pc:sldMk cId="1608509151" sldId="589"/>
            <ac:spMk id="7" creationId="{D0F7FB9D-8550-4081-A1E1-DD89648B0B87}"/>
          </ac:spMkLst>
        </pc:spChg>
        <pc:spChg chg="mod">
          <ac:chgData name="" userId="a9f737eea5b8bd2d" providerId="LiveId" clId="{D15ABD22-BF3A-4FB8-86F9-8EEBCC136E4C}" dt="2021-10-26T07:27:59.447" v="521" actId="20577"/>
          <ac:spMkLst>
            <pc:docMk/>
            <pc:sldMk cId="1608509151" sldId="589"/>
            <ac:spMk id="14" creationId="{7ED57065-BC2D-4E35-980D-7B2593890D28}"/>
          </ac:spMkLst>
        </pc:spChg>
        <pc:spChg chg="mod">
          <ac:chgData name="" userId="a9f737eea5b8bd2d" providerId="LiveId" clId="{D15ABD22-BF3A-4FB8-86F9-8EEBCC136E4C}" dt="2021-10-22T11:42:06.804" v="9" actId="20577"/>
          <ac:spMkLst>
            <pc:docMk/>
            <pc:sldMk cId="1608509151" sldId="589"/>
            <ac:spMk id="15" creationId="{F81BEC07-4913-4784-8A51-C6DFD6631AA3}"/>
          </ac:spMkLst>
        </pc:spChg>
        <pc:spChg chg="del mod">
          <ac:chgData name="" userId="a9f737eea5b8bd2d" providerId="LiveId" clId="{D15ABD22-BF3A-4FB8-86F9-8EEBCC136E4C}" dt="2021-10-22T13:37:13.670" v="50" actId="478"/>
          <ac:spMkLst>
            <pc:docMk/>
            <pc:sldMk cId="1608509151" sldId="589"/>
            <ac:spMk id="16" creationId="{F22BA489-636A-4579-A67A-C3E9054BD0AD}"/>
          </ac:spMkLst>
        </pc:spChg>
        <pc:picChg chg="add mod modCrop">
          <ac:chgData name="" userId="a9f737eea5b8bd2d" providerId="LiveId" clId="{D15ABD22-BF3A-4FB8-86F9-8EEBCC136E4C}" dt="2021-10-26T07:48:28.692" v="684" actId="1076"/>
          <ac:picMkLst>
            <pc:docMk/>
            <pc:sldMk cId="1608509151" sldId="589"/>
            <ac:picMk id="3" creationId="{B83CAC58-A1FC-4FC7-99D9-F9FF5B865D64}"/>
          </ac:picMkLst>
        </pc:picChg>
        <pc:picChg chg="add mod modCrop">
          <ac:chgData name="" userId="a9f737eea5b8bd2d" providerId="LiveId" clId="{D15ABD22-BF3A-4FB8-86F9-8EEBCC136E4C}" dt="2021-10-26T07:48:16.828" v="683" actId="1076"/>
          <ac:picMkLst>
            <pc:docMk/>
            <pc:sldMk cId="1608509151" sldId="589"/>
            <ac:picMk id="5" creationId="{F8511268-BB51-4335-9481-54F25C078722}"/>
          </ac:picMkLst>
        </pc:picChg>
        <pc:picChg chg="del">
          <ac:chgData name="" userId="a9f737eea5b8bd2d" providerId="LiveId" clId="{D15ABD22-BF3A-4FB8-86F9-8EEBCC136E4C}" dt="2021-10-22T13:37:13.670" v="50" actId="478"/>
          <ac:picMkLst>
            <pc:docMk/>
            <pc:sldMk cId="1608509151" sldId="589"/>
            <ac:picMk id="13" creationId="{C1007188-CAA1-4AC4-A3FB-702B4734DA26}"/>
          </ac:picMkLst>
        </pc:picChg>
      </pc:sldChg>
      <pc:sldChg chg="addSp delSp modSp add">
        <pc:chgData name="" userId="a9f737eea5b8bd2d" providerId="LiveId" clId="{D15ABD22-BF3A-4FB8-86F9-8EEBCC136E4C}" dt="2021-10-26T08:03:17.426" v="731" actId="1076"/>
        <pc:sldMkLst>
          <pc:docMk/>
          <pc:sldMk cId="2699903119" sldId="590"/>
        </pc:sldMkLst>
        <pc:spChg chg="mod">
          <ac:chgData name="" userId="a9f737eea5b8bd2d" providerId="LiveId" clId="{D15ABD22-BF3A-4FB8-86F9-8EEBCC136E4C}" dt="2021-10-26T07:49:01.831" v="710" actId="20577"/>
          <ac:spMkLst>
            <pc:docMk/>
            <pc:sldMk cId="2699903119" sldId="590"/>
            <ac:spMk id="14" creationId="{7ED57065-BC2D-4E35-980D-7B2593890D28}"/>
          </ac:spMkLst>
        </pc:spChg>
        <pc:picChg chg="add del mod">
          <ac:chgData name="" userId="a9f737eea5b8bd2d" providerId="LiveId" clId="{D15ABD22-BF3A-4FB8-86F9-8EEBCC136E4C}" dt="2021-10-26T08:03:08.045" v="727" actId="478"/>
          <ac:picMkLst>
            <pc:docMk/>
            <pc:sldMk cId="2699903119" sldId="590"/>
            <ac:picMk id="3" creationId="{590EDE10-A62E-4E53-AEBB-359634E54CC2}"/>
          </ac:picMkLst>
        </pc:picChg>
        <pc:picChg chg="del">
          <ac:chgData name="" userId="a9f737eea5b8bd2d" providerId="LiveId" clId="{D15ABD22-BF3A-4FB8-86F9-8EEBCC136E4C}" dt="2021-10-22T13:43:25.452" v="87" actId="478"/>
          <ac:picMkLst>
            <pc:docMk/>
            <pc:sldMk cId="2699903119" sldId="590"/>
            <ac:picMk id="3" creationId="{B83CAC58-A1FC-4FC7-99D9-F9FF5B865D64}"/>
          </ac:picMkLst>
        </pc:picChg>
        <pc:picChg chg="add mod">
          <ac:chgData name="" userId="a9f737eea5b8bd2d" providerId="LiveId" clId="{D15ABD22-BF3A-4FB8-86F9-8EEBCC136E4C}" dt="2021-10-26T08:03:17.426" v="731" actId="1076"/>
          <ac:picMkLst>
            <pc:docMk/>
            <pc:sldMk cId="2699903119" sldId="590"/>
            <ac:picMk id="4" creationId="{8486E46C-FBD8-4201-9A76-22A8ACCC9508}"/>
          </ac:picMkLst>
        </pc:picChg>
      </pc:sldChg>
      <pc:sldChg chg="delSp modSp add">
        <pc:chgData name="" userId="a9f737eea5b8bd2d" providerId="LiveId" clId="{D15ABD22-BF3A-4FB8-86F9-8EEBCC136E4C}" dt="2021-10-26T07:21:48.687" v="517" actId="1076"/>
        <pc:sldMkLst>
          <pc:docMk/>
          <pc:sldMk cId="2626515018" sldId="591"/>
        </pc:sldMkLst>
        <pc:spChg chg="mod">
          <ac:chgData name="" userId="a9f737eea5b8bd2d" providerId="LiveId" clId="{D15ABD22-BF3A-4FB8-86F9-8EEBCC136E4C}" dt="2021-10-26T07:21:48.687" v="517" actId="1076"/>
          <ac:spMkLst>
            <pc:docMk/>
            <pc:sldMk cId="2626515018" sldId="591"/>
            <ac:spMk id="6" creationId="{5EE9A7D0-320D-4E43-A71E-464DB8B5911D}"/>
          </ac:spMkLst>
        </pc:spChg>
        <pc:spChg chg="mod">
          <ac:chgData name="" userId="a9f737eea5b8bd2d" providerId="LiveId" clId="{D15ABD22-BF3A-4FB8-86F9-8EEBCC136E4C}" dt="2021-10-23T03:44:52.689" v="140" actId="20577"/>
          <ac:spMkLst>
            <pc:docMk/>
            <pc:sldMk cId="2626515018" sldId="591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3T03:44:59.266" v="141" actId="478"/>
          <ac:picMkLst>
            <pc:docMk/>
            <pc:sldMk cId="2626515018" sldId="591"/>
            <ac:picMk id="13" creationId="{C1007188-CAA1-4AC4-A3FB-702B4734DA26}"/>
          </ac:picMkLst>
        </pc:picChg>
      </pc:sldChg>
      <pc:sldChg chg="addSp delSp modSp add">
        <pc:chgData name="" userId="a9f737eea5b8bd2d" providerId="LiveId" clId="{D15ABD22-BF3A-4FB8-86F9-8EEBCC136E4C}" dt="2021-10-26T09:04:43.602" v="972" actId="20577"/>
        <pc:sldMkLst>
          <pc:docMk/>
          <pc:sldMk cId="2728654897" sldId="592"/>
        </pc:sldMkLst>
        <pc:spChg chg="add">
          <ac:chgData name="" userId="a9f737eea5b8bd2d" providerId="LiveId" clId="{D15ABD22-BF3A-4FB8-86F9-8EEBCC136E4C}" dt="2021-10-24T13:52:14.982" v="164"/>
          <ac:spMkLst>
            <pc:docMk/>
            <pc:sldMk cId="2728654897" sldId="592"/>
            <ac:spMk id="5" creationId="{6F856E87-C982-4DE3-B0DD-60392455A67A}"/>
          </ac:spMkLst>
        </pc:spChg>
        <pc:spChg chg="add mod">
          <ac:chgData name="" userId="a9f737eea5b8bd2d" providerId="LiveId" clId="{D15ABD22-BF3A-4FB8-86F9-8EEBCC136E4C}" dt="2021-10-26T09:04:43.602" v="972" actId="20577"/>
          <ac:spMkLst>
            <pc:docMk/>
            <pc:sldMk cId="2728654897" sldId="592"/>
            <ac:spMk id="6" creationId="{F7A74FCE-0A37-4A2F-B583-796B4F4AAE42}"/>
          </ac:spMkLst>
        </pc:spChg>
        <pc:spChg chg="del">
          <ac:chgData name="" userId="a9f737eea5b8bd2d" providerId="LiveId" clId="{D15ABD22-BF3A-4FB8-86F9-8EEBCC136E4C}" dt="2021-10-24T13:52:14.642" v="163" actId="478"/>
          <ac:spMkLst>
            <pc:docMk/>
            <pc:sldMk cId="2728654897" sldId="592"/>
            <ac:spMk id="14" creationId="{7ED57065-BC2D-4E35-980D-7B2593890D28}"/>
          </ac:spMkLst>
        </pc:spChg>
        <pc:spChg chg="mod">
          <ac:chgData name="" userId="a9f737eea5b8bd2d" providerId="LiveId" clId="{D15ABD22-BF3A-4FB8-86F9-8EEBCC136E4C}" dt="2021-10-24T13:52:39.235" v="178" actId="20577"/>
          <ac:spMkLst>
            <pc:docMk/>
            <pc:sldMk cId="2728654897" sldId="592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4T13:52:14.642" v="163" actId="478"/>
          <ac:picMkLst>
            <pc:docMk/>
            <pc:sldMk cId="2728654897" sldId="592"/>
            <ac:picMk id="4" creationId="{8486E46C-FBD8-4201-9A76-22A8ACCC9508}"/>
          </ac:picMkLst>
        </pc:picChg>
      </pc:sldChg>
      <pc:sldChg chg="addSp delSp modSp add">
        <pc:chgData name="" userId="a9f737eea5b8bd2d" providerId="LiveId" clId="{D15ABD22-BF3A-4FB8-86F9-8EEBCC136E4C}" dt="2021-10-26T09:16:36.200" v="992" actId="1035"/>
        <pc:sldMkLst>
          <pc:docMk/>
          <pc:sldMk cId="920536829" sldId="593"/>
        </pc:sldMkLst>
        <pc:spChg chg="mod">
          <ac:chgData name="" userId="a9f737eea5b8bd2d" providerId="LiveId" clId="{D15ABD22-BF3A-4FB8-86F9-8EEBCC136E4C}" dt="2021-10-26T09:13:41.593" v="984" actId="20577"/>
          <ac:spMkLst>
            <pc:docMk/>
            <pc:sldMk cId="920536829" sldId="593"/>
            <ac:spMk id="5" creationId="{6F856E87-C982-4DE3-B0DD-60392455A67A}"/>
          </ac:spMkLst>
        </pc:spChg>
        <pc:spChg chg="del mod">
          <ac:chgData name="" userId="a9f737eea5b8bd2d" providerId="LiveId" clId="{D15ABD22-BF3A-4FB8-86F9-8EEBCC136E4C}" dt="2021-10-24T15:05:56.701" v="289" actId="478"/>
          <ac:spMkLst>
            <pc:docMk/>
            <pc:sldMk cId="920536829" sldId="593"/>
            <ac:spMk id="6" creationId="{F7A74FCE-0A37-4A2F-B583-796B4F4AAE42}"/>
          </ac:spMkLst>
        </pc:spChg>
        <pc:spChg chg="add mod">
          <ac:chgData name="" userId="a9f737eea5b8bd2d" providerId="LiveId" clId="{D15ABD22-BF3A-4FB8-86F9-8EEBCC136E4C}" dt="2021-10-26T09:14:30.442" v="987" actId="14100"/>
          <ac:spMkLst>
            <pc:docMk/>
            <pc:sldMk cId="920536829" sldId="593"/>
            <ac:spMk id="7" creationId="{D70A947A-A137-446D-8698-CABBDD07E5D2}"/>
          </ac:spMkLst>
        </pc:spChg>
        <pc:picChg chg="add mod">
          <ac:chgData name="" userId="a9f737eea5b8bd2d" providerId="LiveId" clId="{D15ABD22-BF3A-4FB8-86F9-8EEBCC136E4C}" dt="2021-10-26T09:16:36.200" v="992" actId="1035"/>
          <ac:picMkLst>
            <pc:docMk/>
            <pc:sldMk cId="920536829" sldId="593"/>
            <ac:picMk id="3" creationId="{83BD2D66-608F-4C54-85EF-CBC834BB1F19}"/>
          </ac:picMkLst>
        </pc:picChg>
      </pc:sldChg>
      <pc:sldChg chg="delSp modSp add">
        <pc:chgData name="" userId="a9f737eea5b8bd2d" providerId="LiveId" clId="{D15ABD22-BF3A-4FB8-86F9-8EEBCC136E4C}" dt="2021-10-26T08:02:39.939" v="726" actId="1076"/>
        <pc:sldMkLst>
          <pc:docMk/>
          <pc:sldMk cId="3623985967" sldId="594"/>
        </pc:sldMkLst>
        <pc:spChg chg="mod">
          <ac:chgData name="" userId="a9f737eea5b8bd2d" providerId="LiveId" clId="{D15ABD22-BF3A-4FB8-86F9-8EEBCC136E4C}" dt="2021-10-26T08:00:47.764" v="725" actId="14100"/>
          <ac:spMkLst>
            <pc:docMk/>
            <pc:sldMk cId="3623985967" sldId="594"/>
            <ac:spMk id="14" creationId="{7ED57065-BC2D-4E35-980D-7B2593890D28}"/>
          </ac:spMkLst>
        </pc:spChg>
        <pc:picChg chg="mod">
          <ac:chgData name="" userId="a9f737eea5b8bd2d" providerId="LiveId" clId="{D15ABD22-BF3A-4FB8-86F9-8EEBCC136E4C}" dt="2021-10-26T08:02:39.939" v="726" actId="1076"/>
          <ac:picMkLst>
            <pc:docMk/>
            <pc:sldMk cId="3623985967" sldId="594"/>
            <ac:picMk id="3" creationId="{590EDE10-A62E-4E53-AEBB-359634E54CC2}"/>
          </ac:picMkLst>
        </pc:picChg>
        <pc:picChg chg="del">
          <ac:chgData name="" userId="a9f737eea5b8bd2d" providerId="LiveId" clId="{D15ABD22-BF3A-4FB8-86F9-8EEBCC136E4C}" dt="2021-10-26T07:59:34.500" v="716" actId="478"/>
          <ac:picMkLst>
            <pc:docMk/>
            <pc:sldMk cId="3623985967" sldId="594"/>
            <ac:picMk id="4" creationId="{8486E46C-FBD8-4201-9A76-22A8ACCC9508}"/>
          </ac:picMkLst>
        </pc:picChg>
      </pc:sldChg>
      <pc:sldChg chg="addSp delSp modSp add">
        <pc:chgData name="" userId="a9f737eea5b8bd2d" providerId="LiveId" clId="{D15ABD22-BF3A-4FB8-86F9-8EEBCC136E4C}" dt="2021-10-26T16:34:14.450" v="1534"/>
        <pc:sldMkLst>
          <pc:docMk/>
          <pc:sldMk cId="4160299579" sldId="595"/>
        </pc:sldMkLst>
        <pc:spChg chg="add del">
          <ac:chgData name="" userId="a9f737eea5b8bd2d" providerId="LiveId" clId="{D15ABD22-BF3A-4FB8-86F9-8EEBCC136E4C}" dt="2021-10-26T08:39:38.339" v="768"/>
          <ac:spMkLst>
            <pc:docMk/>
            <pc:sldMk cId="4160299579" sldId="595"/>
            <ac:spMk id="5" creationId="{2232D519-341C-49DF-9071-B9EBB3822AA2}"/>
          </ac:spMkLst>
        </pc:spChg>
        <pc:spChg chg="add mod">
          <ac:chgData name="" userId="a9f737eea5b8bd2d" providerId="LiveId" clId="{D15ABD22-BF3A-4FB8-86F9-8EEBCC136E4C}" dt="2021-10-26T08:49:04.051" v="816" actId="207"/>
          <ac:spMkLst>
            <pc:docMk/>
            <pc:sldMk cId="4160299579" sldId="595"/>
            <ac:spMk id="6" creationId="{1B48F0FB-BA95-4B49-8843-F1BFA8113AA7}"/>
          </ac:spMkLst>
        </pc:spChg>
        <pc:spChg chg="add mod">
          <ac:chgData name="" userId="a9f737eea5b8bd2d" providerId="LiveId" clId="{D15ABD22-BF3A-4FB8-86F9-8EEBCC136E4C}" dt="2021-10-26T16:34:13.239" v="1532" actId="1076"/>
          <ac:spMkLst>
            <pc:docMk/>
            <pc:sldMk cId="4160299579" sldId="595"/>
            <ac:spMk id="9" creationId="{AEB03FE2-337A-43F4-98FE-72005E5C81E7}"/>
          </ac:spMkLst>
        </pc:spChg>
        <pc:spChg chg="mod">
          <ac:chgData name="" userId="a9f737eea5b8bd2d" providerId="LiveId" clId="{D15ABD22-BF3A-4FB8-86F9-8EEBCC136E4C}" dt="2021-10-26T08:38:36.862" v="763" actId="20577"/>
          <ac:spMkLst>
            <pc:docMk/>
            <pc:sldMk cId="4160299579" sldId="595"/>
            <ac:spMk id="14" creationId="{7ED57065-BC2D-4E35-980D-7B2593890D28}"/>
          </ac:spMkLst>
        </pc:spChg>
        <pc:picChg chg="add mod">
          <ac:chgData name="" userId="a9f737eea5b8bd2d" providerId="LiveId" clId="{D15ABD22-BF3A-4FB8-86F9-8EEBCC136E4C}" dt="2021-10-26T08:48:45.376" v="812" actId="1076"/>
          <ac:picMkLst>
            <pc:docMk/>
            <pc:sldMk cId="4160299579" sldId="595"/>
            <ac:picMk id="3" creationId="{ACC2B059-B1C1-4C57-9C80-F472D315DD72}"/>
          </ac:picMkLst>
        </pc:picChg>
        <pc:picChg chg="del">
          <ac:chgData name="" userId="a9f737eea5b8bd2d" providerId="LiveId" clId="{D15ABD22-BF3A-4FB8-86F9-8EEBCC136E4C}" dt="2021-10-26T08:38:38.713" v="764" actId="478"/>
          <ac:picMkLst>
            <pc:docMk/>
            <pc:sldMk cId="4160299579" sldId="595"/>
            <ac:picMk id="4" creationId="{8486E46C-FBD8-4201-9A76-22A8ACCC9508}"/>
          </ac:picMkLst>
        </pc:picChg>
        <pc:picChg chg="add del">
          <ac:chgData name="" userId="a9f737eea5b8bd2d" providerId="LiveId" clId="{D15ABD22-BF3A-4FB8-86F9-8EEBCC136E4C}" dt="2021-10-26T16:34:14.450" v="1534"/>
          <ac:picMkLst>
            <pc:docMk/>
            <pc:sldMk cId="4160299579" sldId="595"/>
            <ac:picMk id="10" creationId="{FF9A0DD8-5820-43F0-ADFD-077A2307C939}"/>
          </ac:picMkLst>
        </pc:picChg>
      </pc:sldChg>
      <pc:sldChg chg="addSp delSp modSp add">
        <pc:chgData name="" userId="a9f737eea5b8bd2d" providerId="LiveId" clId="{D15ABD22-BF3A-4FB8-86F9-8EEBCC136E4C}" dt="2021-10-27T09:11:02.857" v="1642" actId="1076"/>
        <pc:sldMkLst>
          <pc:docMk/>
          <pc:sldMk cId="3127121490" sldId="596"/>
        </pc:sldMkLst>
        <pc:spChg chg="add mod">
          <ac:chgData name="" userId="a9f737eea5b8bd2d" providerId="LiveId" clId="{D15ABD22-BF3A-4FB8-86F9-8EEBCC136E4C}" dt="2021-10-27T09:11:02.857" v="1642" actId="1076"/>
          <ac:spMkLst>
            <pc:docMk/>
            <pc:sldMk cId="3127121490" sldId="596"/>
            <ac:spMk id="7" creationId="{BED9C92D-E7DB-4761-8592-0063B5920F24}"/>
          </ac:spMkLst>
        </pc:spChg>
        <pc:spChg chg="add mod">
          <ac:chgData name="" userId="a9f737eea5b8bd2d" providerId="LiveId" clId="{D15ABD22-BF3A-4FB8-86F9-8EEBCC136E4C}" dt="2021-10-27T09:11:02.857" v="1642" actId="1076"/>
          <ac:spMkLst>
            <pc:docMk/>
            <pc:sldMk cId="3127121490" sldId="596"/>
            <ac:spMk id="8" creationId="{82F1F81B-AD23-437B-B5CC-510A03DDDB78}"/>
          </ac:spMkLst>
        </pc:spChg>
        <pc:picChg chg="del mod">
          <ac:chgData name="" userId="a9f737eea5b8bd2d" providerId="LiveId" clId="{D15ABD22-BF3A-4FB8-86F9-8EEBCC136E4C}" dt="2021-10-26T08:58:54.657" v="902" actId="478"/>
          <ac:picMkLst>
            <pc:docMk/>
            <pc:sldMk cId="3127121490" sldId="596"/>
            <ac:picMk id="3" creationId="{590EDE10-A62E-4E53-AEBB-359634E54CC2}"/>
          </ac:picMkLst>
        </pc:picChg>
        <pc:picChg chg="add mod">
          <ac:chgData name="" userId="a9f737eea5b8bd2d" providerId="LiveId" clId="{D15ABD22-BF3A-4FB8-86F9-8EEBCC136E4C}" dt="2021-10-26T08:59:18.559" v="906" actId="1076"/>
          <ac:picMkLst>
            <pc:docMk/>
            <pc:sldMk cId="3127121490" sldId="596"/>
            <ac:picMk id="4" creationId="{797AF320-A37D-40BB-968C-E87618E8D74E}"/>
          </ac:picMkLst>
        </pc:picChg>
        <pc:picChg chg="add mod">
          <ac:chgData name="" userId="a9f737eea5b8bd2d" providerId="LiveId" clId="{D15ABD22-BF3A-4FB8-86F9-8EEBCC136E4C}" dt="2021-10-27T09:11:02.857" v="1642" actId="1076"/>
          <ac:picMkLst>
            <pc:docMk/>
            <pc:sldMk cId="3127121490" sldId="596"/>
            <ac:picMk id="6" creationId="{4C3250B2-B58B-4283-8F6D-8439061D57CF}"/>
          </ac:picMkLst>
        </pc:picChg>
      </pc:sldChg>
      <pc:sldChg chg="addSp delSp modSp add modNotesTx">
        <pc:chgData name="" userId="a9f737eea5b8bd2d" providerId="LiveId" clId="{D15ABD22-BF3A-4FB8-86F9-8EEBCC136E4C}" dt="2021-10-26T09:29:12.877" v="1087" actId="1076"/>
        <pc:sldMkLst>
          <pc:docMk/>
          <pc:sldMk cId="808002812" sldId="597"/>
        </pc:sldMkLst>
        <pc:spChg chg="mod">
          <ac:chgData name="" userId="a9f737eea5b8bd2d" providerId="LiveId" clId="{D15ABD22-BF3A-4FB8-86F9-8EEBCC136E4C}" dt="2021-10-26T09:16:52.178" v="994"/>
          <ac:spMkLst>
            <pc:docMk/>
            <pc:sldMk cId="808002812" sldId="597"/>
            <ac:spMk id="5" creationId="{6F856E87-C982-4DE3-B0DD-60392455A67A}"/>
          </ac:spMkLst>
        </pc:spChg>
        <pc:spChg chg="mod">
          <ac:chgData name="" userId="a9f737eea5b8bd2d" providerId="LiveId" clId="{D15ABD22-BF3A-4FB8-86F9-8EEBCC136E4C}" dt="2021-10-26T09:18:14.670" v="1010" actId="1076"/>
          <ac:spMkLst>
            <pc:docMk/>
            <pc:sldMk cId="808002812" sldId="597"/>
            <ac:spMk id="7" creationId="{D70A947A-A137-446D-8698-CABBDD07E5D2}"/>
          </ac:spMkLst>
        </pc:spChg>
        <pc:spChg chg="add mod">
          <ac:chgData name="" userId="a9f737eea5b8bd2d" providerId="LiveId" clId="{D15ABD22-BF3A-4FB8-86F9-8EEBCC136E4C}" dt="2021-10-26T09:19:20.957" v="1040" actId="1035"/>
          <ac:spMkLst>
            <pc:docMk/>
            <pc:sldMk cId="808002812" sldId="597"/>
            <ac:spMk id="8" creationId="{B8BB9190-2AFB-404D-BF01-F99D831FE030}"/>
          </ac:spMkLst>
        </pc:spChg>
        <pc:spChg chg="add mod">
          <ac:chgData name="" userId="a9f737eea5b8bd2d" providerId="LiveId" clId="{D15ABD22-BF3A-4FB8-86F9-8EEBCC136E4C}" dt="2021-10-26T09:28:59.388" v="1085" actId="1076"/>
          <ac:spMkLst>
            <pc:docMk/>
            <pc:sldMk cId="808002812" sldId="597"/>
            <ac:spMk id="9" creationId="{98C067CA-B258-418C-A81D-EF13894808A0}"/>
          </ac:spMkLst>
        </pc:spChg>
        <pc:picChg chg="del mod">
          <ac:chgData name="" userId="a9f737eea5b8bd2d" providerId="LiveId" clId="{D15ABD22-BF3A-4FB8-86F9-8EEBCC136E4C}" dt="2021-10-26T09:16:39.431" v="993" actId="478"/>
          <ac:picMkLst>
            <pc:docMk/>
            <pc:sldMk cId="808002812" sldId="597"/>
            <ac:picMk id="3" creationId="{83BD2D66-608F-4C54-85EF-CBC834BB1F19}"/>
          </ac:picMkLst>
        </pc:picChg>
        <pc:picChg chg="add mod">
          <ac:chgData name="" userId="a9f737eea5b8bd2d" providerId="LiveId" clId="{D15ABD22-BF3A-4FB8-86F9-8EEBCC136E4C}" dt="2021-10-26T09:29:12.877" v="1087" actId="1076"/>
          <ac:picMkLst>
            <pc:docMk/>
            <pc:sldMk cId="808002812" sldId="597"/>
            <ac:picMk id="4" creationId="{26D6B614-0E39-43EA-93C6-26433CC9B6AD}"/>
          </ac:picMkLst>
        </pc:picChg>
        <pc:picChg chg="add del mod">
          <ac:chgData name="" userId="a9f737eea5b8bd2d" providerId="LiveId" clId="{D15ABD22-BF3A-4FB8-86F9-8EEBCC136E4C}" dt="2021-10-26T09:18:59.719" v="1016" actId="478"/>
          <ac:picMkLst>
            <pc:docMk/>
            <pc:sldMk cId="808002812" sldId="597"/>
            <ac:picMk id="10" creationId="{00E80E68-9634-4857-A3FA-336E1D075764}"/>
          </ac:picMkLst>
        </pc:picChg>
        <pc:picChg chg="add mod">
          <ac:chgData name="" userId="a9f737eea5b8bd2d" providerId="LiveId" clId="{D15ABD22-BF3A-4FB8-86F9-8EEBCC136E4C}" dt="2021-10-26T09:29:11.365" v="1086" actId="1076"/>
          <ac:picMkLst>
            <pc:docMk/>
            <pc:sldMk cId="808002812" sldId="597"/>
            <ac:picMk id="11" creationId="{E3AFB3A7-26D8-4433-9CF9-832D09AAD1D1}"/>
          </ac:picMkLst>
        </pc:picChg>
      </pc:sldChg>
      <pc:sldChg chg="addSp delSp modSp add modNotesTx">
        <pc:chgData name="" userId="a9f737eea5b8bd2d" providerId="LiveId" clId="{D15ABD22-BF3A-4FB8-86F9-8EEBCC136E4C}" dt="2021-10-26T11:13:50.830" v="1200" actId="1076"/>
        <pc:sldMkLst>
          <pc:docMk/>
          <pc:sldMk cId="147220478" sldId="598"/>
        </pc:sldMkLst>
        <pc:spChg chg="del mod">
          <ac:chgData name="" userId="a9f737eea5b8bd2d" providerId="LiveId" clId="{D15ABD22-BF3A-4FB8-86F9-8EEBCC136E4C}" dt="2021-10-26T11:11:36.152" v="1124" actId="478"/>
          <ac:spMkLst>
            <pc:docMk/>
            <pc:sldMk cId="147220478" sldId="598"/>
            <ac:spMk id="5" creationId="{6F856E87-C982-4DE3-B0DD-60392455A67A}"/>
          </ac:spMkLst>
        </pc:spChg>
        <pc:spChg chg="del">
          <ac:chgData name="" userId="a9f737eea5b8bd2d" providerId="LiveId" clId="{D15ABD22-BF3A-4FB8-86F9-8EEBCC136E4C}" dt="2021-10-26T11:09:01.015" v="1093" actId="478"/>
          <ac:spMkLst>
            <pc:docMk/>
            <pc:sldMk cId="147220478" sldId="598"/>
            <ac:spMk id="7" creationId="{D70A947A-A137-446D-8698-CABBDD07E5D2}"/>
          </ac:spMkLst>
        </pc:spChg>
        <pc:spChg chg="mod">
          <ac:chgData name="" userId="a9f737eea5b8bd2d" providerId="LiveId" clId="{D15ABD22-BF3A-4FB8-86F9-8EEBCC136E4C}" dt="2021-10-26T11:11:42.837" v="1155" actId="1035"/>
          <ac:spMkLst>
            <pc:docMk/>
            <pc:sldMk cId="147220478" sldId="598"/>
            <ac:spMk id="8" creationId="{B8BB9190-2AFB-404D-BF01-F99D831FE030}"/>
          </ac:spMkLst>
        </pc:spChg>
        <pc:spChg chg="del">
          <ac:chgData name="" userId="a9f737eea5b8bd2d" providerId="LiveId" clId="{D15ABD22-BF3A-4FB8-86F9-8EEBCC136E4C}" dt="2021-10-26T11:09:01.015" v="1093" actId="478"/>
          <ac:spMkLst>
            <pc:docMk/>
            <pc:sldMk cId="147220478" sldId="598"/>
            <ac:spMk id="9" creationId="{98C067CA-B258-418C-A81D-EF13894808A0}"/>
          </ac:spMkLst>
        </pc:spChg>
        <pc:spChg chg="add mod">
          <ac:chgData name="" userId="a9f737eea5b8bd2d" providerId="LiveId" clId="{D15ABD22-BF3A-4FB8-86F9-8EEBCC136E4C}" dt="2021-10-26T11:13:13.998" v="1186" actId="1076"/>
          <ac:spMkLst>
            <pc:docMk/>
            <pc:sldMk cId="147220478" sldId="598"/>
            <ac:spMk id="10" creationId="{DD121E7E-6D6B-47FC-8EAC-B86149790B5E}"/>
          </ac:spMkLst>
        </pc:spChg>
        <pc:spChg chg="add del mod">
          <ac:chgData name="" userId="a9f737eea5b8bd2d" providerId="LiveId" clId="{D15ABD22-BF3A-4FB8-86F9-8EEBCC136E4C}" dt="2021-10-26T11:12:47.183" v="1180" actId="478"/>
          <ac:spMkLst>
            <pc:docMk/>
            <pc:sldMk cId="147220478" sldId="598"/>
            <ac:spMk id="12" creationId="{3A213EAF-7B27-45FB-90D9-F432F540D1FB}"/>
          </ac:spMkLst>
        </pc:spChg>
        <pc:picChg chg="add mod modCrop">
          <ac:chgData name="" userId="a9f737eea5b8bd2d" providerId="LiveId" clId="{D15ABD22-BF3A-4FB8-86F9-8EEBCC136E4C}" dt="2021-10-26T11:13:44.557" v="1198" actId="1076"/>
          <ac:picMkLst>
            <pc:docMk/>
            <pc:sldMk cId="147220478" sldId="598"/>
            <ac:picMk id="3" creationId="{DEF9D5C6-1FC0-48C9-8436-483B1875F0A2}"/>
          </ac:picMkLst>
        </pc:picChg>
        <pc:picChg chg="del">
          <ac:chgData name="" userId="a9f737eea5b8bd2d" providerId="LiveId" clId="{D15ABD22-BF3A-4FB8-86F9-8EEBCC136E4C}" dt="2021-10-26T11:11:45.391" v="1156" actId="478"/>
          <ac:picMkLst>
            <pc:docMk/>
            <pc:sldMk cId="147220478" sldId="598"/>
            <ac:picMk id="4" creationId="{26D6B614-0E39-43EA-93C6-26433CC9B6AD}"/>
          </ac:picMkLst>
        </pc:picChg>
        <pc:picChg chg="del">
          <ac:chgData name="" userId="a9f737eea5b8bd2d" providerId="LiveId" clId="{D15ABD22-BF3A-4FB8-86F9-8EEBCC136E4C}" dt="2021-10-26T11:11:45.391" v="1156" actId="478"/>
          <ac:picMkLst>
            <pc:docMk/>
            <pc:sldMk cId="147220478" sldId="598"/>
            <ac:picMk id="11" creationId="{E3AFB3A7-26D8-4433-9CF9-832D09AAD1D1}"/>
          </ac:picMkLst>
        </pc:picChg>
        <pc:picChg chg="add del mod">
          <ac:chgData name="" userId="a9f737eea5b8bd2d" providerId="LiveId" clId="{D15ABD22-BF3A-4FB8-86F9-8EEBCC136E4C}" dt="2021-10-26T11:11:51.597" v="1160"/>
          <ac:picMkLst>
            <pc:docMk/>
            <pc:sldMk cId="147220478" sldId="598"/>
            <ac:picMk id="13" creationId="{D35685AB-053D-4F63-8C0D-B5DFCDC63808}"/>
          </ac:picMkLst>
        </pc:picChg>
        <pc:picChg chg="add mod modCrop">
          <ac:chgData name="" userId="a9f737eea5b8bd2d" providerId="LiveId" clId="{D15ABD22-BF3A-4FB8-86F9-8EEBCC136E4C}" dt="2021-10-26T11:13:50.830" v="1200" actId="1076"/>
          <ac:picMkLst>
            <pc:docMk/>
            <pc:sldMk cId="147220478" sldId="598"/>
            <ac:picMk id="14" creationId="{46603ED4-33FF-408D-BFE0-D87B54B47EF1}"/>
          </ac:picMkLst>
        </pc:picChg>
      </pc:sldChg>
      <pc:sldChg chg="addSp delSp modSp add">
        <pc:chgData name="" userId="a9f737eea5b8bd2d" providerId="LiveId" clId="{D15ABD22-BF3A-4FB8-86F9-8EEBCC136E4C}" dt="2021-10-26T11:25:40.557" v="1359" actId="1076"/>
        <pc:sldMkLst>
          <pc:docMk/>
          <pc:sldMk cId="1096155842" sldId="599"/>
        </pc:sldMkLst>
        <pc:spChg chg="add del mod">
          <ac:chgData name="" userId="a9f737eea5b8bd2d" providerId="LiveId" clId="{D15ABD22-BF3A-4FB8-86F9-8EEBCC136E4C}" dt="2021-10-26T11:10:15.032" v="1114" actId="20577"/>
          <ac:spMkLst>
            <pc:docMk/>
            <pc:sldMk cId="1096155842" sldId="599"/>
            <ac:spMk id="5" creationId="{6F856E87-C982-4DE3-B0DD-60392455A67A}"/>
          </ac:spMkLst>
        </pc:spChg>
        <pc:spChg chg="add del">
          <ac:chgData name="" userId="a9f737eea5b8bd2d" providerId="LiveId" clId="{D15ABD22-BF3A-4FB8-86F9-8EEBCC136E4C}" dt="2021-10-26T11:10:27.167" v="1119" actId="478"/>
          <ac:spMkLst>
            <pc:docMk/>
            <pc:sldMk cId="1096155842" sldId="599"/>
            <ac:spMk id="8" creationId="{B8BB9190-2AFB-404D-BF01-F99D831FE030}"/>
          </ac:spMkLst>
        </pc:spChg>
        <pc:spChg chg="add del">
          <ac:chgData name="" userId="a9f737eea5b8bd2d" providerId="LiveId" clId="{D15ABD22-BF3A-4FB8-86F9-8EEBCC136E4C}" dt="2021-10-26T11:18:36.521" v="1264"/>
          <ac:spMkLst>
            <pc:docMk/>
            <pc:sldMk cId="1096155842" sldId="599"/>
            <ac:spMk id="9" creationId="{65716756-745F-4D34-B067-67AB1AF777D1}"/>
          </ac:spMkLst>
        </pc:spChg>
        <pc:spChg chg="add del mod">
          <ac:chgData name="" userId="a9f737eea5b8bd2d" providerId="LiveId" clId="{D15ABD22-BF3A-4FB8-86F9-8EEBCC136E4C}" dt="2021-10-26T11:23:09.670" v="1336" actId="1076"/>
          <ac:spMkLst>
            <pc:docMk/>
            <pc:sldMk cId="1096155842" sldId="599"/>
            <ac:spMk id="10" creationId="{DD121E7E-6D6B-47FC-8EAC-B86149790B5E}"/>
          </ac:spMkLst>
        </pc:spChg>
        <pc:spChg chg="del mod">
          <ac:chgData name="" userId="a9f737eea5b8bd2d" providerId="LiveId" clId="{D15ABD22-BF3A-4FB8-86F9-8EEBCC136E4C}" dt="2021-10-26T11:10:17.992" v="1117"/>
          <ac:spMkLst>
            <pc:docMk/>
            <pc:sldMk cId="1096155842" sldId="599"/>
            <ac:spMk id="12" creationId="{3A213EAF-7B27-45FB-90D9-F432F540D1FB}"/>
          </ac:spMkLst>
        </pc:spChg>
        <pc:spChg chg="add mod">
          <ac:chgData name="" userId="a9f737eea5b8bd2d" providerId="LiveId" clId="{D15ABD22-BF3A-4FB8-86F9-8EEBCC136E4C}" dt="2021-10-26T11:22:54.040" v="1335" actId="20577"/>
          <ac:spMkLst>
            <pc:docMk/>
            <pc:sldMk cId="1096155842" sldId="599"/>
            <ac:spMk id="13" creationId="{95271972-C754-4CA5-A3BF-CA133FBA3F30}"/>
          </ac:spMkLst>
        </pc:spChg>
        <pc:spChg chg="add mod">
          <ac:chgData name="" userId="a9f737eea5b8bd2d" providerId="LiveId" clId="{D15ABD22-BF3A-4FB8-86F9-8EEBCC136E4C}" dt="2021-10-26T11:25:36.765" v="1357" actId="1076"/>
          <ac:spMkLst>
            <pc:docMk/>
            <pc:sldMk cId="1096155842" sldId="599"/>
            <ac:spMk id="17" creationId="{5AAD110A-C352-4747-A99D-D8366E55592E}"/>
          </ac:spMkLst>
        </pc:spChg>
        <pc:picChg chg="add del mod">
          <ac:chgData name="" userId="a9f737eea5b8bd2d" providerId="LiveId" clId="{D15ABD22-BF3A-4FB8-86F9-8EEBCC136E4C}" dt="2021-10-26T11:11:26.863" v="1123"/>
          <ac:picMkLst>
            <pc:docMk/>
            <pc:sldMk cId="1096155842" sldId="599"/>
            <ac:picMk id="3" creationId="{EB6809AB-BF92-440D-9270-FE756512A091}"/>
          </ac:picMkLst>
        </pc:picChg>
        <pc:picChg chg="del mod">
          <ac:chgData name="" userId="a9f737eea5b8bd2d" providerId="LiveId" clId="{D15ABD22-BF3A-4FB8-86F9-8EEBCC136E4C}" dt="2021-10-26T11:10:28.983" v="1120" actId="478"/>
          <ac:picMkLst>
            <pc:docMk/>
            <pc:sldMk cId="1096155842" sldId="599"/>
            <ac:picMk id="4" creationId="{26D6B614-0E39-43EA-93C6-26433CC9B6AD}"/>
          </ac:picMkLst>
        </pc:picChg>
        <pc:picChg chg="add mod">
          <ac:chgData name="" userId="a9f737eea5b8bd2d" providerId="LiveId" clId="{D15ABD22-BF3A-4FB8-86F9-8EEBCC136E4C}" dt="2021-10-26T11:24:07.237" v="1337" actId="1076"/>
          <ac:picMkLst>
            <pc:docMk/>
            <pc:sldMk cId="1096155842" sldId="599"/>
            <ac:picMk id="7" creationId="{F76009CB-AE32-4FD5-AC8A-69545E44D5EC}"/>
          </ac:picMkLst>
        </pc:picChg>
        <pc:picChg chg="del">
          <ac:chgData name="" userId="a9f737eea5b8bd2d" providerId="LiveId" clId="{D15ABD22-BF3A-4FB8-86F9-8EEBCC136E4C}" dt="2021-10-26T11:10:30.215" v="1121" actId="478"/>
          <ac:picMkLst>
            <pc:docMk/>
            <pc:sldMk cId="1096155842" sldId="599"/>
            <ac:picMk id="11" creationId="{E3AFB3A7-26D8-4433-9CF9-832D09AAD1D1}"/>
          </ac:picMkLst>
        </pc:picChg>
        <pc:picChg chg="add mod modCrop">
          <ac:chgData name="" userId="a9f737eea5b8bd2d" providerId="LiveId" clId="{D15ABD22-BF3A-4FB8-86F9-8EEBCC136E4C}" dt="2021-10-26T11:25:40.557" v="1359" actId="1076"/>
          <ac:picMkLst>
            <pc:docMk/>
            <pc:sldMk cId="1096155842" sldId="599"/>
            <ac:picMk id="16" creationId="{C2A33C40-92E5-4E2B-B852-F1B7618FB180}"/>
          </ac:picMkLst>
        </pc:picChg>
      </pc:sldChg>
      <pc:sldChg chg="addSp delSp modSp add">
        <pc:chgData name="" userId="a9f737eea5b8bd2d" providerId="LiveId" clId="{D15ABD22-BF3A-4FB8-86F9-8EEBCC136E4C}" dt="2021-10-26T11:28:32.488" v="1389" actId="14100"/>
        <pc:sldMkLst>
          <pc:docMk/>
          <pc:sldMk cId="391405612" sldId="600"/>
        </pc:sldMkLst>
        <pc:spChg chg="del">
          <ac:chgData name="" userId="a9f737eea5b8bd2d" providerId="LiveId" clId="{D15ABD22-BF3A-4FB8-86F9-8EEBCC136E4C}" dt="2021-10-26T11:14:53.837" v="1217" actId="478"/>
          <ac:spMkLst>
            <pc:docMk/>
            <pc:sldMk cId="391405612" sldId="600"/>
            <ac:spMk id="5" creationId="{6F856E87-C982-4DE3-B0DD-60392455A67A}"/>
          </ac:spMkLst>
        </pc:spChg>
        <pc:spChg chg="add mod">
          <ac:chgData name="" userId="a9f737eea5b8bd2d" providerId="LiveId" clId="{D15ABD22-BF3A-4FB8-86F9-8EEBCC136E4C}" dt="2021-10-26T11:28:32.488" v="1389" actId="14100"/>
          <ac:spMkLst>
            <pc:docMk/>
            <pc:sldMk cId="391405612" sldId="600"/>
            <ac:spMk id="6" creationId="{FE239BBC-0311-4DD9-A12E-6A758EE47C86}"/>
          </ac:spMkLst>
        </pc:spChg>
        <pc:spChg chg="del">
          <ac:chgData name="" userId="a9f737eea5b8bd2d" providerId="LiveId" clId="{D15ABD22-BF3A-4FB8-86F9-8EEBCC136E4C}" dt="2021-10-26T11:14:53.837" v="1217" actId="478"/>
          <ac:spMkLst>
            <pc:docMk/>
            <pc:sldMk cId="391405612" sldId="600"/>
            <ac:spMk id="10" creationId="{DD121E7E-6D6B-47FC-8EAC-B86149790B5E}"/>
          </ac:spMkLst>
        </pc:spChg>
        <pc:spChg chg="mod">
          <ac:chgData name="" userId="a9f737eea5b8bd2d" providerId="LiveId" clId="{D15ABD22-BF3A-4FB8-86F9-8EEBCC136E4C}" dt="2021-10-26T11:14:50.206" v="1216" actId="20577"/>
          <ac:spMkLst>
            <pc:docMk/>
            <pc:sldMk cId="391405612" sldId="600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6T11:14:53.837" v="1217" actId="478"/>
          <ac:picMkLst>
            <pc:docMk/>
            <pc:sldMk cId="391405612" sldId="600"/>
            <ac:picMk id="7" creationId="{F76009CB-AE32-4FD5-AC8A-69545E44D5EC}"/>
          </ac:picMkLst>
        </pc:picChg>
      </pc:sldChg>
      <pc:sldChg chg="addSp delSp modSp add modNotesTx">
        <pc:chgData name="" userId="a9f737eea5b8bd2d" providerId="LiveId" clId="{D15ABD22-BF3A-4FB8-86F9-8EEBCC136E4C}" dt="2021-10-27T09:09:50.650" v="1624" actId="1038"/>
        <pc:sldMkLst>
          <pc:docMk/>
          <pc:sldMk cId="2999730658" sldId="601"/>
        </pc:sldMkLst>
        <pc:spChg chg="mod">
          <ac:chgData name="" userId="a9f737eea5b8bd2d" providerId="LiveId" clId="{D15ABD22-BF3A-4FB8-86F9-8EEBCC136E4C}" dt="2021-10-26T15:10:51.106" v="1466"/>
          <ac:spMkLst>
            <pc:docMk/>
            <pc:sldMk cId="2999730658" sldId="601"/>
            <ac:spMk id="6" creationId="{1B48F0FB-BA95-4B49-8843-F1BFA8113AA7}"/>
          </ac:spMkLst>
        </pc:spChg>
        <pc:spChg chg="mod">
          <ac:chgData name="" userId="a9f737eea5b8bd2d" providerId="LiveId" clId="{D15ABD22-BF3A-4FB8-86F9-8EEBCC136E4C}" dt="2021-10-26T16:39:31.769" v="1602" actId="20577"/>
          <ac:spMkLst>
            <pc:docMk/>
            <pc:sldMk cId="2999730658" sldId="601"/>
            <ac:spMk id="9" creationId="{AEB03FE2-337A-43F4-98FE-72005E5C81E7}"/>
          </ac:spMkLst>
        </pc:spChg>
        <pc:spChg chg="mod ord">
          <ac:chgData name="" userId="a9f737eea5b8bd2d" providerId="LiveId" clId="{D15ABD22-BF3A-4FB8-86F9-8EEBCC136E4C}" dt="2021-10-26T15:06:19.975" v="1439" actId="166"/>
          <ac:spMkLst>
            <pc:docMk/>
            <pc:sldMk cId="2999730658" sldId="601"/>
            <ac:spMk id="14" creationId="{7ED57065-BC2D-4E35-980D-7B2593890D28}"/>
          </ac:spMkLst>
        </pc:spChg>
        <pc:picChg chg="del">
          <ac:chgData name="" userId="a9f737eea5b8bd2d" providerId="LiveId" clId="{D15ABD22-BF3A-4FB8-86F9-8EEBCC136E4C}" dt="2021-10-26T12:01:18.554" v="1414" actId="478"/>
          <ac:picMkLst>
            <pc:docMk/>
            <pc:sldMk cId="2999730658" sldId="601"/>
            <ac:picMk id="3" creationId="{ACC2B059-B1C1-4C57-9C80-F472D315DD72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4" creationId="{AF816E3A-198E-4299-BACF-0AC08D2FC382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10" creationId="{68CEBC6D-5F26-494A-BD28-7D1C628FE6A7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11" creationId="{37EB0A6D-F0CB-4DEA-A121-0467BD889BFA}"/>
          </ac:picMkLst>
        </pc:picChg>
        <pc:picChg chg="add mod modCrop">
          <ac:chgData name="" userId="a9f737eea5b8bd2d" providerId="LiveId" clId="{D15ABD22-BF3A-4FB8-86F9-8EEBCC136E4C}" dt="2021-10-26T16:40:09.406" v="1603" actId="1076"/>
          <ac:picMkLst>
            <pc:docMk/>
            <pc:sldMk cId="2999730658" sldId="601"/>
            <ac:picMk id="12" creationId="{17C31274-EAE2-4409-8711-075DB12386C6}"/>
          </ac:picMkLst>
        </pc:picChg>
      </pc:sldChg>
    </pc:docChg>
  </pc:docChgLst>
  <pc:docChgLst>
    <pc:chgData userId="a9f737eea5b8bd2d" providerId="LiveId" clId="{3BD77888-4F49-4CA2-8A88-E4F5839F5073}"/>
    <pc:docChg chg="custSel addSld modSld">
      <pc:chgData name="" userId="a9f737eea5b8bd2d" providerId="LiveId" clId="{3BD77888-4F49-4CA2-8A88-E4F5839F5073}" dt="2021-08-04T07:33:49.579" v="484" actId="20577"/>
      <pc:docMkLst>
        <pc:docMk/>
      </pc:docMkLst>
      <pc:sldChg chg="modSp">
        <pc:chgData name="" userId="a9f737eea5b8bd2d" providerId="LiveId" clId="{3BD77888-4F49-4CA2-8A88-E4F5839F5073}" dt="2021-08-04T05:56:16.703" v="1" actId="1076"/>
        <pc:sldMkLst>
          <pc:docMk/>
          <pc:sldMk cId="0" sldId="257"/>
        </pc:sldMkLst>
        <pc:picChg chg="mod">
          <ac:chgData name="" userId="a9f737eea5b8bd2d" providerId="LiveId" clId="{3BD77888-4F49-4CA2-8A88-E4F5839F5073}" dt="2021-08-04T05:56:16.703" v="1" actId="1076"/>
          <ac:picMkLst>
            <pc:docMk/>
            <pc:sldMk cId="0" sldId="257"/>
            <ac:picMk id="7" creationId="{FC48C714-9EB5-44F3-A43C-73D5CF43ECC0}"/>
          </ac:picMkLst>
        </pc:picChg>
      </pc:sldChg>
      <pc:sldChg chg="addSp delSp modSp">
        <pc:chgData name="" userId="a9f737eea5b8bd2d" providerId="LiveId" clId="{3BD77888-4F49-4CA2-8A88-E4F5839F5073}" dt="2021-08-04T07:09:40.983" v="288"/>
        <pc:sldMkLst>
          <pc:docMk/>
          <pc:sldMk cId="0" sldId="513"/>
        </pc:sldMkLst>
        <pc:spChg chg="add del mod">
          <ac:chgData name="" userId="a9f737eea5b8bd2d" providerId="LiveId" clId="{3BD77888-4F49-4CA2-8A88-E4F5839F5073}" dt="2021-08-04T07:09:36.962" v="287"/>
          <ac:spMkLst>
            <pc:docMk/>
            <pc:sldMk cId="0" sldId="513"/>
            <ac:spMk id="2" creationId="{AB5195B4-7C4D-48E0-8962-AF9A1931C81B}"/>
          </ac:spMkLst>
        </pc:spChg>
        <pc:spChg chg="add">
          <ac:chgData name="" userId="a9f737eea5b8bd2d" providerId="LiveId" clId="{3BD77888-4F49-4CA2-8A88-E4F5839F5073}" dt="2021-08-04T07:09:40.983" v="288"/>
          <ac:spMkLst>
            <pc:docMk/>
            <pc:sldMk cId="0" sldId="513"/>
            <ac:spMk id="21" creationId="{5A5E7D65-C541-4DC9-B0F8-A22E5A821BCD}"/>
          </ac:spMkLst>
        </pc:spChg>
        <pc:spChg chg="add">
          <ac:chgData name="" userId="a9f737eea5b8bd2d" providerId="LiveId" clId="{3BD77888-4F49-4CA2-8A88-E4F5839F5073}" dt="2021-08-04T07:09:40.983" v="288"/>
          <ac:spMkLst>
            <pc:docMk/>
            <pc:sldMk cId="0" sldId="513"/>
            <ac:spMk id="22" creationId="{70EE3DF3-3F7B-4F1D-A992-1764305758FF}"/>
          </ac:spMkLst>
        </pc:spChg>
        <pc:spChg chg="del mod">
          <ac:chgData name="" userId="a9f737eea5b8bd2d" providerId="LiveId" clId="{3BD77888-4F49-4CA2-8A88-E4F5839F5073}" dt="2021-08-04T07:09:36.962" v="287"/>
          <ac:spMkLst>
            <pc:docMk/>
            <pc:sldMk cId="0" sldId="513"/>
            <ac:spMk id="31" creationId="{E8B99B5F-52E1-488A-8BF8-712204875EE3}"/>
          </ac:spMkLst>
        </pc:spChg>
        <pc:grpChg chg="add">
          <ac:chgData name="" userId="a9f737eea5b8bd2d" providerId="LiveId" clId="{3BD77888-4F49-4CA2-8A88-E4F5839F5073}" dt="2021-08-04T07:09:40.983" v="288"/>
          <ac:grpSpMkLst>
            <pc:docMk/>
            <pc:sldMk cId="0" sldId="513"/>
            <ac:grpSpMk id="18" creationId="{FD02CD73-B4BC-438B-B30A-AE77A3892E49}"/>
          </ac:grpSpMkLst>
        </pc:grpChg>
        <pc:grpChg chg="del">
          <ac:chgData name="" userId="a9f737eea5b8bd2d" providerId="LiveId" clId="{3BD77888-4F49-4CA2-8A88-E4F5839F5073}" dt="2021-08-04T07:09:36.962" v="287"/>
          <ac:grpSpMkLst>
            <pc:docMk/>
            <pc:sldMk cId="0" sldId="513"/>
            <ac:grpSpMk id="30" creationId="{5F3B2EC0-4031-468A-9B52-542EBBAD97CE}"/>
          </ac:grpSpMkLst>
        </pc:grpChg>
      </pc:sldChg>
      <pc:sldChg chg="addSp delSp modSp">
        <pc:chgData name="" userId="a9f737eea5b8bd2d" providerId="LiveId" clId="{3BD77888-4F49-4CA2-8A88-E4F5839F5073}" dt="2021-08-04T07:26:35.376" v="471" actId="20577"/>
        <pc:sldMkLst>
          <pc:docMk/>
          <pc:sldMk cId="3477131019" sldId="569"/>
        </pc:sldMkLst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4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5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8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9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10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11" creationId="{00000000-0000-0000-0000-000000000000}"/>
          </ac:spMkLst>
        </pc:spChg>
        <pc:spChg chg="add mod">
          <ac:chgData name="" userId="a9f737eea5b8bd2d" providerId="LiveId" clId="{3BD77888-4F49-4CA2-8A88-E4F5839F5073}" dt="2021-08-04T07:25:21.462" v="435" actId="20577"/>
          <ac:spMkLst>
            <pc:docMk/>
            <pc:sldMk cId="3477131019" sldId="569"/>
            <ac:spMk id="14" creationId="{7ED57065-BC2D-4E35-980D-7B2593890D28}"/>
          </ac:spMkLst>
        </pc:spChg>
        <pc:spChg chg="add mod">
          <ac:chgData name="" userId="a9f737eea5b8bd2d" providerId="LiveId" clId="{3BD77888-4F49-4CA2-8A88-E4F5839F5073}" dt="2021-08-04T07:25:18.277" v="434" actId="20577"/>
          <ac:spMkLst>
            <pc:docMk/>
            <pc:sldMk cId="3477131019" sldId="569"/>
            <ac:spMk id="15" creationId="{F81BEC07-4913-4784-8A51-C6DFD6631AA3}"/>
          </ac:spMkLst>
        </pc:spChg>
        <pc:spChg chg="add mod">
          <ac:chgData name="" userId="a9f737eea5b8bd2d" providerId="LiveId" clId="{3BD77888-4F49-4CA2-8A88-E4F5839F5073}" dt="2021-08-04T07:26:35.376" v="471" actId="20577"/>
          <ac:spMkLst>
            <pc:docMk/>
            <pc:sldMk cId="3477131019" sldId="569"/>
            <ac:spMk id="16" creationId="{F22BA489-636A-4579-A67A-C3E9054BD0AD}"/>
          </ac:spMkLst>
        </pc:sp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2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3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6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7" creationId="{00000000-0000-0000-0000-000000000000}"/>
          </ac:picMkLst>
        </pc:picChg>
        <pc:picChg chg="add mod">
          <ac:chgData name="" userId="a9f737eea5b8bd2d" providerId="LiveId" clId="{3BD77888-4F49-4CA2-8A88-E4F5839F5073}" dt="2021-08-04T07:25:33.564" v="454" actId="1035"/>
          <ac:picMkLst>
            <pc:docMk/>
            <pc:sldMk cId="3477131019" sldId="569"/>
            <ac:picMk id="13" creationId="{C1007188-CAA1-4AC4-A3FB-702B4734DA26}"/>
          </ac:picMkLst>
        </pc:picChg>
      </pc:sldChg>
      <pc:sldChg chg="addSp delSp modSp">
        <pc:chgData name="" userId="a9f737eea5b8bd2d" providerId="LiveId" clId="{3BD77888-4F49-4CA2-8A88-E4F5839F5073}" dt="2021-08-04T07:33:49.579" v="484" actId="20577"/>
        <pc:sldMkLst>
          <pc:docMk/>
          <pc:sldMk cId="2353002617" sldId="586"/>
        </pc:sldMkLst>
        <pc:spChg chg="add del mod">
          <ac:chgData name="" userId="a9f737eea5b8bd2d" providerId="LiveId" clId="{3BD77888-4F49-4CA2-8A88-E4F5839F5073}" dt="2021-08-04T06:47:11.907" v="117" actId="478"/>
          <ac:spMkLst>
            <pc:docMk/>
            <pc:sldMk cId="2353002617" sldId="586"/>
            <ac:spMk id="10" creationId="{1492CE93-F99E-4DC4-9689-C646323ECBBA}"/>
          </ac:spMkLst>
        </pc:spChg>
        <pc:spChg chg="add mod">
          <ac:chgData name="" userId="a9f737eea5b8bd2d" providerId="LiveId" clId="{3BD77888-4F49-4CA2-8A88-E4F5839F5073}" dt="2021-08-04T06:53:11.040" v="257" actId="1076"/>
          <ac:spMkLst>
            <pc:docMk/>
            <pc:sldMk cId="2353002617" sldId="586"/>
            <ac:spMk id="11" creationId="{12F6AB0F-6904-479C-9BAC-B3FF2AEFA2AE}"/>
          </ac:spMkLst>
        </pc:spChg>
        <pc:spChg chg="add del mod">
          <ac:chgData name="" userId="a9f737eea5b8bd2d" providerId="LiveId" clId="{3BD77888-4F49-4CA2-8A88-E4F5839F5073}" dt="2021-08-04T06:51:41.331" v="196" actId="478"/>
          <ac:spMkLst>
            <pc:docMk/>
            <pc:sldMk cId="2353002617" sldId="586"/>
            <ac:spMk id="12" creationId="{9D22A51A-9708-4CE9-927F-64DCF490BDF6}"/>
          </ac:spMkLst>
        </pc:spChg>
        <pc:spChg chg="add mod">
          <ac:chgData name="" userId="a9f737eea5b8bd2d" providerId="LiveId" clId="{3BD77888-4F49-4CA2-8A88-E4F5839F5073}" dt="2021-08-04T06:54:01.803" v="267" actId="164"/>
          <ac:spMkLst>
            <pc:docMk/>
            <pc:sldMk cId="2353002617" sldId="586"/>
            <ac:spMk id="15" creationId="{B28C320B-6B39-48C4-ACB8-07C222323005}"/>
          </ac:spMkLst>
        </pc:spChg>
        <pc:spChg chg="add mod">
          <ac:chgData name="" userId="a9f737eea5b8bd2d" providerId="LiveId" clId="{3BD77888-4F49-4CA2-8A88-E4F5839F5073}" dt="2021-08-04T06:54:24.268" v="270" actId="1076"/>
          <ac:spMkLst>
            <pc:docMk/>
            <pc:sldMk cId="2353002617" sldId="586"/>
            <ac:spMk id="16" creationId="{FEE00DAB-4FF4-4AB4-9AB7-7BAE522771FF}"/>
          </ac:spMkLst>
        </pc:spChg>
        <pc:spChg chg="add mod">
          <ac:chgData name="" userId="a9f737eea5b8bd2d" providerId="LiveId" clId="{3BD77888-4F49-4CA2-8A88-E4F5839F5073}" dt="2021-08-04T06:53:44.138" v="266" actId="1076"/>
          <ac:spMkLst>
            <pc:docMk/>
            <pc:sldMk cId="2353002617" sldId="586"/>
            <ac:spMk id="17" creationId="{425AC256-6EC7-43B1-839C-6FEB0ECEFA0A}"/>
          </ac:spMkLst>
        </pc:spChg>
        <pc:spChg chg="add mod">
          <ac:chgData name="" userId="a9f737eea5b8bd2d" providerId="LiveId" clId="{3BD77888-4F49-4CA2-8A88-E4F5839F5073}" dt="2021-08-04T07:33:49.579" v="484" actId="20577"/>
          <ac:spMkLst>
            <pc:docMk/>
            <pc:sldMk cId="2353002617" sldId="586"/>
            <ac:spMk id="19" creationId="{A3B1A483-CF90-448A-80C9-F4B53242D6E2}"/>
          </ac:spMkLst>
        </pc:spChg>
        <pc:grpChg chg="add mod">
          <ac:chgData name="" userId="a9f737eea5b8bd2d" providerId="LiveId" clId="{3BD77888-4F49-4CA2-8A88-E4F5839F5073}" dt="2021-08-04T06:54:03.410" v="268" actId="1076"/>
          <ac:grpSpMkLst>
            <pc:docMk/>
            <pc:sldMk cId="2353002617" sldId="586"/>
            <ac:grpSpMk id="18" creationId="{7926866A-A121-40F6-ACF5-36D9354F0A30}"/>
          </ac:grpSpMkLst>
        </pc:grpChg>
        <pc:picChg chg="add mod modCrop">
          <ac:chgData name="" userId="a9f737eea5b8bd2d" providerId="LiveId" clId="{3BD77888-4F49-4CA2-8A88-E4F5839F5073}" dt="2021-08-04T06:54:01.803" v="267" actId="164"/>
          <ac:picMkLst>
            <pc:docMk/>
            <pc:sldMk cId="2353002617" sldId="586"/>
            <ac:picMk id="3" creationId="{D6CAC00C-856F-4825-8025-A00EF18D4B2B}"/>
          </ac:picMkLst>
        </pc:picChg>
        <pc:picChg chg="add mod modCrop">
          <ac:chgData name="" userId="a9f737eea5b8bd2d" providerId="LiveId" clId="{3BD77888-4F49-4CA2-8A88-E4F5839F5073}" dt="2021-08-04T06:54:32.683" v="272" actId="1076"/>
          <ac:picMkLst>
            <pc:docMk/>
            <pc:sldMk cId="2353002617" sldId="586"/>
            <ac:picMk id="7" creationId="{478EA5F9-1BB8-4700-8B99-243B57C0A6DC}"/>
          </ac:picMkLst>
        </pc:picChg>
        <pc:picChg chg="add mod modCrop">
          <ac:chgData name="" userId="a9f737eea5b8bd2d" providerId="LiveId" clId="{3BD77888-4F49-4CA2-8A88-E4F5839F5073}" dt="2021-08-04T06:54:24.268" v="270" actId="1076"/>
          <ac:picMkLst>
            <pc:docMk/>
            <pc:sldMk cId="2353002617" sldId="586"/>
            <ac:picMk id="8" creationId="{19218418-0EC7-4D47-9565-D2C1B20DBBAA}"/>
          </ac:picMkLst>
        </pc:picChg>
        <pc:picChg chg="add mod modCrop">
          <ac:chgData name="" userId="a9f737eea5b8bd2d" providerId="LiveId" clId="{3BD77888-4F49-4CA2-8A88-E4F5839F5073}" dt="2021-08-04T06:54:36.665" v="273" actId="1076"/>
          <ac:picMkLst>
            <pc:docMk/>
            <pc:sldMk cId="2353002617" sldId="586"/>
            <ac:picMk id="9" creationId="{8964D336-EE38-4560-ADD8-72E47D362685}"/>
          </ac:picMkLst>
        </pc:picChg>
        <pc:picChg chg="add mod">
          <ac:chgData name="" userId="a9f737eea5b8bd2d" providerId="LiveId" clId="{3BD77888-4F49-4CA2-8A88-E4F5839F5073}" dt="2021-08-04T06:54:24.268" v="270" actId="1076"/>
          <ac:picMkLst>
            <pc:docMk/>
            <pc:sldMk cId="2353002617" sldId="586"/>
            <ac:picMk id="14" creationId="{477B1392-3DEA-4229-AB55-9E24ECDC434A}"/>
          </ac:picMkLst>
        </pc:picChg>
      </pc:sldChg>
      <pc:sldChg chg="addSp delSp modSp add">
        <pc:chgData name="" userId="a9f737eea5b8bd2d" providerId="LiveId" clId="{3BD77888-4F49-4CA2-8A88-E4F5839F5073}" dt="2021-08-04T07:25:39.845" v="456" actId="20577"/>
        <pc:sldMkLst>
          <pc:docMk/>
          <pc:sldMk cId="1934339336" sldId="588"/>
        </pc:sldMkLst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1" creationId="{12F6AB0F-6904-479C-9BAC-B3FF2AEFA2AE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6" creationId="{FEE00DAB-4FF4-4AB4-9AB7-7BAE522771FF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7" creationId="{425AC256-6EC7-43B1-839C-6FEB0ECEFA0A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9" creationId="{A3B1A483-CF90-448A-80C9-F4B53242D6E2}"/>
          </ac:spMkLst>
        </pc:spChg>
        <pc:spChg chg="add mod">
          <ac:chgData name="" userId="a9f737eea5b8bd2d" providerId="LiveId" clId="{3BD77888-4F49-4CA2-8A88-E4F5839F5073}" dt="2021-08-04T07:25:39.845" v="456" actId="20577"/>
          <ac:spMkLst>
            <pc:docMk/>
            <pc:sldMk cId="1934339336" sldId="588"/>
            <ac:spMk id="20" creationId="{6A2F4D57-FBD4-46FF-BEE5-65D8394C4EDA}"/>
          </ac:spMkLst>
        </pc:spChg>
        <pc:grpChg chg="del">
          <ac:chgData name="" userId="a9f737eea5b8bd2d" providerId="LiveId" clId="{3BD77888-4F49-4CA2-8A88-E4F5839F5073}" dt="2021-08-04T07:17:01.604" v="361" actId="478"/>
          <ac:grpSpMkLst>
            <pc:docMk/>
            <pc:sldMk cId="1934339336" sldId="588"/>
            <ac:grpSpMk id="18" creationId="{7926866A-A121-40F6-ACF5-36D9354F0A30}"/>
          </ac:grpSpMkLst>
        </pc:grp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7" creationId="{478EA5F9-1BB8-4700-8B99-243B57C0A6DC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8" creationId="{19218418-0EC7-4D47-9565-D2C1B20DBBAA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9" creationId="{8964D336-EE38-4560-ADD8-72E47D362685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14" creationId="{477B1392-3DEA-4229-AB55-9E24ECDC434A}"/>
          </ac:picMkLst>
        </pc:picChg>
      </pc:sldChg>
    </pc:docChg>
  </pc:docChgLst>
  <pc:docChgLst>
    <pc:chgData userId="a9f737eea5b8bd2d" providerId="LiveId" clId="{52CA27E5-BBB8-432A-AF20-14F9EB6C9CC7}"/>
    <pc:docChg chg="undo custSel addSld delSld modSld">
      <pc:chgData name="" userId="a9f737eea5b8bd2d" providerId="LiveId" clId="{52CA27E5-BBB8-432A-AF20-14F9EB6C9CC7}" dt="2021-08-03T15:03:24.427" v="282" actId="478"/>
      <pc:docMkLst>
        <pc:docMk/>
      </pc:docMkLst>
      <pc:sldChg chg="addSp delSp modSp">
        <pc:chgData name="" userId="a9f737eea5b8bd2d" providerId="LiveId" clId="{52CA27E5-BBB8-432A-AF20-14F9EB6C9CC7}" dt="2021-08-03T10:36:54.274" v="7" actId="1076"/>
        <pc:sldMkLst>
          <pc:docMk/>
          <pc:sldMk cId="0" sldId="257"/>
        </pc:sldMkLst>
        <pc:spChg chg="mod">
          <ac:chgData name="" userId="a9f737eea5b8bd2d" providerId="LiveId" clId="{52CA27E5-BBB8-432A-AF20-14F9EB6C9CC7}" dt="2021-08-03T10:34:35.762" v="3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" userId="a9f737eea5b8bd2d" providerId="LiveId" clId="{52CA27E5-BBB8-432A-AF20-14F9EB6C9CC7}" dt="2021-08-03T10:36:42.290" v="5" actId="478"/>
          <ac:spMkLst>
            <pc:docMk/>
            <pc:sldMk cId="0" sldId="257"/>
            <ac:spMk id="4" creationId="{3C3E4312-2E7C-4F3C-B421-FDA4722F5155}"/>
          </ac:spMkLst>
        </pc:spChg>
        <pc:spChg chg="del">
          <ac:chgData name="" userId="a9f737eea5b8bd2d" providerId="LiveId" clId="{52CA27E5-BBB8-432A-AF20-14F9EB6C9CC7}" dt="2021-08-03T10:36:39.928" v="4" actId="478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" userId="a9f737eea5b8bd2d" providerId="LiveId" clId="{52CA27E5-BBB8-432A-AF20-14F9EB6C9CC7}" dt="2021-08-03T10:36:54.274" v="7" actId="1076"/>
          <ac:spMkLst>
            <pc:docMk/>
            <pc:sldMk cId="0" sldId="257"/>
            <ac:spMk id="6" creationId="{F900D40B-ECE0-4536-85DA-8FEB21B7D943}"/>
          </ac:spMkLst>
        </pc:spChg>
        <pc:picChg chg="add mod">
          <ac:chgData name="" userId="a9f737eea5b8bd2d" providerId="LiveId" clId="{52CA27E5-BBB8-432A-AF20-14F9EB6C9CC7}" dt="2021-08-03T10:36:54.274" v="7" actId="1076"/>
          <ac:picMkLst>
            <pc:docMk/>
            <pc:sldMk cId="0" sldId="257"/>
            <ac:picMk id="7" creationId="{FC48C714-9EB5-44F3-A43C-73D5CF43ECC0}"/>
          </ac:picMkLst>
        </pc:picChg>
      </pc:sldChg>
      <pc:sldChg chg="addSp delSp modSp">
        <pc:chgData name="" userId="a9f737eea5b8bd2d" providerId="LiveId" clId="{52CA27E5-BBB8-432A-AF20-14F9EB6C9CC7}" dt="2021-08-03T11:02:14.031" v="48" actId="1076"/>
        <pc:sldMkLst>
          <pc:docMk/>
          <pc:sldMk cId="0" sldId="510"/>
        </pc:sldMkLst>
        <pc:picChg chg="del">
          <ac:chgData name="" userId="a9f737eea5b8bd2d" providerId="LiveId" clId="{52CA27E5-BBB8-432A-AF20-14F9EB6C9CC7}" dt="2021-08-03T11:00:01.507" v="22" actId="478"/>
          <ac:picMkLst>
            <pc:docMk/>
            <pc:sldMk cId="0" sldId="510"/>
            <ac:picMk id="2" creationId="{00000000-0000-0000-0000-000000000000}"/>
          </ac:picMkLst>
        </pc:picChg>
        <pc:picChg chg="add mod">
          <ac:chgData name="" userId="a9f737eea5b8bd2d" providerId="LiveId" clId="{52CA27E5-BBB8-432A-AF20-14F9EB6C9CC7}" dt="2021-08-03T11:02:03.927" v="43" actId="14100"/>
          <ac:picMkLst>
            <pc:docMk/>
            <pc:sldMk cId="0" sldId="510"/>
            <ac:picMk id="5" creationId="{CFFA6388-72C5-4619-B3C0-DDD60620334D}"/>
          </ac:picMkLst>
        </pc:picChg>
        <pc:picChg chg="add mod modCrop">
          <ac:chgData name="" userId="a9f737eea5b8bd2d" providerId="LiveId" clId="{52CA27E5-BBB8-432A-AF20-14F9EB6C9CC7}" dt="2021-08-03T11:02:14.031" v="48" actId="1076"/>
          <ac:picMkLst>
            <pc:docMk/>
            <pc:sldMk cId="0" sldId="510"/>
            <ac:picMk id="6" creationId="{370F8B90-38EA-4C04-8ECD-CAA2676CDC0F}"/>
          </ac:picMkLst>
        </pc:picChg>
        <pc:picChg chg="add del mod modCrop">
          <ac:chgData name="" userId="a9f737eea5b8bd2d" providerId="LiveId" clId="{52CA27E5-BBB8-432A-AF20-14F9EB6C9CC7}" dt="2021-08-03T11:01:32.209" v="35" actId="478"/>
          <ac:picMkLst>
            <pc:docMk/>
            <pc:sldMk cId="0" sldId="510"/>
            <ac:picMk id="7" creationId="{09A27E82-DE1A-4CCA-9251-A4719F277D9D}"/>
          </ac:picMkLst>
        </pc:picChg>
        <pc:picChg chg="add mod">
          <ac:chgData name="" userId="a9f737eea5b8bd2d" providerId="LiveId" clId="{52CA27E5-BBB8-432A-AF20-14F9EB6C9CC7}" dt="2021-08-03T11:02:09.632" v="45" actId="14100"/>
          <ac:picMkLst>
            <pc:docMk/>
            <pc:sldMk cId="0" sldId="510"/>
            <ac:picMk id="9" creationId="{0410A298-AC53-4784-A95C-8C907B9980E9}"/>
          </ac:picMkLst>
        </pc:picChg>
      </pc:sldChg>
      <pc:sldChg chg="addSp delSp modSp">
        <pc:chgData name="" userId="a9f737eea5b8bd2d" providerId="LiveId" clId="{52CA27E5-BBB8-432A-AF20-14F9EB6C9CC7}" dt="2021-08-03T15:03:00.141" v="280" actId="20577"/>
        <pc:sldMkLst>
          <pc:docMk/>
          <pc:sldMk cId="0" sldId="513"/>
        </pc:sldMkLst>
        <pc:spChg chg="add mod">
          <ac:chgData name="" userId="a9f737eea5b8bd2d" providerId="LiveId" clId="{52CA27E5-BBB8-432A-AF20-14F9EB6C9CC7}" dt="2021-08-03T14:51:58.142" v="196" actId="1076"/>
          <ac:spMkLst>
            <pc:docMk/>
            <pc:sldMk cId="0" sldId="513"/>
            <ac:spMk id="4" creationId="{E7AE66A4-473C-45D6-A65C-4A743CA484D7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12" creationId="{86CF9F1F-5B3D-4DFF-A167-4586F587EDB2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23" creationId="{0E9D7B6F-602E-446C-A495-6826764F8421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24" creationId="{B4C107A3-B1DE-4A26-A5F2-1C86C79FA4AF}"/>
          </ac:spMkLst>
        </pc:spChg>
        <pc:spChg chg="add mod">
          <ac:chgData name="" userId="a9f737eea5b8bd2d" providerId="LiveId" clId="{52CA27E5-BBB8-432A-AF20-14F9EB6C9CC7}" dt="2021-08-03T14:56:47.171" v="262" actId="1036"/>
          <ac:spMkLst>
            <pc:docMk/>
            <pc:sldMk cId="0" sldId="513"/>
            <ac:spMk id="31" creationId="{E8B99B5F-52E1-488A-8BF8-712204875EE3}"/>
          </ac:spMkLst>
        </pc:spChg>
        <pc:spChg chg="add mod">
          <ac:chgData name="" userId="a9f737eea5b8bd2d" providerId="LiveId" clId="{52CA27E5-BBB8-432A-AF20-14F9EB6C9CC7}" dt="2021-08-03T15:03:00.141" v="280" actId="20577"/>
          <ac:spMkLst>
            <pc:docMk/>
            <pc:sldMk cId="0" sldId="513"/>
            <ac:spMk id="32" creationId="{AF548534-4ABE-4A62-80E6-9010271F3907}"/>
          </ac:spMkLst>
        </pc:spChg>
        <pc:grpChg chg="add mod">
          <ac:chgData name="" userId="a9f737eea5b8bd2d" providerId="LiveId" clId="{52CA27E5-BBB8-432A-AF20-14F9EB6C9CC7}" dt="2021-08-03T14:55:25.436" v="252" actId="1035"/>
          <ac:grpSpMkLst>
            <pc:docMk/>
            <pc:sldMk cId="0" sldId="513"/>
            <ac:grpSpMk id="29" creationId="{BB4E03BC-A4EF-4D88-A2D0-F98BFC21BDDE}"/>
          </ac:grpSpMkLst>
        </pc:grpChg>
        <pc:grpChg chg="add mod">
          <ac:chgData name="" userId="a9f737eea5b8bd2d" providerId="LiveId" clId="{52CA27E5-BBB8-432A-AF20-14F9EB6C9CC7}" dt="2021-08-03T14:55:11.983" v="221" actId="1076"/>
          <ac:grpSpMkLst>
            <pc:docMk/>
            <pc:sldMk cId="0" sldId="513"/>
            <ac:grpSpMk id="30" creationId="{5F3B2EC0-4031-468A-9B52-542EBBAD97CE}"/>
          </ac:grpSpMkLst>
        </pc:grpChg>
        <pc:picChg chg="add del mod modCrop">
          <ac:chgData name="" userId="a9f737eea5b8bd2d" providerId="LiveId" clId="{52CA27E5-BBB8-432A-AF20-14F9EB6C9CC7}" dt="2021-08-03T10:59:59.214" v="21"/>
          <ac:picMkLst>
            <pc:docMk/>
            <pc:sldMk cId="0" sldId="513"/>
            <ac:picMk id="3" creationId="{1E4087C8-1EBE-49EF-8ABB-2012ADC9D3DE}"/>
          </ac:picMkLst>
        </pc:picChg>
        <pc:picChg chg="add mod modCrop">
          <ac:chgData name="" userId="a9f737eea5b8bd2d" providerId="LiveId" clId="{52CA27E5-BBB8-432A-AF20-14F9EB6C9CC7}" dt="2021-08-03T14:52:02.748" v="197" actId="164"/>
          <ac:picMkLst>
            <pc:docMk/>
            <pc:sldMk cId="0" sldId="513"/>
            <ac:picMk id="7" creationId="{383EDEA0-CE89-442D-96AE-9FD15C629E28}"/>
          </ac:picMkLst>
        </pc:picChg>
        <pc:picChg chg="del">
          <ac:chgData name="" userId="a9f737eea5b8bd2d" providerId="LiveId" clId="{52CA27E5-BBB8-432A-AF20-14F9EB6C9CC7}" dt="2021-08-03T10:38:35.705" v="10" actId="478"/>
          <ac:picMkLst>
            <pc:docMk/>
            <pc:sldMk cId="0" sldId="513"/>
            <ac:picMk id="8" creationId="{00000000-0000-0000-0000-000000000000}"/>
          </ac:picMkLst>
        </pc:picChg>
        <pc:picChg chg="add del mod modCrop">
          <ac:chgData name="" userId="a9f737eea5b8bd2d" providerId="LiveId" clId="{52CA27E5-BBB8-432A-AF20-14F9EB6C9CC7}" dt="2021-08-03T13:47:31.484" v="87" actId="478"/>
          <ac:picMkLst>
            <pc:docMk/>
            <pc:sldMk cId="0" sldId="513"/>
            <ac:picMk id="9" creationId="{BB0FBDBB-808B-4FC6-A1D3-817FEF8E0E89}"/>
          </ac:picMkLst>
        </pc:picChg>
        <pc:picChg chg="add del mod">
          <ac:chgData name="" userId="a9f737eea5b8bd2d" providerId="LiveId" clId="{52CA27E5-BBB8-432A-AF20-14F9EB6C9CC7}" dt="2021-08-03T13:48:16.660" v="94" actId="478"/>
          <ac:picMkLst>
            <pc:docMk/>
            <pc:sldMk cId="0" sldId="513"/>
            <ac:picMk id="10" creationId="{E19D3355-3975-4260-86FD-2D9E61567539}"/>
          </ac:picMkLst>
        </pc:picChg>
        <pc:picChg chg="add mod modCrop">
          <ac:chgData name="" userId="a9f737eea5b8bd2d" providerId="LiveId" clId="{52CA27E5-BBB8-432A-AF20-14F9EB6C9CC7}" dt="2021-08-03T14:52:02.748" v="197" actId="164"/>
          <ac:picMkLst>
            <pc:docMk/>
            <pc:sldMk cId="0" sldId="513"/>
            <ac:picMk id="11" creationId="{08DA9CC2-2D44-4D2B-9880-2CE7C20D5E67}"/>
          </ac:picMkLst>
        </pc:picChg>
        <pc:picChg chg="add mod">
          <ac:chgData name="" userId="a9f737eea5b8bd2d" providerId="LiveId" clId="{52CA27E5-BBB8-432A-AF20-14F9EB6C9CC7}" dt="2021-08-03T14:52:27.587" v="202" actId="164"/>
          <ac:picMkLst>
            <pc:docMk/>
            <pc:sldMk cId="0" sldId="513"/>
            <ac:picMk id="26" creationId="{708618F1-5078-46FF-9FBD-26D8CB6C778B}"/>
          </ac:picMkLst>
        </pc:picChg>
        <pc:picChg chg="add mod modCrop">
          <ac:chgData name="" userId="a9f737eea5b8bd2d" providerId="LiveId" clId="{52CA27E5-BBB8-432A-AF20-14F9EB6C9CC7}" dt="2021-08-03T14:55:06.119" v="220" actId="732"/>
          <ac:picMkLst>
            <pc:docMk/>
            <pc:sldMk cId="0" sldId="513"/>
            <ac:picMk id="28" creationId="{36498501-5904-4924-8DAB-4F071C7FFD9B}"/>
          </ac:picMkLst>
        </pc:picChg>
        <pc:cxnChg chg="add mod">
          <ac:chgData name="" userId="a9f737eea5b8bd2d" providerId="LiveId" clId="{52CA27E5-BBB8-432A-AF20-14F9EB6C9CC7}" dt="2021-08-03T14:52:02.748" v="197" actId="164"/>
          <ac:cxnSpMkLst>
            <pc:docMk/>
            <pc:sldMk cId="0" sldId="513"/>
            <ac:cxnSpMk id="14" creationId="{299E5AF9-A76C-47CB-BFC3-A05634D7FCB4}"/>
          </ac:cxnSpMkLst>
        </pc:cxnChg>
        <pc:cxnChg chg="add mod">
          <ac:chgData name="" userId="a9f737eea5b8bd2d" providerId="LiveId" clId="{52CA27E5-BBB8-432A-AF20-14F9EB6C9CC7}" dt="2021-08-03T14:52:02.748" v="197" actId="164"/>
          <ac:cxnSpMkLst>
            <pc:docMk/>
            <pc:sldMk cId="0" sldId="513"/>
            <ac:cxnSpMk id="17" creationId="{95CFE9D7-F143-4154-93B8-7D30C5A34EE2}"/>
          </ac:cxnSpMkLst>
        </pc:cxnChg>
      </pc:sldChg>
      <pc:sldChg chg="addSp delSp modSp">
        <pc:chgData name="" userId="a9f737eea5b8bd2d" providerId="LiveId" clId="{52CA27E5-BBB8-432A-AF20-14F9EB6C9CC7}" dt="2021-08-03T11:04:26.235" v="77" actId="1037"/>
        <pc:sldMkLst>
          <pc:docMk/>
          <pc:sldMk cId="2808205260" sldId="568"/>
        </pc:sldMkLst>
        <pc:spChg chg="del mod">
          <ac:chgData name="" userId="a9f737eea5b8bd2d" providerId="LiveId" clId="{52CA27E5-BBB8-432A-AF20-14F9EB6C9CC7}" dt="2021-08-03T11:03:37.936" v="52" actId="478"/>
          <ac:spMkLst>
            <pc:docMk/>
            <pc:sldMk cId="2808205260" sldId="568"/>
            <ac:spMk id="2" creationId="{00000000-0000-0000-0000-000000000000}"/>
          </ac:spMkLst>
        </pc:spChg>
        <pc:spChg chg="del mod">
          <ac:chgData name="" userId="a9f737eea5b8bd2d" providerId="LiveId" clId="{52CA27E5-BBB8-432A-AF20-14F9EB6C9CC7}" dt="2021-08-03T11:03:37.936" v="52" actId="478"/>
          <ac:spMkLst>
            <pc:docMk/>
            <pc:sldMk cId="2808205260" sldId="568"/>
            <ac:spMk id="3" creationId="{00000000-0000-0000-0000-000000000000}"/>
          </ac:spMkLst>
        </pc:spChg>
        <pc:spChg chg="add">
          <ac:chgData name="" userId="a9f737eea5b8bd2d" providerId="LiveId" clId="{52CA27E5-BBB8-432A-AF20-14F9EB6C9CC7}" dt="2021-08-03T11:03:45.398" v="53"/>
          <ac:spMkLst>
            <pc:docMk/>
            <pc:sldMk cId="2808205260" sldId="568"/>
            <ac:spMk id="5" creationId="{6BF3024B-86BD-4DFC-A419-89A82484A300}"/>
          </ac:spMkLst>
        </pc:spChg>
        <pc:picChg chg="del">
          <ac:chgData name="" userId="a9f737eea5b8bd2d" providerId="LiveId" clId="{52CA27E5-BBB8-432A-AF20-14F9EB6C9CC7}" dt="2021-08-03T11:03:15.010" v="49" actId="478"/>
          <ac:picMkLst>
            <pc:docMk/>
            <pc:sldMk cId="2808205260" sldId="568"/>
            <ac:picMk id="4" creationId="{00000000-0000-0000-0000-000000000000}"/>
          </ac:picMkLst>
        </pc:picChg>
        <pc:picChg chg="add mod">
          <ac:chgData name="" userId="a9f737eea5b8bd2d" providerId="LiveId" clId="{52CA27E5-BBB8-432A-AF20-14F9EB6C9CC7}" dt="2021-08-03T11:04:26.235" v="77" actId="1037"/>
          <ac:picMkLst>
            <pc:docMk/>
            <pc:sldMk cId="2808205260" sldId="568"/>
            <ac:picMk id="7" creationId="{1A9DC304-B698-4F3E-AEBE-1C618C5EEE6F}"/>
          </ac:picMkLst>
        </pc:picChg>
      </pc:sldChg>
      <pc:sldChg chg="delSp modSp add">
        <pc:chgData name="" userId="a9f737eea5b8bd2d" providerId="LiveId" clId="{52CA27E5-BBB8-432A-AF20-14F9EB6C9CC7}" dt="2021-08-03T15:03:24.427" v="282" actId="478"/>
        <pc:sldMkLst>
          <pc:docMk/>
          <pc:sldMk cId="2353002617" sldId="586"/>
        </pc:sldMkLst>
        <pc:spChg chg="del">
          <ac:chgData name="" userId="a9f737eea5b8bd2d" providerId="LiveId" clId="{52CA27E5-BBB8-432A-AF20-14F9EB6C9CC7}" dt="2021-08-03T15:03:24.427" v="282" actId="478"/>
          <ac:spMkLst>
            <pc:docMk/>
            <pc:sldMk cId="2353002617" sldId="586"/>
            <ac:spMk id="31" creationId="{E8B99B5F-52E1-488A-8BF8-712204875EE3}"/>
          </ac:spMkLst>
        </pc:spChg>
        <pc:spChg chg="del">
          <ac:chgData name="" userId="a9f737eea5b8bd2d" providerId="LiveId" clId="{52CA27E5-BBB8-432A-AF20-14F9EB6C9CC7}" dt="2021-08-03T15:03:24.427" v="282" actId="478"/>
          <ac:spMkLst>
            <pc:docMk/>
            <pc:sldMk cId="2353002617" sldId="586"/>
            <ac:spMk id="32" creationId="{AF548534-4ABE-4A62-80E6-9010271F3907}"/>
          </ac:spMkLst>
        </pc:spChg>
        <pc:grpChg chg="del">
          <ac:chgData name="" userId="a9f737eea5b8bd2d" providerId="LiveId" clId="{52CA27E5-BBB8-432A-AF20-14F9EB6C9CC7}" dt="2021-08-03T15:03:24.427" v="282" actId="478"/>
          <ac:grpSpMkLst>
            <pc:docMk/>
            <pc:sldMk cId="2353002617" sldId="586"/>
            <ac:grpSpMk id="29" creationId="{BB4E03BC-A4EF-4D88-A2D0-F98BFC21BDDE}"/>
          </ac:grpSpMkLst>
        </pc:grpChg>
        <pc:grpChg chg="del">
          <ac:chgData name="" userId="a9f737eea5b8bd2d" providerId="LiveId" clId="{52CA27E5-BBB8-432A-AF20-14F9EB6C9CC7}" dt="2021-08-03T15:03:24.427" v="282" actId="478"/>
          <ac:grpSpMkLst>
            <pc:docMk/>
            <pc:sldMk cId="2353002617" sldId="586"/>
            <ac:grpSpMk id="30" creationId="{5F3B2EC0-4031-468A-9B52-542EBBAD97CE}"/>
          </ac:grpSpMkLst>
        </pc:grpChg>
        <pc:cxnChg chg="mod">
          <ac:chgData name="" userId="a9f737eea5b8bd2d" providerId="LiveId" clId="{52CA27E5-BBB8-432A-AF20-14F9EB6C9CC7}" dt="2021-08-03T15:03:24.427" v="282" actId="478"/>
          <ac:cxnSpMkLst>
            <pc:docMk/>
            <pc:sldMk cId="2353002617" sldId="586"/>
            <ac:cxnSpMk id="14" creationId="{299E5AF9-A76C-47CB-BFC3-A05634D7FCB4}"/>
          </ac:cxnSpMkLst>
        </pc:cxnChg>
        <pc:cxnChg chg="mod">
          <ac:chgData name="" userId="a9f737eea5b8bd2d" providerId="LiveId" clId="{52CA27E5-BBB8-432A-AF20-14F9EB6C9CC7}" dt="2021-08-03T15:03:24.427" v="282" actId="478"/>
          <ac:cxnSpMkLst>
            <pc:docMk/>
            <pc:sldMk cId="2353002617" sldId="586"/>
            <ac:cxnSpMk id="17" creationId="{95CFE9D7-F143-4154-93B8-7D30C5A34EE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3036144-68FD-4F44-AFF2-F28B708573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867250-69F5-4C30-8675-54B8E786C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5EA6D-DCA6-4E22-B8AE-6488267173A4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2835E-AADB-492E-990E-CBA96C8B1D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60E66E-C41B-45D4-AF31-52A94C3A74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09968-86DB-405D-A3AB-2A465FEF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4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19591-13FE-46AD-947D-5F0468F3FCC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BE4B-0E52-413A-B0BB-23EACEE04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2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8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7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panose="020B0604020202020204" pitchFamily="34" charset="0"/>
              <a:buChar char="•"/>
              <a:defRPr sz="2400" b="0" i="0" spc="-5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BD2-46F1-4F19-9173-26ACE36E8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9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/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panose="02040502050405020303" charset="0"/>
          <a:cs typeface="Georgia" panose="02040502050405020303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733800" y="4413885"/>
            <a:ext cx="521335" cy="404495"/>
            <a:chOff x="6042" y="7094"/>
            <a:chExt cx="760" cy="760"/>
          </a:xfrm>
        </p:grpSpPr>
        <p:sp>
          <p:nvSpPr>
            <p:cNvPr id="11" name="椭圆 10"/>
            <p:cNvSpPr/>
            <p:nvPr/>
          </p:nvSpPr>
          <p:spPr>
            <a:xfrm>
              <a:off x="6042" y="7094"/>
              <a:ext cx="760" cy="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8" name="Freeform 864"/>
            <p:cNvSpPr>
              <a:spLocks noEditPoints="1"/>
            </p:cNvSpPr>
            <p:nvPr/>
          </p:nvSpPr>
          <p:spPr bwMode="auto">
            <a:xfrm>
              <a:off x="6118" y="7269"/>
              <a:ext cx="608" cy="411"/>
            </a:xfrm>
            <a:custGeom>
              <a:avLst/>
              <a:gdLst>
                <a:gd name="T0" fmla="*/ 119 w 303"/>
                <a:gd name="T1" fmla="*/ 13 h 204"/>
                <a:gd name="T2" fmla="*/ 163 w 303"/>
                <a:gd name="T3" fmla="*/ 6 h 204"/>
                <a:gd name="T4" fmla="*/ 303 w 303"/>
                <a:gd name="T5" fmla="*/ 50 h 204"/>
                <a:gd name="T6" fmla="*/ 244 w 303"/>
                <a:gd name="T7" fmla="*/ 77 h 204"/>
                <a:gd name="T8" fmla="*/ 265 w 303"/>
                <a:gd name="T9" fmla="*/ 126 h 204"/>
                <a:gd name="T10" fmla="*/ 293 w 303"/>
                <a:gd name="T11" fmla="*/ 198 h 204"/>
                <a:gd name="T12" fmla="*/ 265 w 303"/>
                <a:gd name="T13" fmla="*/ 204 h 204"/>
                <a:gd name="T14" fmla="*/ 256 w 303"/>
                <a:gd name="T15" fmla="*/ 126 h 204"/>
                <a:gd name="T16" fmla="*/ 247 w 303"/>
                <a:gd name="T17" fmla="*/ 92 h 204"/>
                <a:gd name="T18" fmla="*/ 221 w 303"/>
                <a:gd name="T19" fmla="*/ 79 h 204"/>
                <a:gd name="T20" fmla="*/ 145 w 303"/>
                <a:gd name="T21" fmla="*/ 53 h 204"/>
                <a:gd name="T22" fmla="*/ 220 w 303"/>
                <a:gd name="T23" fmla="*/ 88 h 204"/>
                <a:gd name="T24" fmla="*/ 152 w 303"/>
                <a:gd name="T25" fmla="*/ 119 h 204"/>
                <a:gd name="T26" fmla="*/ 0 w 303"/>
                <a:gd name="T27" fmla="*/ 50 h 204"/>
                <a:gd name="T28" fmla="*/ 119 w 303"/>
                <a:gd name="T29" fmla="*/ 13 h 204"/>
                <a:gd name="T30" fmla="*/ 66 w 303"/>
                <a:gd name="T31" fmla="*/ 91 h 204"/>
                <a:gd name="T32" fmla="*/ 62 w 303"/>
                <a:gd name="T33" fmla="*/ 155 h 204"/>
                <a:gd name="T34" fmla="*/ 152 w 303"/>
                <a:gd name="T35" fmla="*/ 196 h 204"/>
                <a:gd name="T36" fmla="*/ 240 w 303"/>
                <a:gd name="T37" fmla="*/ 155 h 204"/>
                <a:gd name="T38" fmla="*/ 236 w 303"/>
                <a:gd name="T39" fmla="*/ 92 h 204"/>
                <a:gd name="T40" fmla="*/ 152 w 303"/>
                <a:gd name="T41" fmla="*/ 128 h 204"/>
                <a:gd name="T42" fmla="*/ 66 w 303"/>
                <a:gd name="T43" fmla="*/ 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3" h="204">
                  <a:moveTo>
                    <a:pt x="119" y="13"/>
                  </a:moveTo>
                  <a:cubicBezTo>
                    <a:pt x="133" y="9"/>
                    <a:pt x="148" y="0"/>
                    <a:pt x="163" y="6"/>
                  </a:cubicBezTo>
                  <a:cubicBezTo>
                    <a:pt x="209" y="22"/>
                    <a:pt x="257" y="33"/>
                    <a:pt x="303" y="50"/>
                  </a:cubicBezTo>
                  <a:cubicBezTo>
                    <a:pt x="284" y="61"/>
                    <a:pt x="264" y="69"/>
                    <a:pt x="244" y="77"/>
                  </a:cubicBezTo>
                  <a:cubicBezTo>
                    <a:pt x="259" y="89"/>
                    <a:pt x="260" y="109"/>
                    <a:pt x="265" y="126"/>
                  </a:cubicBezTo>
                  <a:cubicBezTo>
                    <a:pt x="274" y="150"/>
                    <a:pt x="283" y="175"/>
                    <a:pt x="293" y="198"/>
                  </a:cubicBezTo>
                  <a:cubicBezTo>
                    <a:pt x="283" y="200"/>
                    <a:pt x="274" y="202"/>
                    <a:pt x="265" y="204"/>
                  </a:cubicBezTo>
                  <a:cubicBezTo>
                    <a:pt x="267" y="177"/>
                    <a:pt x="255" y="152"/>
                    <a:pt x="256" y="126"/>
                  </a:cubicBezTo>
                  <a:cubicBezTo>
                    <a:pt x="254" y="114"/>
                    <a:pt x="252" y="103"/>
                    <a:pt x="247" y="92"/>
                  </a:cubicBezTo>
                  <a:cubicBezTo>
                    <a:pt x="240" y="86"/>
                    <a:pt x="230" y="83"/>
                    <a:pt x="221" y="79"/>
                  </a:cubicBezTo>
                  <a:cubicBezTo>
                    <a:pt x="196" y="70"/>
                    <a:pt x="171" y="59"/>
                    <a:pt x="145" y="53"/>
                  </a:cubicBezTo>
                  <a:cubicBezTo>
                    <a:pt x="169" y="67"/>
                    <a:pt x="196" y="75"/>
                    <a:pt x="220" y="88"/>
                  </a:cubicBezTo>
                  <a:cubicBezTo>
                    <a:pt x="198" y="99"/>
                    <a:pt x="174" y="107"/>
                    <a:pt x="152" y="119"/>
                  </a:cubicBezTo>
                  <a:cubicBezTo>
                    <a:pt x="102" y="96"/>
                    <a:pt x="50" y="75"/>
                    <a:pt x="0" y="50"/>
                  </a:cubicBezTo>
                  <a:cubicBezTo>
                    <a:pt x="39" y="35"/>
                    <a:pt x="80" y="26"/>
                    <a:pt x="119" y="13"/>
                  </a:cubicBezTo>
                  <a:close/>
                  <a:moveTo>
                    <a:pt x="66" y="91"/>
                  </a:moveTo>
                  <a:cubicBezTo>
                    <a:pt x="65" y="113"/>
                    <a:pt x="65" y="134"/>
                    <a:pt x="62" y="155"/>
                  </a:cubicBezTo>
                  <a:cubicBezTo>
                    <a:pt x="98" y="148"/>
                    <a:pt x="131" y="168"/>
                    <a:pt x="152" y="196"/>
                  </a:cubicBezTo>
                  <a:cubicBezTo>
                    <a:pt x="172" y="169"/>
                    <a:pt x="205" y="148"/>
                    <a:pt x="240" y="155"/>
                  </a:cubicBezTo>
                  <a:cubicBezTo>
                    <a:pt x="239" y="134"/>
                    <a:pt x="238" y="113"/>
                    <a:pt x="236" y="92"/>
                  </a:cubicBezTo>
                  <a:cubicBezTo>
                    <a:pt x="208" y="103"/>
                    <a:pt x="181" y="117"/>
                    <a:pt x="152" y="128"/>
                  </a:cubicBezTo>
                  <a:cubicBezTo>
                    <a:pt x="123" y="118"/>
                    <a:pt x="95" y="102"/>
                    <a:pt x="66" y="91"/>
                  </a:cubicBezTo>
                  <a:close/>
                </a:path>
              </a:pathLst>
            </a:custGeom>
            <a:solidFill>
              <a:srgbClr val="2B528B"/>
            </a:solidFill>
            <a:ln>
              <a:noFill/>
            </a:ln>
          </p:spPr>
        </p:sp>
      </p:grpSp>
      <p:grpSp>
        <p:nvGrpSpPr>
          <p:cNvPr id="41" name="组合 40"/>
          <p:cNvGrpSpPr/>
          <p:nvPr/>
        </p:nvGrpSpPr>
        <p:grpSpPr>
          <a:xfrm>
            <a:off x="-300" y="0"/>
            <a:ext cx="2016698" cy="1984743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10204244" y="4920342"/>
            <a:ext cx="2031295" cy="1937655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88950" y="2714625"/>
            <a:ext cx="11229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spc="300" dirty="0" err="1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SBMxxx</a:t>
            </a:r>
            <a:endParaRPr lang="zh-CN" altLang="en-US" sz="4400" b="1" spc="300" dirty="0">
              <a:solidFill>
                <a:srgbClr val="1C437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9116" y="6372897"/>
            <a:ext cx="189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6505B"/>
                </a:solidFill>
                <a:latin typeface="Museo Sans 500" pitchFamily="50" charset="0"/>
                <a:ea typeface="微软雅黑" panose="020B0503020204020204" charset="-122"/>
                <a:sym typeface="+mn-ea"/>
              </a:rPr>
              <a:t>浙江大学工程师学院</a:t>
            </a:r>
            <a:endParaRPr lang="zh-CN" altLang="en-US" sz="1400" b="1" dirty="0">
              <a:solidFill>
                <a:srgbClr val="56505B"/>
              </a:solidFill>
              <a:latin typeface="Museo Sans 500" pitchFamily="50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浙大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70" y="457835"/>
            <a:ext cx="1842135" cy="1842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69105" y="4385945"/>
            <a:ext cx="4478655" cy="1027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小组成员：   马哲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张子君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相嘉慧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汇报人：       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汇报日期：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2021.11.01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D764B-3B00-4469-A767-7463D682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8E4583-9758-4359-9AAB-0D2700C9C04E}"/>
              </a:ext>
            </a:extLst>
          </p:cNvPr>
          <p:cNvSpPr txBox="1"/>
          <p:nvPr/>
        </p:nvSpPr>
        <p:spPr>
          <a:xfrm>
            <a:off x="488950" y="3609710"/>
            <a:ext cx="1122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工业互联网安全系统工程大作业课程汇报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8591808" y="239732"/>
            <a:ext cx="2747868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4.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动态结果展示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5055157-43D1-45C8-AB49-7052CEE5458F}"/>
              </a:ext>
            </a:extLst>
          </p:cNvPr>
          <p:cNvSpPr/>
          <p:nvPr/>
        </p:nvSpPr>
        <p:spPr>
          <a:xfrm>
            <a:off x="9287511" y="239732"/>
            <a:ext cx="2052165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实验结论</a:t>
            </a:r>
            <a:endParaRPr lang="en-US" altLang="zh-CN" sz="2800" dirty="0">
              <a:solidFill>
                <a:srgbClr val="005B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433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 bwMode="auto">
          <a:xfrm>
            <a:off x="7143439" y="0"/>
            <a:ext cx="5048561" cy="4347797"/>
          </a:xfrm>
          <a:custGeom>
            <a:avLst/>
            <a:gdLst>
              <a:gd name="connsiteX0" fmla="*/ 2084218 w 5048561"/>
              <a:gd name="connsiteY0" fmla="*/ 2246755 h 4347797"/>
              <a:gd name="connsiteX1" fmla="*/ 3330556 w 5048561"/>
              <a:gd name="connsiteY1" fmla="*/ 2847132 h 4347797"/>
              <a:gd name="connsiteX2" fmla="*/ 3820688 w 5048561"/>
              <a:gd name="connsiteY2" fmla="*/ 2854113 h 4347797"/>
              <a:gd name="connsiteX3" fmla="*/ 5048561 w 5048561"/>
              <a:gd name="connsiteY3" fmla="*/ 2264510 h 4347797"/>
              <a:gd name="connsiteX4" fmla="*/ 5048561 w 5048561"/>
              <a:gd name="connsiteY4" fmla="*/ 3611872 h 4347797"/>
              <a:gd name="connsiteX5" fmla="*/ 4899357 w 5048561"/>
              <a:gd name="connsiteY5" fmla="*/ 3692080 h 4347797"/>
              <a:gd name="connsiteX6" fmla="*/ 3081988 w 5048561"/>
              <a:gd name="connsiteY6" fmla="*/ 3957131 h 4347797"/>
              <a:gd name="connsiteX7" fmla="*/ 2266267 w 5048561"/>
              <a:gd name="connsiteY7" fmla="*/ 3702320 h 4347797"/>
              <a:gd name="connsiteX8" fmla="*/ 2084218 w 5048561"/>
              <a:gd name="connsiteY8" fmla="*/ 2246755 h 4347797"/>
              <a:gd name="connsiteX9" fmla="*/ 1842225 w 5048561"/>
              <a:gd name="connsiteY9" fmla="*/ 2135472 h 4347797"/>
              <a:gd name="connsiteX10" fmla="*/ 2090666 w 5048561"/>
              <a:gd name="connsiteY10" fmla="*/ 4013062 h 4347797"/>
              <a:gd name="connsiteX11" fmla="*/ 2104663 w 5048561"/>
              <a:gd name="connsiteY11" fmla="*/ 4131720 h 4347797"/>
              <a:gd name="connsiteX12" fmla="*/ 1936703 w 5048561"/>
              <a:gd name="connsiteY12" fmla="*/ 4330647 h 4347797"/>
              <a:gd name="connsiteX13" fmla="*/ 1677764 w 5048561"/>
              <a:gd name="connsiteY13" fmla="*/ 4288767 h 4347797"/>
              <a:gd name="connsiteX14" fmla="*/ 1583286 w 5048561"/>
              <a:gd name="connsiteY14" fmla="*/ 4117760 h 4347797"/>
              <a:gd name="connsiteX15" fmla="*/ 1842225 w 5048561"/>
              <a:gd name="connsiteY15" fmla="*/ 2135472 h 4347797"/>
              <a:gd name="connsiteX16" fmla="*/ 1323620 w 5048561"/>
              <a:gd name="connsiteY16" fmla="*/ 1883986 h 4347797"/>
              <a:gd name="connsiteX17" fmla="*/ 1628268 w 5048561"/>
              <a:gd name="connsiteY17" fmla="*/ 2030378 h 4347797"/>
              <a:gd name="connsiteX18" fmla="*/ 1491702 w 5048561"/>
              <a:gd name="connsiteY18" fmla="*/ 3135289 h 4347797"/>
              <a:gd name="connsiteX19" fmla="*/ 1323620 w 5048561"/>
              <a:gd name="connsiteY19" fmla="*/ 2762338 h 4347797"/>
              <a:gd name="connsiteX20" fmla="*/ 1323620 w 5048561"/>
              <a:gd name="connsiteY20" fmla="*/ 1883986 h 4347797"/>
              <a:gd name="connsiteX21" fmla="*/ 1942294 w 5048561"/>
              <a:gd name="connsiteY21" fmla="*/ 0 h 4347797"/>
              <a:gd name="connsiteX22" fmla="*/ 5048560 w 5048561"/>
              <a:gd name="connsiteY22" fmla="*/ 0 h 4347797"/>
              <a:gd name="connsiteX23" fmla="*/ 5048560 w 5048561"/>
              <a:gd name="connsiteY23" fmla="*/ 2054876 h 4347797"/>
              <a:gd name="connsiteX24" fmla="*/ 3813602 w 5048561"/>
              <a:gd name="connsiteY24" fmla="*/ 2641071 h 4347797"/>
              <a:gd name="connsiteX25" fmla="*/ 3379381 w 5048561"/>
              <a:gd name="connsiteY25" fmla="*/ 2651538 h 4347797"/>
              <a:gd name="connsiteX26" fmla="*/ 2227296 w 5048561"/>
              <a:gd name="connsiteY26" fmla="*/ 2107240 h 4347797"/>
              <a:gd name="connsiteX27" fmla="*/ 2003182 w 5048561"/>
              <a:gd name="connsiteY27" fmla="*/ 1992101 h 4347797"/>
              <a:gd name="connsiteX28" fmla="*/ 2024193 w 5048561"/>
              <a:gd name="connsiteY28" fmla="*/ 1918830 h 4347797"/>
              <a:gd name="connsiteX29" fmla="*/ 3400392 w 5048561"/>
              <a:gd name="connsiteY29" fmla="*/ 1207056 h 4347797"/>
              <a:gd name="connsiteX30" fmla="*/ 3845118 w 5048561"/>
              <a:gd name="connsiteY30" fmla="*/ 1175655 h 4347797"/>
              <a:gd name="connsiteX31" fmla="*/ 3981687 w 5048561"/>
              <a:gd name="connsiteY31" fmla="*/ 1001200 h 4347797"/>
              <a:gd name="connsiteX32" fmla="*/ 3883637 w 5048561"/>
              <a:gd name="connsiteY32" fmla="*/ 819768 h 4347797"/>
              <a:gd name="connsiteX33" fmla="*/ 3484434 w 5048561"/>
              <a:gd name="connsiteY33" fmla="*/ 746497 h 4347797"/>
              <a:gd name="connsiteX34" fmla="*/ 3225303 w 5048561"/>
              <a:gd name="connsiteY34" fmla="*/ 882571 h 4347797"/>
              <a:gd name="connsiteX35" fmla="*/ 3204292 w 5048561"/>
              <a:gd name="connsiteY35" fmla="*/ 1057026 h 4347797"/>
              <a:gd name="connsiteX36" fmla="*/ 1821090 w 5048561"/>
              <a:gd name="connsiteY36" fmla="*/ 1772288 h 4347797"/>
              <a:gd name="connsiteX37" fmla="*/ 1747553 w 5048561"/>
              <a:gd name="connsiteY37" fmla="*/ 1869983 h 4347797"/>
              <a:gd name="connsiteX38" fmla="*/ 938642 w 5048561"/>
              <a:gd name="connsiteY38" fmla="*/ 1493162 h 4347797"/>
              <a:gd name="connsiteX39" fmla="*/ 94714 w 5048561"/>
              <a:gd name="connsiteY39" fmla="*/ 1091917 h 4347797"/>
              <a:gd name="connsiteX40" fmla="*/ 166 w 5048561"/>
              <a:gd name="connsiteY40" fmla="*/ 976777 h 4347797"/>
              <a:gd name="connsiteX41" fmla="*/ 105219 w 5048561"/>
              <a:gd name="connsiteY41" fmla="*/ 872104 h 434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48561" h="4347797">
                <a:moveTo>
                  <a:pt x="2084218" y="2246755"/>
                </a:moveTo>
                <a:cubicBezTo>
                  <a:pt x="2497330" y="2449208"/>
                  <a:pt x="2917444" y="2648170"/>
                  <a:pt x="3330556" y="2847132"/>
                </a:cubicBezTo>
                <a:cubicBezTo>
                  <a:pt x="3484597" y="2923924"/>
                  <a:pt x="3666647" y="2930905"/>
                  <a:pt x="3820688" y="2854113"/>
                </a:cubicBezTo>
                <a:lnTo>
                  <a:pt x="5048561" y="2264510"/>
                </a:lnTo>
                <a:lnTo>
                  <a:pt x="5048561" y="3611872"/>
                </a:lnTo>
                <a:lnTo>
                  <a:pt x="4899357" y="3692080"/>
                </a:lnTo>
                <a:cubicBezTo>
                  <a:pt x="4340251" y="3961713"/>
                  <a:pt x="3697718" y="4060975"/>
                  <a:pt x="3081988" y="3957131"/>
                </a:cubicBezTo>
                <a:cubicBezTo>
                  <a:pt x="2798411" y="3911754"/>
                  <a:pt x="2525337" y="3820999"/>
                  <a:pt x="2266267" y="3702320"/>
                </a:cubicBezTo>
                <a:cubicBezTo>
                  <a:pt x="2203250" y="3217132"/>
                  <a:pt x="2143734" y="2731943"/>
                  <a:pt x="2084218" y="2246755"/>
                </a:cubicBezTo>
                <a:close/>
                <a:moveTo>
                  <a:pt x="1842225" y="2135472"/>
                </a:moveTo>
                <a:cubicBezTo>
                  <a:pt x="1926205" y="2763662"/>
                  <a:pt x="2006686" y="3388362"/>
                  <a:pt x="2090666" y="4013062"/>
                </a:cubicBezTo>
                <a:cubicBezTo>
                  <a:pt x="2094165" y="4051451"/>
                  <a:pt x="2101164" y="4089841"/>
                  <a:pt x="2104663" y="4131720"/>
                </a:cubicBezTo>
                <a:cubicBezTo>
                  <a:pt x="2080169" y="4215479"/>
                  <a:pt x="2024182" y="4299237"/>
                  <a:pt x="1936703" y="4330647"/>
                </a:cubicBezTo>
                <a:cubicBezTo>
                  <a:pt x="1852722" y="4362056"/>
                  <a:pt x="1747747" y="4351586"/>
                  <a:pt x="1677764" y="4288767"/>
                </a:cubicBezTo>
                <a:cubicBezTo>
                  <a:pt x="1628775" y="4246888"/>
                  <a:pt x="1590284" y="4184069"/>
                  <a:pt x="1583286" y="4117760"/>
                </a:cubicBezTo>
                <a:cubicBezTo>
                  <a:pt x="1667266" y="3458161"/>
                  <a:pt x="1754746" y="2798561"/>
                  <a:pt x="1842225" y="2135472"/>
                </a:cubicBezTo>
                <a:close/>
                <a:moveTo>
                  <a:pt x="1323620" y="1883986"/>
                </a:moveTo>
                <a:cubicBezTo>
                  <a:pt x="1425170" y="1932783"/>
                  <a:pt x="1526719" y="1981581"/>
                  <a:pt x="1628268" y="2030378"/>
                </a:cubicBezTo>
                <a:cubicBezTo>
                  <a:pt x="1582746" y="2399844"/>
                  <a:pt x="1537224" y="2765824"/>
                  <a:pt x="1491702" y="3135289"/>
                </a:cubicBezTo>
                <a:cubicBezTo>
                  <a:pt x="1404159" y="3027238"/>
                  <a:pt x="1323620" y="2905245"/>
                  <a:pt x="1323620" y="2762338"/>
                </a:cubicBezTo>
                <a:cubicBezTo>
                  <a:pt x="1327122" y="2469554"/>
                  <a:pt x="1323620" y="2176770"/>
                  <a:pt x="1323620" y="1883986"/>
                </a:cubicBezTo>
                <a:close/>
                <a:moveTo>
                  <a:pt x="1942294" y="0"/>
                </a:moveTo>
                <a:lnTo>
                  <a:pt x="5048560" y="0"/>
                </a:lnTo>
                <a:lnTo>
                  <a:pt x="5048560" y="2054876"/>
                </a:lnTo>
                <a:lnTo>
                  <a:pt x="3813602" y="2641071"/>
                </a:lnTo>
                <a:cubicBezTo>
                  <a:pt x="3677032" y="2703874"/>
                  <a:pt x="3515950" y="2703874"/>
                  <a:pt x="3379381" y="2651538"/>
                </a:cubicBezTo>
                <a:cubicBezTo>
                  <a:pt x="2994186" y="2470105"/>
                  <a:pt x="2612492" y="2288673"/>
                  <a:pt x="2227296" y="2107240"/>
                </a:cubicBezTo>
                <a:cubicBezTo>
                  <a:pt x="2153759" y="2068860"/>
                  <a:pt x="2076720" y="2037459"/>
                  <a:pt x="2003182" y="1992101"/>
                </a:cubicBezTo>
                <a:cubicBezTo>
                  <a:pt x="1982172" y="1967677"/>
                  <a:pt x="1992677" y="1929297"/>
                  <a:pt x="2024193" y="1918830"/>
                </a:cubicBezTo>
                <a:cubicBezTo>
                  <a:pt x="2482926" y="1681572"/>
                  <a:pt x="2941659" y="1444314"/>
                  <a:pt x="3400392" y="1207056"/>
                </a:cubicBezTo>
                <a:cubicBezTo>
                  <a:pt x="3543965" y="1252415"/>
                  <a:pt x="3708548" y="1245436"/>
                  <a:pt x="3845118" y="1175655"/>
                </a:cubicBezTo>
                <a:cubicBezTo>
                  <a:pt x="3911651" y="1140764"/>
                  <a:pt x="3974683" y="1081449"/>
                  <a:pt x="3981687" y="1001200"/>
                </a:cubicBezTo>
                <a:cubicBezTo>
                  <a:pt x="3992192" y="927930"/>
                  <a:pt x="3939666" y="861637"/>
                  <a:pt x="3883637" y="819768"/>
                </a:cubicBezTo>
                <a:cubicBezTo>
                  <a:pt x="3768078" y="743008"/>
                  <a:pt x="3621004" y="725562"/>
                  <a:pt x="3484434" y="746497"/>
                </a:cubicBezTo>
                <a:cubicBezTo>
                  <a:pt x="3386385" y="763942"/>
                  <a:pt x="3288335" y="802322"/>
                  <a:pt x="3225303" y="882571"/>
                </a:cubicBezTo>
                <a:cubicBezTo>
                  <a:pt x="3186783" y="931418"/>
                  <a:pt x="3176278" y="997711"/>
                  <a:pt x="3204292" y="1057026"/>
                </a:cubicBezTo>
                <a:cubicBezTo>
                  <a:pt x="2742058" y="1294284"/>
                  <a:pt x="2279823" y="1531541"/>
                  <a:pt x="1821090" y="1772288"/>
                </a:cubicBezTo>
                <a:cubicBezTo>
                  <a:pt x="1779069" y="1786244"/>
                  <a:pt x="1747553" y="1824624"/>
                  <a:pt x="1747553" y="1869983"/>
                </a:cubicBezTo>
                <a:cubicBezTo>
                  <a:pt x="1474414" y="1751354"/>
                  <a:pt x="1208279" y="1618769"/>
                  <a:pt x="938642" y="1493162"/>
                </a:cubicBezTo>
                <a:cubicBezTo>
                  <a:pt x="658500" y="1357087"/>
                  <a:pt x="374856" y="1224502"/>
                  <a:pt x="94714" y="1091917"/>
                </a:cubicBezTo>
                <a:cubicBezTo>
                  <a:pt x="49191" y="1070982"/>
                  <a:pt x="-3336" y="1032602"/>
                  <a:pt x="166" y="976777"/>
                </a:cubicBezTo>
                <a:cubicBezTo>
                  <a:pt x="7170" y="924440"/>
                  <a:pt x="59696" y="893039"/>
                  <a:pt x="105219" y="872104"/>
                </a:cubicBezTo>
                <a:close/>
              </a:path>
            </a:pathLst>
          </a:custGeom>
          <a:solidFill>
            <a:srgbClr val="1C4372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-28240" y="0"/>
            <a:ext cx="2016698" cy="1984743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10204244" y="4920342"/>
            <a:ext cx="2031295" cy="1937655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06749" y="2456073"/>
            <a:ext cx="8476342" cy="2029000"/>
            <a:chOff x="1857829" y="2117225"/>
            <a:chExt cx="8476342" cy="2029000"/>
          </a:xfrm>
        </p:grpSpPr>
        <p:sp>
          <p:nvSpPr>
            <p:cNvPr id="40" name="文本框 39"/>
            <p:cNvSpPr txBox="1"/>
            <p:nvPr/>
          </p:nvSpPr>
          <p:spPr>
            <a:xfrm>
              <a:off x="2165302" y="3562660"/>
              <a:ext cx="742451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1C4372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THANK YOU</a:t>
              </a:r>
            </a:p>
          </p:txBody>
        </p:sp>
        <p:sp>
          <p:nvSpPr>
            <p:cNvPr id="45" name="文本框 19"/>
            <p:cNvSpPr txBox="1"/>
            <p:nvPr/>
          </p:nvSpPr>
          <p:spPr>
            <a:xfrm>
              <a:off x="1857829" y="2117225"/>
              <a:ext cx="8476342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6600" dirty="0">
                  <a:solidFill>
                    <a:srgbClr val="1C4372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感谢聆听！</a:t>
              </a:r>
              <a:r>
                <a:rPr lang="en-US" altLang="zh-CN" sz="6600" dirty="0">
                  <a:solidFill>
                    <a:srgbClr val="1C4372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 </a:t>
              </a:r>
            </a:p>
          </p:txBody>
        </p:sp>
      </p:grpSp>
      <p:pic>
        <p:nvPicPr>
          <p:cNvPr id="15" name="图片 14" descr="浙大校徽">
            <a:extLst>
              <a:ext uri="{FF2B5EF4-FFF2-40B4-BE49-F238E27FC236}">
                <a16:creationId xmlns:a16="http://schemas.microsoft.com/office/drawing/2014/main" id="{1923C5DA-909D-4F93-9EC5-5FA10701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70" y="457835"/>
            <a:ext cx="1842135" cy="18421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85AE6A-9934-42D5-B00F-2CDA39F5B63D}"/>
              </a:ext>
            </a:extLst>
          </p:cNvPr>
          <p:cNvSpPr txBox="1"/>
          <p:nvPr/>
        </p:nvSpPr>
        <p:spPr>
          <a:xfrm>
            <a:off x="5149116" y="6372897"/>
            <a:ext cx="189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6505B"/>
                </a:solidFill>
                <a:latin typeface="Museo Sans 500" pitchFamily="50" charset="0"/>
                <a:ea typeface="微软雅黑" panose="020B0503020204020204" charset="-122"/>
                <a:sym typeface="+mn-ea"/>
              </a:rPr>
              <a:t>浙江大学工程师学院</a:t>
            </a:r>
            <a:endParaRPr lang="zh-CN" altLang="en-US" sz="1400" b="1" dirty="0">
              <a:solidFill>
                <a:srgbClr val="56505B"/>
              </a:solidFill>
              <a:latin typeface="Museo Sans 500" pitchFamily="50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DD54C18-DF10-415C-99B6-14477E44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780" y="0"/>
            <a:ext cx="2555240" cy="6858000"/>
          </a:xfrm>
          <a:prstGeom prst="rect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51860" y="2605405"/>
            <a:ext cx="2448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rgbClr val="2B528B"/>
                </a:solidFill>
                <a:latin typeface="+mj-ea"/>
                <a:ea typeface="+mj-ea"/>
                <a:sym typeface="+mn-ea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63010" y="3816985"/>
            <a:ext cx="18268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1000">
                <a:solidFill>
                  <a:srgbClr val="2B528B"/>
                </a:solidFill>
                <a:latin typeface="+mn-ea"/>
                <a:sym typeface="+mn-ea"/>
              </a:rPr>
              <a:t>CONTENTS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435850" y="1404938"/>
            <a:ext cx="251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SBM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算法简介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437600" y="2302510"/>
            <a:ext cx="400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火力发电汽轮机数据分析</a:t>
            </a:r>
            <a:endParaRPr sz="2000" dirty="0">
              <a:solidFill>
                <a:srgbClr val="2B52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435850" y="318436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状态矩阵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的选取方法及实验结果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435850" y="4066222"/>
            <a:ext cx="400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动态结果展示</a:t>
            </a:r>
          </a:p>
        </p:txBody>
      </p:sp>
      <p:sp>
        <p:nvSpPr>
          <p:cNvPr id="5" name="椭圆 4"/>
          <p:cNvSpPr/>
          <p:nvPr/>
        </p:nvSpPr>
        <p:spPr>
          <a:xfrm>
            <a:off x="6745605" y="13347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01</a:t>
            </a:r>
          </a:p>
        </p:txBody>
      </p:sp>
      <p:sp>
        <p:nvSpPr>
          <p:cNvPr id="6" name="椭圆 5"/>
          <p:cNvSpPr/>
          <p:nvPr/>
        </p:nvSpPr>
        <p:spPr>
          <a:xfrm>
            <a:off x="6745605" y="221742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02</a:t>
            </a:r>
          </a:p>
        </p:txBody>
      </p:sp>
      <p:sp>
        <p:nvSpPr>
          <p:cNvPr id="11" name="椭圆 10"/>
          <p:cNvSpPr/>
          <p:nvPr/>
        </p:nvSpPr>
        <p:spPr>
          <a:xfrm>
            <a:off x="6745605" y="31000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03</a:t>
            </a:r>
          </a:p>
        </p:txBody>
      </p:sp>
      <p:sp>
        <p:nvSpPr>
          <p:cNvPr id="12" name="椭圆 11"/>
          <p:cNvSpPr/>
          <p:nvPr/>
        </p:nvSpPr>
        <p:spPr>
          <a:xfrm>
            <a:off x="6745605" y="398272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35850" y="4948078"/>
            <a:ext cx="400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实验结论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6745605" y="48653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05</a:t>
            </a: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5379A9CD-16F6-4254-8776-6B8592E6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8542115" y="239732"/>
            <a:ext cx="2797561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1. SBM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算法简介</a:t>
            </a:r>
          </a:p>
        </p:txBody>
      </p:sp>
    </p:spTree>
    <p:extLst>
      <p:ext uri="{BB962C8B-B14F-4D97-AF65-F5344CB8AC3E}">
        <p14:creationId xmlns:p14="http://schemas.microsoft.com/office/powerpoint/2010/main" val="9385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6788430" y="239732"/>
            <a:ext cx="4551246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火力发电汽轮机数据分析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1A658-EF7A-4270-95E8-0B8AB4471093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8513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6788430" y="239732"/>
            <a:ext cx="4551246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火力发电汽轮机数据分析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905A8F-F450-4F1A-8AF5-958DDF355505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5796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329CED-EF75-46DD-8443-93DCF0E6E104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）方法介绍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05C02B-9784-4B21-B6AC-22E64858DC39}"/>
              </a:ext>
            </a:extLst>
          </p:cNvPr>
          <p:cNvSpPr txBox="1"/>
          <p:nvPr/>
        </p:nvSpPr>
        <p:spPr>
          <a:xfrm>
            <a:off x="933132" y="1790523"/>
            <a:ext cx="10020935" cy="50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1.</a:t>
            </a:r>
            <a:r>
              <a:rPr lang="zh-CN" altLang="en-US" b="1" i="1" dirty="0"/>
              <a:t>最大最小值</a:t>
            </a:r>
            <a:r>
              <a:rPr lang="zh-CN" altLang="en-US" i="1" dirty="0"/>
              <a:t>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把每个测点的最大最小值所在状态的数据均选入状态矩阵，剩余按照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范数大小递减，并以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为因子进行抽取。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2.</a:t>
            </a:r>
            <a:r>
              <a:rPr lang="zh-CN" altLang="en-US" b="1" i="1" dirty="0"/>
              <a:t>几何中值</a:t>
            </a:r>
            <a:r>
              <a:rPr lang="zh-CN" altLang="en-US" i="1" dirty="0"/>
              <a:t>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选择矩阵的几何中值作为初始状态，将剩余的状态与当前选定元素进行比较，若差值小于阈值则选入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3.</a:t>
            </a:r>
            <a:r>
              <a:rPr lang="en-US" altLang="zh-CN" b="1" i="1" dirty="0"/>
              <a:t>K-Means</a:t>
            </a:r>
            <a:r>
              <a:rPr lang="zh-CN" altLang="en-US" b="1" i="1" dirty="0"/>
              <a:t>聚类</a:t>
            </a:r>
            <a:r>
              <a:rPr lang="zh-CN" altLang="en-US" i="1" dirty="0"/>
              <a:t>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从数据集中随机选择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个数据点作为质心，计算每一个点与每一个质心的距离，并划分到最近的质心所属的集合中，然后重新计算每个集合的质心得到矩阵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.</a:t>
            </a:r>
            <a:r>
              <a:rPr lang="zh-CN" altLang="en-US" b="1" i="1" dirty="0"/>
              <a:t>相似度最小填充</a:t>
            </a:r>
            <a:r>
              <a:rPr lang="zh-CN" altLang="en-US" i="1" dirty="0"/>
              <a:t>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随机选取一个点作为初始状态，将剩余的状态与当前选定元素进行比较，每次选取相似度最小（即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值最大）的点。</a:t>
            </a:r>
          </a:p>
          <a:p>
            <a:pPr fontAlgn="auto"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0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）实验结果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A29BF0-9399-405B-AF78-FC9330446FAE}"/>
              </a:ext>
            </a:extLst>
          </p:cNvPr>
          <p:cNvSpPr txBox="1"/>
          <p:nvPr/>
        </p:nvSpPr>
        <p:spPr>
          <a:xfrm>
            <a:off x="973455" y="1759948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①最大最小值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512BA0-93A5-4719-9887-89455F04BBB0}"/>
              </a:ext>
            </a:extLst>
          </p:cNvPr>
          <p:cNvSpPr txBox="1"/>
          <p:nvPr/>
        </p:nvSpPr>
        <p:spPr>
          <a:xfrm>
            <a:off x="1145640" y="2093181"/>
            <a:ext cx="446532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相对误差绝对值平均数：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4.19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~7.40%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矩阵行数为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行时取得最小值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6F668-0862-4920-B70C-E11A00D1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2956710"/>
            <a:ext cx="5156878" cy="39012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3675D6-404D-43A0-AD3E-B8B2AC42A5F1}"/>
              </a:ext>
            </a:extLst>
          </p:cNvPr>
          <p:cNvSpPr txBox="1"/>
          <p:nvPr/>
        </p:nvSpPr>
        <p:spPr>
          <a:xfrm>
            <a:off x="6713855" y="5107415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②几何中值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9DADB-0B92-4828-A626-049FC44A58BA}"/>
              </a:ext>
            </a:extLst>
          </p:cNvPr>
          <p:cNvSpPr txBox="1"/>
          <p:nvPr/>
        </p:nvSpPr>
        <p:spPr>
          <a:xfrm>
            <a:off x="6874356" y="5436475"/>
            <a:ext cx="446532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相对误差绝对值平均数：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1.81%~2.85%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矩阵行数为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行时取得最小值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D9D68C-9C41-474D-A7A1-FFE23982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14" y="1036695"/>
            <a:ext cx="5171996" cy="39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6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1B369-59A8-4AD0-B026-63BC17BD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400" y="1033200"/>
            <a:ext cx="5158800" cy="3883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418AE8-E06D-4FA1-9AB6-C0BBBC3B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955600"/>
            <a:ext cx="5158800" cy="38746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3E0002-E7FA-4CE1-9BBA-1CDD72631793}"/>
              </a:ext>
            </a:extLst>
          </p:cNvPr>
          <p:cNvSpPr txBox="1"/>
          <p:nvPr/>
        </p:nvSpPr>
        <p:spPr>
          <a:xfrm>
            <a:off x="973455" y="1759948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③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K-Means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聚类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DE1891-DA70-494F-9299-115592CE05F2}"/>
              </a:ext>
            </a:extLst>
          </p:cNvPr>
          <p:cNvSpPr txBox="1"/>
          <p:nvPr/>
        </p:nvSpPr>
        <p:spPr>
          <a:xfrm>
            <a:off x="1145640" y="2093181"/>
            <a:ext cx="446532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相对误差绝对值平均数：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3.36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~8.04%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矩阵行数为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行时取得最小值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10F793-BF3C-49C7-AE9D-8DBCA75BD341}"/>
              </a:ext>
            </a:extLst>
          </p:cNvPr>
          <p:cNvSpPr txBox="1"/>
          <p:nvPr/>
        </p:nvSpPr>
        <p:spPr>
          <a:xfrm>
            <a:off x="6702171" y="5103242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④相似度最小填充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A0E5C2-F064-4775-AEF5-90C11F9144D5}"/>
              </a:ext>
            </a:extLst>
          </p:cNvPr>
          <p:cNvSpPr txBox="1"/>
          <p:nvPr/>
        </p:nvSpPr>
        <p:spPr>
          <a:xfrm>
            <a:off x="6874356" y="5436475"/>
            <a:ext cx="446532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相对误差绝对值平均数：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0.55%~1.31%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矩阵行数为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行时取得最小值</a:t>
            </a:r>
          </a:p>
        </p:txBody>
      </p:sp>
    </p:spTree>
    <p:extLst>
      <p:ext uri="{BB962C8B-B14F-4D97-AF65-F5344CB8AC3E}">
        <p14:creationId xmlns:p14="http://schemas.microsoft.com/office/powerpoint/2010/main" val="166249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4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C16E57-BDEC-49D0-B401-ECB9663A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85" y="1636693"/>
            <a:ext cx="6610350" cy="49815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1C5983-0FCE-417F-B095-85B8C67B8249}"/>
              </a:ext>
            </a:extLst>
          </p:cNvPr>
          <p:cNvSpPr txBox="1"/>
          <p:nvPr/>
        </p:nvSpPr>
        <p:spPr>
          <a:xfrm>
            <a:off x="5633084" y="1082467"/>
            <a:ext cx="446532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最终用的方法的实验结果</a:t>
            </a:r>
          </a:p>
        </p:txBody>
      </p:sp>
    </p:spTree>
    <p:extLst>
      <p:ext uri="{BB962C8B-B14F-4D97-AF65-F5344CB8AC3E}">
        <p14:creationId xmlns:p14="http://schemas.microsoft.com/office/powerpoint/2010/main" val="839798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404</Words>
  <Application>Microsoft Office PowerPoint</Application>
  <PresentationFormat>宽屏</PresentationFormat>
  <Paragraphs>63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LucidaGrande</vt:lpstr>
      <vt:lpstr>Museo Sans 500</vt:lpstr>
      <vt:lpstr>等线</vt:lpstr>
      <vt:lpstr>黑体</vt:lpstr>
      <vt:lpstr>楷体</vt:lpstr>
      <vt:lpstr>宋体</vt:lpstr>
      <vt:lpstr>微软雅黑</vt:lpstr>
      <vt:lpstr>Arial</vt:lpstr>
      <vt:lpstr>Georgia</vt:lpstr>
      <vt:lpstr>UB Powerpoint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龚斌</dc:creator>
  <cp:lastModifiedBy>ZZJ</cp:lastModifiedBy>
  <cp:revision>205</cp:revision>
  <dcterms:created xsi:type="dcterms:W3CDTF">2021-03-09T06:13:00Z</dcterms:created>
  <dcterms:modified xsi:type="dcterms:W3CDTF">2021-10-31T11:27:00Z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