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6" r:id="rId6"/>
    <p:sldId id="264" r:id="rId7"/>
    <p:sldId id="265" r:id="rId8"/>
    <p:sldId id="267" r:id="rId9"/>
    <p:sldId id="263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6C3"/>
    <a:srgbClr val="2C577A"/>
    <a:srgbClr val="CCCC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>
      <p:cViewPr varScale="1">
        <p:scale>
          <a:sx n="101" d="100"/>
          <a:sy n="101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8A843-C109-468D-86CC-081DA3FEB40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6903E00F-75DB-4A78-B344-06BD440582D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90531 Training Images</a:t>
          </a:r>
          <a:endParaRPr lang="el-GR" dirty="0"/>
        </a:p>
      </dgm:t>
    </dgm:pt>
    <dgm:pt modelId="{1A30DD0E-F848-4243-A641-136EC98CBB8D}" type="parTrans" cxnId="{0D25F88E-B120-47F4-8B99-492BB6E03296}">
      <dgm:prSet/>
      <dgm:spPr/>
      <dgm:t>
        <a:bodyPr/>
        <a:lstStyle/>
        <a:p>
          <a:endParaRPr lang="el-GR"/>
        </a:p>
      </dgm:t>
    </dgm:pt>
    <dgm:pt modelId="{0E43367B-5581-4233-A2B2-74922525B249}" type="sibTrans" cxnId="{0D25F88E-B120-47F4-8B99-492BB6E03296}">
      <dgm:prSet/>
      <dgm:spPr/>
      <dgm:t>
        <a:bodyPr/>
        <a:lstStyle/>
        <a:p>
          <a:endParaRPr lang="el-GR"/>
        </a:p>
      </dgm:t>
    </dgm:pt>
    <dgm:pt modelId="{86E52CFB-E78E-461E-A5B8-AC55B82F831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22632 Validation Images</a:t>
          </a:r>
          <a:endParaRPr lang="el-GR" dirty="0"/>
        </a:p>
      </dgm:t>
    </dgm:pt>
    <dgm:pt modelId="{59451B67-A891-4664-AF5D-607064259B13}" type="parTrans" cxnId="{C5429FE6-26E2-4DEE-B976-1C14771140A7}">
      <dgm:prSet/>
      <dgm:spPr/>
      <dgm:t>
        <a:bodyPr/>
        <a:lstStyle/>
        <a:p>
          <a:endParaRPr lang="el-GR"/>
        </a:p>
      </dgm:t>
    </dgm:pt>
    <dgm:pt modelId="{5EA8107B-5B45-47B6-987D-D18AB24387A2}" type="sibTrans" cxnId="{C5429FE6-26E2-4DEE-B976-1C14771140A7}">
      <dgm:prSet/>
      <dgm:spPr/>
      <dgm:t>
        <a:bodyPr/>
        <a:lstStyle/>
        <a:p>
          <a:endParaRPr lang="el-GR"/>
        </a:p>
      </dgm:t>
    </dgm:pt>
    <dgm:pt modelId="{70F0805A-CAF6-4F59-A3FD-870BBBB5F49C}">
      <dgm:prSet phldrT="[Text]"/>
      <dgm:spPr/>
      <dgm:t>
        <a:bodyPr/>
        <a:lstStyle/>
        <a:p>
          <a:r>
            <a:rPr lang="en-US" dirty="0"/>
            <a:t>19951 </a:t>
          </a:r>
        </a:p>
        <a:p>
          <a:r>
            <a:rPr lang="en-US" dirty="0"/>
            <a:t>Test Images</a:t>
          </a:r>
          <a:endParaRPr lang="el-GR" dirty="0"/>
        </a:p>
      </dgm:t>
    </dgm:pt>
    <dgm:pt modelId="{F50B3197-94E2-47E0-B9B0-668031590644}" type="parTrans" cxnId="{CCB79381-9430-45BD-A310-607DB35842C0}">
      <dgm:prSet/>
      <dgm:spPr/>
      <dgm:t>
        <a:bodyPr/>
        <a:lstStyle/>
        <a:p>
          <a:endParaRPr lang="el-GR"/>
        </a:p>
      </dgm:t>
    </dgm:pt>
    <dgm:pt modelId="{266385F4-EDB4-4C22-9350-015850873EBD}" type="sibTrans" cxnId="{CCB79381-9430-45BD-A310-607DB35842C0}">
      <dgm:prSet/>
      <dgm:spPr/>
      <dgm:t>
        <a:bodyPr/>
        <a:lstStyle/>
        <a:p>
          <a:endParaRPr lang="el-GR"/>
        </a:p>
      </dgm:t>
    </dgm:pt>
    <dgm:pt modelId="{65FEC4D1-E3E7-43E2-8CE6-641CDA2F4A1B}" type="pres">
      <dgm:prSet presAssocID="{6138A843-C109-468D-86CC-081DA3FEB400}" presName="diagram" presStyleCnt="0">
        <dgm:presLayoutVars>
          <dgm:dir/>
          <dgm:resizeHandles val="exact"/>
        </dgm:presLayoutVars>
      </dgm:prSet>
      <dgm:spPr/>
    </dgm:pt>
    <dgm:pt modelId="{C516A2D8-0278-4248-93BE-81B83D6470AD}" type="pres">
      <dgm:prSet presAssocID="{6903E00F-75DB-4A78-B344-06BD440582DF}" presName="node" presStyleLbl="node1" presStyleIdx="0" presStyleCnt="3">
        <dgm:presLayoutVars>
          <dgm:bulletEnabled val="1"/>
        </dgm:presLayoutVars>
      </dgm:prSet>
      <dgm:spPr/>
    </dgm:pt>
    <dgm:pt modelId="{F1F9D57F-2F75-41E7-8FA7-534D175104CD}" type="pres">
      <dgm:prSet presAssocID="{0E43367B-5581-4233-A2B2-74922525B249}" presName="sibTrans" presStyleCnt="0"/>
      <dgm:spPr/>
    </dgm:pt>
    <dgm:pt modelId="{539A59B2-7472-4054-BDB9-C6BBDEEE5DCD}" type="pres">
      <dgm:prSet presAssocID="{86E52CFB-E78E-461E-A5B8-AC55B82F8311}" presName="node" presStyleLbl="node1" presStyleIdx="1" presStyleCnt="3">
        <dgm:presLayoutVars>
          <dgm:bulletEnabled val="1"/>
        </dgm:presLayoutVars>
      </dgm:prSet>
      <dgm:spPr/>
    </dgm:pt>
    <dgm:pt modelId="{96D05463-1DC7-4B5F-BB08-1A06CF63E1A5}" type="pres">
      <dgm:prSet presAssocID="{5EA8107B-5B45-47B6-987D-D18AB24387A2}" presName="sibTrans" presStyleCnt="0"/>
      <dgm:spPr/>
    </dgm:pt>
    <dgm:pt modelId="{0B5D0604-64FE-4554-A370-58C58CDB91EF}" type="pres">
      <dgm:prSet presAssocID="{70F0805A-CAF6-4F59-A3FD-870BBBB5F49C}" presName="node" presStyleLbl="node1" presStyleIdx="2" presStyleCnt="3">
        <dgm:presLayoutVars>
          <dgm:bulletEnabled val="1"/>
        </dgm:presLayoutVars>
      </dgm:prSet>
      <dgm:spPr/>
    </dgm:pt>
  </dgm:ptLst>
  <dgm:cxnLst>
    <dgm:cxn modelId="{151F5529-E993-472C-B289-B935144B32D1}" type="presOf" srcId="{70F0805A-CAF6-4F59-A3FD-870BBBB5F49C}" destId="{0B5D0604-64FE-4554-A370-58C58CDB91EF}" srcOrd="0" destOrd="0" presId="urn:microsoft.com/office/officeart/2005/8/layout/default"/>
    <dgm:cxn modelId="{BD74FC5B-1ADC-49B7-96F6-44C734A7E9C4}" type="presOf" srcId="{86E52CFB-E78E-461E-A5B8-AC55B82F8311}" destId="{539A59B2-7472-4054-BDB9-C6BBDEEE5DCD}" srcOrd="0" destOrd="0" presId="urn:microsoft.com/office/officeart/2005/8/layout/default"/>
    <dgm:cxn modelId="{CCB79381-9430-45BD-A310-607DB35842C0}" srcId="{6138A843-C109-468D-86CC-081DA3FEB400}" destId="{70F0805A-CAF6-4F59-A3FD-870BBBB5F49C}" srcOrd="2" destOrd="0" parTransId="{F50B3197-94E2-47E0-B9B0-668031590644}" sibTransId="{266385F4-EDB4-4C22-9350-015850873EBD}"/>
    <dgm:cxn modelId="{0D25F88E-B120-47F4-8B99-492BB6E03296}" srcId="{6138A843-C109-468D-86CC-081DA3FEB400}" destId="{6903E00F-75DB-4A78-B344-06BD440582DF}" srcOrd="0" destOrd="0" parTransId="{1A30DD0E-F848-4243-A641-136EC98CBB8D}" sibTransId="{0E43367B-5581-4233-A2B2-74922525B249}"/>
    <dgm:cxn modelId="{4088EDB9-AE6A-4B0A-974C-3A7CD7668697}" type="presOf" srcId="{6903E00F-75DB-4A78-B344-06BD440582DF}" destId="{C516A2D8-0278-4248-93BE-81B83D6470AD}" srcOrd="0" destOrd="0" presId="urn:microsoft.com/office/officeart/2005/8/layout/default"/>
    <dgm:cxn modelId="{8C8F97C6-4B1C-4CC3-ACEF-2CA3DD3468D7}" type="presOf" srcId="{6138A843-C109-468D-86CC-081DA3FEB400}" destId="{65FEC4D1-E3E7-43E2-8CE6-641CDA2F4A1B}" srcOrd="0" destOrd="0" presId="urn:microsoft.com/office/officeart/2005/8/layout/default"/>
    <dgm:cxn modelId="{C5429FE6-26E2-4DEE-B976-1C14771140A7}" srcId="{6138A843-C109-468D-86CC-081DA3FEB400}" destId="{86E52CFB-E78E-461E-A5B8-AC55B82F8311}" srcOrd="1" destOrd="0" parTransId="{59451B67-A891-4664-AF5D-607064259B13}" sibTransId="{5EA8107B-5B45-47B6-987D-D18AB24387A2}"/>
    <dgm:cxn modelId="{581E21D1-B8F3-455F-BB6B-4BB6E75C90C0}" type="presParOf" srcId="{65FEC4D1-E3E7-43E2-8CE6-641CDA2F4A1B}" destId="{C516A2D8-0278-4248-93BE-81B83D6470AD}" srcOrd="0" destOrd="0" presId="urn:microsoft.com/office/officeart/2005/8/layout/default"/>
    <dgm:cxn modelId="{C5064E05-04E3-4D7A-BA8D-F037D4B2EA66}" type="presParOf" srcId="{65FEC4D1-E3E7-43E2-8CE6-641CDA2F4A1B}" destId="{F1F9D57F-2F75-41E7-8FA7-534D175104CD}" srcOrd="1" destOrd="0" presId="urn:microsoft.com/office/officeart/2005/8/layout/default"/>
    <dgm:cxn modelId="{9FFC4D62-BEC9-4FC4-A0D9-1AAD9C9C303A}" type="presParOf" srcId="{65FEC4D1-E3E7-43E2-8CE6-641CDA2F4A1B}" destId="{539A59B2-7472-4054-BDB9-C6BBDEEE5DCD}" srcOrd="2" destOrd="0" presId="urn:microsoft.com/office/officeart/2005/8/layout/default"/>
    <dgm:cxn modelId="{84B3A8FF-F5F2-4B76-B2C9-C03A617CD4F4}" type="presParOf" srcId="{65FEC4D1-E3E7-43E2-8CE6-641CDA2F4A1B}" destId="{96D05463-1DC7-4B5F-BB08-1A06CF63E1A5}" srcOrd="3" destOrd="0" presId="urn:microsoft.com/office/officeart/2005/8/layout/default"/>
    <dgm:cxn modelId="{F034DE68-106E-4CB3-B507-F966B8E7D640}" type="presParOf" srcId="{65FEC4D1-E3E7-43E2-8CE6-641CDA2F4A1B}" destId="{0B5D0604-64FE-4554-A370-58C58CDB91E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2E418-5895-934F-9ED3-3666FE0C47A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C74150E-6299-9142-9667-D70336D79E4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GB" dirty="0"/>
            <a:t>Converted images to RGB</a:t>
          </a:r>
        </a:p>
      </dgm:t>
    </dgm:pt>
    <dgm:pt modelId="{6FE5C666-0F60-3940-805E-ED0050A1283F}" type="parTrans" cxnId="{8E1CD0CF-A962-DB4C-A419-A21A3B2CCB3E}">
      <dgm:prSet/>
      <dgm:spPr/>
      <dgm:t>
        <a:bodyPr/>
        <a:lstStyle/>
        <a:p>
          <a:endParaRPr lang="en-GB"/>
        </a:p>
      </dgm:t>
    </dgm:pt>
    <dgm:pt modelId="{45C51924-FAC9-3044-80A4-FA7463326361}" type="sibTrans" cxnId="{8E1CD0CF-A962-DB4C-A419-A21A3B2CCB3E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92A37141-115F-F442-921D-67753AFE2F1F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Resized images to 150x150 pixels</a:t>
          </a:r>
        </a:p>
      </dgm:t>
    </dgm:pt>
    <dgm:pt modelId="{1B230207-44FB-C34C-8555-A50A457A3BF9}" type="parTrans" cxnId="{F205AF05-7F1B-1344-8EFE-26D5737437F9}">
      <dgm:prSet/>
      <dgm:spPr/>
      <dgm:t>
        <a:bodyPr/>
        <a:lstStyle/>
        <a:p>
          <a:endParaRPr lang="en-GB"/>
        </a:p>
      </dgm:t>
    </dgm:pt>
    <dgm:pt modelId="{330E5EA7-3D92-A04C-8AF5-356E39C8EF9A}" type="sibTrans" cxnId="{F205AF05-7F1B-1344-8EFE-26D5737437F9}">
      <dgm:prSet/>
      <dgm:spPr/>
      <dgm:t>
        <a:bodyPr/>
        <a:lstStyle/>
        <a:p>
          <a:endParaRPr lang="en-GB"/>
        </a:p>
      </dgm:t>
    </dgm:pt>
    <dgm:pt modelId="{802AB9AE-EA26-A748-802D-F7F302261029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Augmented images using zoom, flips, shifts and rotations</a:t>
          </a:r>
        </a:p>
      </dgm:t>
    </dgm:pt>
    <dgm:pt modelId="{06F0DC00-71B7-C944-A48F-6E64065AEB55}" type="parTrans" cxnId="{37DCB928-1091-5B42-838C-0646402F62CA}">
      <dgm:prSet/>
      <dgm:spPr/>
      <dgm:t>
        <a:bodyPr/>
        <a:lstStyle/>
        <a:p>
          <a:endParaRPr lang="en-GB"/>
        </a:p>
      </dgm:t>
    </dgm:pt>
    <dgm:pt modelId="{6C8CACFD-CC5A-8B4B-AAE4-E22EDD799241}" type="sibTrans" cxnId="{37DCB928-1091-5B42-838C-0646402F62CA}">
      <dgm:prSet/>
      <dgm:spPr/>
      <dgm:t>
        <a:bodyPr/>
        <a:lstStyle/>
        <a:p>
          <a:endParaRPr lang="en-GB"/>
        </a:p>
      </dgm:t>
    </dgm:pt>
    <dgm:pt modelId="{4878941D-C2B6-9840-9437-DCF6F7A0501E}" type="pres">
      <dgm:prSet presAssocID="{D702E418-5895-934F-9ED3-3666FE0C47A9}" presName="Name0" presStyleCnt="0">
        <dgm:presLayoutVars>
          <dgm:chMax val="7"/>
          <dgm:chPref val="7"/>
          <dgm:dir/>
        </dgm:presLayoutVars>
      </dgm:prSet>
      <dgm:spPr/>
    </dgm:pt>
    <dgm:pt modelId="{13606EB9-A0DB-9D4B-936A-CAF1EE0E2372}" type="pres">
      <dgm:prSet presAssocID="{D702E418-5895-934F-9ED3-3666FE0C47A9}" presName="Name1" presStyleCnt="0"/>
      <dgm:spPr/>
    </dgm:pt>
    <dgm:pt modelId="{D1C5E86E-7D8B-4E4C-9859-A0C05371D4CE}" type="pres">
      <dgm:prSet presAssocID="{D702E418-5895-934F-9ED3-3666FE0C47A9}" presName="cycle" presStyleCnt="0"/>
      <dgm:spPr/>
    </dgm:pt>
    <dgm:pt modelId="{2FD857A8-9A6A-AE40-880A-5B81DDE1C5EF}" type="pres">
      <dgm:prSet presAssocID="{D702E418-5895-934F-9ED3-3666FE0C47A9}" presName="srcNode" presStyleLbl="node1" presStyleIdx="0" presStyleCnt="3"/>
      <dgm:spPr/>
    </dgm:pt>
    <dgm:pt modelId="{DDDEF032-C502-7C48-80F0-E4FF67DB68BE}" type="pres">
      <dgm:prSet presAssocID="{D702E418-5895-934F-9ED3-3666FE0C47A9}" presName="conn" presStyleLbl="parChTrans1D2" presStyleIdx="0" presStyleCnt="1"/>
      <dgm:spPr/>
    </dgm:pt>
    <dgm:pt modelId="{7360AEDE-1A65-C743-9973-AFE3DFBFDED6}" type="pres">
      <dgm:prSet presAssocID="{D702E418-5895-934F-9ED3-3666FE0C47A9}" presName="extraNode" presStyleLbl="node1" presStyleIdx="0" presStyleCnt="3"/>
      <dgm:spPr/>
    </dgm:pt>
    <dgm:pt modelId="{AF569F26-0EAD-7842-9942-1A483F9BF92F}" type="pres">
      <dgm:prSet presAssocID="{D702E418-5895-934F-9ED3-3666FE0C47A9}" presName="dstNode" presStyleLbl="node1" presStyleIdx="0" presStyleCnt="3"/>
      <dgm:spPr/>
    </dgm:pt>
    <dgm:pt modelId="{1336D44E-9A66-3741-92CE-AF2F18B75B12}" type="pres">
      <dgm:prSet presAssocID="{EC74150E-6299-9142-9667-D70336D79E47}" presName="text_1" presStyleLbl="node1" presStyleIdx="0" presStyleCnt="3">
        <dgm:presLayoutVars>
          <dgm:bulletEnabled val="1"/>
        </dgm:presLayoutVars>
      </dgm:prSet>
      <dgm:spPr/>
    </dgm:pt>
    <dgm:pt modelId="{FAA69FB0-163A-AE45-AB7B-ABA3CE61D36B}" type="pres">
      <dgm:prSet presAssocID="{EC74150E-6299-9142-9667-D70336D79E47}" presName="accent_1" presStyleCnt="0"/>
      <dgm:spPr/>
    </dgm:pt>
    <dgm:pt modelId="{D7C573CB-D542-214C-A393-B021D6DB5EA4}" type="pres">
      <dgm:prSet presAssocID="{EC74150E-6299-9142-9667-D70336D79E47}" presName="accentRepeatNode" presStyleLbl="solidFgAcc1" presStyleIdx="0" presStyleCnt="3"/>
      <dgm:spPr>
        <a:ln>
          <a:solidFill>
            <a:schemeClr val="accent4">
              <a:lumMod val="75000"/>
            </a:schemeClr>
          </a:solidFill>
        </a:ln>
      </dgm:spPr>
    </dgm:pt>
    <dgm:pt modelId="{366379F3-A2D6-6C4E-ADAA-4D873D45BA7D}" type="pres">
      <dgm:prSet presAssocID="{92A37141-115F-F442-921D-67753AFE2F1F}" presName="text_2" presStyleLbl="node1" presStyleIdx="1" presStyleCnt="3">
        <dgm:presLayoutVars>
          <dgm:bulletEnabled val="1"/>
        </dgm:presLayoutVars>
      </dgm:prSet>
      <dgm:spPr/>
    </dgm:pt>
    <dgm:pt modelId="{18C7EB04-F459-B140-A31A-1A6A92A541E1}" type="pres">
      <dgm:prSet presAssocID="{92A37141-115F-F442-921D-67753AFE2F1F}" presName="accent_2" presStyleCnt="0"/>
      <dgm:spPr/>
    </dgm:pt>
    <dgm:pt modelId="{8E7973F7-7A16-F94D-89E2-376CD8B2DF44}" type="pres">
      <dgm:prSet presAssocID="{92A37141-115F-F442-921D-67753AFE2F1F}" presName="accentRepeatNode" presStyleLbl="solidFgAcc1" presStyleIdx="1" presStyleCnt="3"/>
      <dgm:spPr>
        <a:ln>
          <a:solidFill>
            <a:schemeClr val="accent4">
              <a:lumMod val="75000"/>
            </a:schemeClr>
          </a:solidFill>
        </a:ln>
      </dgm:spPr>
    </dgm:pt>
    <dgm:pt modelId="{6C4EA454-B100-4E40-9E77-544BCD136E3E}" type="pres">
      <dgm:prSet presAssocID="{802AB9AE-EA26-A748-802D-F7F302261029}" presName="text_3" presStyleLbl="node1" presStyleIdx="2" presStyleCnt="3">
        <dgm:presLayoutVars>
          <dgm:bulletEnabled val="1"/>
        </dgm:presLayoutVars>
      </dgm:prSet>
      <dgm:spPr/>
    </dgm:pt>
    <dgm:pt modelId="{337D8BBB-1B24-F64B-AB6A-FD9264512099}" type="pres">
      <dgm:prSet presAssocID="{802AB9AE-EA26-A748-802D-F7F302261029}" presName="accent_3" presStyleCnt="0"/>
      <dgm:spPr/>
    </dgm:pt>
    <dgm:pt modelId="{05D8D4F0-7EF2-F541-8162-6E66C009433F}" type="pres">
      <dgm:prSet presAssocID="{802AB9AE-EA26-A748-802D-F7F302261029}" presName="accentRepeatNode" presStyleLbl="solidFgAcc1" presStyleIdx="2" presStyleCnt="3"/>
      <dgm:spPr>
        <a:ln>
          <a:solidFill>
            <a:schemeClr val="accent4">
              <a:lumMod val="75000"/>
            </a:schemeClr>
          </a:solidFill>
        </a:ln>
      </dgm:spPr>
    </dgm:pt>
  </dgm:ptLst>
  <dgm:cxnLst>
    <dgm:cxn modelId="{F205AF05-7F1B-1344-8EFE-26D5737437F9}" srcId="{D702E418-5895-934F-9ED3-3666FE0C47A9}" destId="{92A37141-115F-F442-921D-67753AFE2F1F}" srcOrd="1" destOrd="0" parTransId="{1B230207-44FB-C34C-8555-A50A457A3BF9}" sibTransId="{330E5EA7-3D92-A04C-8AF5-356E39C8EF9A}"/>
    <dgm:cxn modelId="{37DCB928-1091-5B42-838C-0646402F62CA}" srcId="{D702E418-5895-934F-9ED3-3666FE0C47A9}" destId="{802AB9AE-EA26-A748-802D-F7F302261029}" srcOrd="2" destOrd="0" parTransId="{06F0DC00-71B7-C944-A48F-6E64065AEB55}" sibTransId="{6C8CACFD-CC5A-8B4B-AAE4-E22EDD799241}"/>
    <dgm:cxn modelId="{D032ADB8-B6EC-D741-98D4-58F50B779602}" type="presOf" srcId="{EC74150E-6299-9142-9667-D70336D79E47}" destId="{1336D44E-9A66-3741-92CE-AF2F18B75B12}" srcOrd="0" destOrd="0" presId="urn:microsoft.com/office/officeart/2008/layout/VerticalCurvedList"/>
    <dgm:cxn modelId="{A0961DBC-8033-F34A-9AC7-893B5F33459C}" type="presOf" srcId="{92A37141-115F-F442-921D-67753AFE2F1F}" destId="{366379F3-A2D6-6C4E-ADAA-4D873D45BA7D}" srcOrd="0" destOrd="0" presId="urn:microsoft.com/office/officeart/2008/layout/VerticalCurvedList"/>
    <dgm:cxn modelId="{F48CDDC0-4860-AF41-956D-FD6A2512AB23}" type="presOf" srcId="{802AB9AE-EA26-A748-802D-F7F302261029}" destId="{6C4EA454-B100-4E40-9E77-544BCD136E3E}" srcOrd="0" destOrd="0" presId="urn:microsoft.com/office/officeart/2008/layout/VerticalCurvedList"/>
    <dgm:cxn modelId="{8E1CD0CF-A962-DB4C-A419-A21A3B2CCB3E}" srcId="{D702E418-5895-934F-9ED3-3666FE0C47A9}" destId="{EC74150E-6299-9142-9667-D70336D79E47}" srcOrd="0" destOrd="0" parTransId="{6FE5C666-0F60-3940-805E-ED0050A1283F}" sibTransId="{45C51924-FAC9-3044-80A4-FA7463326361}"/>
    <dgm:cxn modelId="{74CC40D7-492F-C746-B337-2C3E9AA17000}" type="presOf" srcId="{D702E418-5895-934F-9ED3-3666FE0C47A9}" destId="{4878941D-C2B6-9840-9437-DCF6F7A0501E}" srcOrd="0" destOrd="0" presId="urn:microsoft.com/office/officeart/2008/layout/VerticalCurvedList"/>
    <dgm:cxn modelId="{B473C3F6-FD94-2142-B8DF-7D3113A26E91}" type="presOf" srcId="{45C51924-FAC9-3044-80A4-FA7463326361}" destId="{DDDEF032-C502-7C48-80F0-E4FF67DB68BE}" srcOrd="0" destOrd="0" presId="urn:microsoft.com/office/officeart/2008/layout/VerticalCurvedList"/>
    <dgm:cxn modelId="{0E2D87C0-E39A-3E4B-B705-A2ADCE6DBB15}" type="presParOf" srcId="{4878941D-C2B6-9840-9437-DCF6F7A0501E}" destId="{13606EB9-A0DB-9D4B-936A-CAF1EE0E2372}" srcOrd="0" destOrd="0" presId="urn:microsoft.com/office/officeart/2008/layout/VerticalCurvedList"/>
    <dgm:cxn modelId="{1CABE0DD-36BC-5146-876C-57DE9971B418}" type="presParOf" srcId="{13606EB9-A0DB-9D4B-936A-CAF1EE0E2372}" destId="{D1C5E86E-7D8B-4E4C-9859-A0C05371D4CE}" srcOrd="0" destOrd="0" presId="urn:microsoft.com/office/officeart/2008/layout/VerticalCurvedList"/>
    <dgm:cxn modelId="{EF5354D5-509B-B043-A59D-C3785491A5D6}" type="presParOf" srcId="{D1C5E86E-7D8B-4E4C-9859-A0C05371D4CE}" destId="{2FD857A8-9A6A-AE40-880A-5B81DDE1C5EF}" srcOrd="0" destOrd="0" presId="urn:microsoft.com/office/officeart/2008/layout/VerticalCurvedList"/>
    <dgm:cxn modelId="{3AC0DC44-E56E-C64B-AB01-A9776A5A6B6E}" type="presParOf" srcId="{D1C5E86E-7D8B-4E4C-9859-A0C05371D4CE}" destId="{DDDEF032-C502-7C48-80F0-E4FF67DB68BE}" srcOrd="1" destOrd="0" presId="urn:microsoft.com/office/officeart/2008/layout/VerticalCurvedList"/>
    <dgm:cxn modelId="{6A0DBEDE-835E-F848-B5D8-AB1825376129}" type="presParOf" srcId="{D1C5E86E-7D8B-4E4C-9859-A0C05371D4CE}" destId="{7360AEDE-1A65-C743-9973-AFE3DFBFDED6}" srcOrd="2" destOrd="0" presId="urn:microsoft.com/office/officeart/2008/layout/VerticalCurvedList"/>
    <dgm:cxn modelId="{D3812033-EB92-A64A-9D5C-C72EB273F852}" type="presParOf" srcId="{D1C5E86E-7D8B-4E4C-9859-A0C05371D4CE}" destId="{AF569F26-0EAD-7842-9942-1A483F9BF92F}" srcOrd="3" destOrd="0" presId="urn:microsoft.com/office/officeart/2008/layout/VerticalCurvedList"/>
    <dgm:cxn modelId="{4F30B5E3-4322-1040-AED4-FE3414DC2212}" type="presParOf" srcId="{13606EB9-A0DB-9D4B-936A-CAF1EE0E2372}" destId="{1336D44E-9A66-3741-92CE-AF2F18B75B12}" srcOrd="1" destOrd="0" presId="urn:microsoft.com/office/officeart/2008/layout/VerticalCurvedList"/>
    <dgm:cxn modelId="{352D621F-54F6-8B43-986E-06E2A8FC17FC}" type="presParOf" srcId="{13606EB9-A0DB-9D4B-936A-CAF1EE0E2372}" destId="{FAA69FB0-163A-AE45-AB7B-ABA3CE61D36B}" srcOrd="2" destOrd="0" presId="urn:microsoft.com/office/officeart/2008/layout/VerticalCurvedList"/>
    <dgm:cxn modelId="{BD40EEC1-26E1-9F45-BBA5-ABE7F2EBAEDF}" type="presParOf" srcId="{FAA69FB0-163A-AE45-AB7B-ABA3CE61D36B}" destId="{D7C573CB-D542-214C-A393-B021D6DB5EA4}" srcOrd="0" destOrd="0" presId="urn:microsoft.com/office/officeart/2008/layout/VerticalCurvedList"/>
    <dgm:cxn modelId="{AAD34D68-26BD-7C44-91D8-ACE9B61C3F12}" type="presParOf" srcId="{13606EB9-A0DB-9D4B-936A-CAF1EE0E2372}" destId="{366379F3-A2D6-6C4E-ADAA-4D873D45BA7D}" srcOrd="3" destOrd="0" presId="urn:microsoft.com/office/officeart/2008/layout/VerticalCurvedList"/>
    <dgm:cxn modelId="{391ECA65-EA72-8341-AB87-B5F3620DD92C}" type="presParOf" srcId="{13606EB9-A0DB-9D4B-936A-CAF1EE0E2372}" destId="{18C7EB04-F459-B140-A31A-1A6A92A541E1}" srcOrd="4" destOrd="0" presId="urn:microsoft.com/office/officeart/2008/layout/VerticalCurvedList"/>
    <dgm:cxn modelId="{9212A678-7F6E-1848-A53B-B1982AADCB49}" type="presParOf" srcId="{18C7EB04-F459-B140-A31A-1A6A92A541E1}" destId="{8E7973F7-7A16-F94D-89E2-376CD8B2DF44}" srcOrd="0" destOrd="0" presId="urn:microsoft.com/office/officeart/2008/layout/VerticalCurvedList"/>
    <dgm:cxn modelId="{085BEAFC-086A-274E-B5F2-0B9A71A86D20}" type="presParOf" srcId="{13606EB9-A0DB-9D4B-936A-CAF1EE0E2372}" destId="{6C4EA454-B100-4E40-9E77-544BCD136E3E}" srcOrd="5" destOrd="0" presId="urn:microsoft.com/office/officeart/2008/layout/VerticalCurvedList"/>
    <dgm:cxn modelId="{4D10A254-02FC-814D-90FD-EA878ACF0321}" type="presParOf" srcId="{13606EB9-A0DB-9D4B-936A-CAF1EE0E2372}" destId="{337D8BBB-1B24-F64B-AB6A-FD9264512099}" srcOrd="6" destOrd="0" presId="urn:microsoft.com/office/officeart/2008/layout/VerticalCurvedList"/>
    <dgm:cxn modelId="{492A8FEC-D5D2-C343-BF0B-66B0CC284D06}" type="presParOf" srcId="{337D8BBB-1B24-F64B-AB6A-FD9264512099}" destId="{05D8D4F0-7EF2-F541-8162-6E66C00943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6A2D8-0278-4248-93BE-81B83D6470A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90531 Training Images</a:t>
          </a:r>
          <a:endParaRPr lang="el-GR" sz="3500" kern="1200" dirty="0"/>
        </a:p>
      </dsp:txBody>
      <dsp:txXfrm>
        <a:off x="744" y="145603"/>
        <a:ext cx="2902148" cy="1741289"/>
      </dsp:txXfrm>
    </dsp:sp>
    <dsp:sp modelId="{539A59B2-7472-4054-BDB9-C6BBDEEE5DCD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22632 Validation Images</a:t>
          </a:r>
          <a:endParaRPr lang="el-GR" sz="3500" kern="1200" dirty="0"/>
        </a:p>
      </dsp:txBody>
      <dsp:txXfrm>
        <a:off x="3193107" y="145603"/>
        <a:ext cx="2902148" cy="1741289"/>
      </dsp:txXfrm>
    </dsp:sp>
    <dsp:sp modelId="{0B5D0604-64FE-4554-A370-58C58CDB91EF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19951 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Test Images</a:t>
          </a:r>
          <a:endParaRPr lang="el-GR" sz="3500" kern="1200" dirty="0"/>
        </a:p>
      </dsp:txBody>
      <dsp:txXfrm>
        <a:off x="1596925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EF032-C502-7C48-80F0-E4FF67DB68BE}">
      <dsp:nvSpPr>
        <dsp:cNvPr id="0" name=""/>
        <dsp:cNvSpPr/>
      </dsp:nvSpPr>
      <dsp:spPr>
        <a:xfrm>
          <a:off x="-4087675" y="-627382"/>
          <a:ext cx="4870940" cy="4870940"/>
        </a:xfrm>
        <a:prstGeom prst="blockArc">
          <a:avLst>
            <a:gd name="adj1" fmla="val 18900000"/>
            <a:gd name="adj2" fmla="val 2700000"/>
            <a:gd name="adj3" fmla="val 443"/>
          </a:avLst>
        </a:prstGeom>
        <a:noFill/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6D44E-9A66-3741-92CE-AF2F18B75B12}">
      <dsp:nvSpPr>
        <dsp:cNvPr id="0" name=""/>
        <dsp:cNvSpPr/>
      </dsp:nvSpPr>
      <dsp:spPr>
        <a:xfrm>
          <a:off x="503714" y="361617"/>
          <a:ext cx="5160467" cy="723235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06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Converted images to RGB</a:t>
          </a:r>
        </a:p>
      </dsp:txBody>
      <dsp:txXfrm>
        <a:off x="503714" y="361617"/>
        <a:ext cx="5160467" cy="723235"/>
      </dsp:txXfrm>
    </dsp:sp>
    <dsp:sp modelId="{D7C573CB-D542-214C-A393-B021D6DB5EA4}">
      <dsp:nvSpPr>
        <dsp:cNvPr id="0" name=""/>
        <dsp:cNvSpPr/>
      </dsp:nvSpPr>
      <dsp:spPr>
        <a:xfrm>
          <a:off x="51692" y="271213"/>
          <a:ext cx="904044" cy="9040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379F3-A2D6-6C4E-ADAA-4D873D45BA7D}">
      <dsp:nvSpPr>
        <dsp:cNvPr id="0" name=""/>
        <dsp:cNvSpPr/>
      </dsp:nvSpPr>
      <dsp:spPr>
        <a:xfrm>
          <a:off x="766610" y="1446470"/>
          <a:ext cx="4897571" cy="72323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06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Resized images to 150x150 pixels</a:t>
          </a:r>
        </a:p>
      </dsp:txBody>
      <dsp:txXfrm>
        <a:off x="766610" y="1446470"/>
        <a:ext cx="4897571" cy="723235"/>
      </dsp:txXfrm>
    </dsp:sp>
    <dsp:sp modelId="{8E7973F7-7A16-F94D-89E2-376CD8B2DF44}">
      <dsp:nvSpPr>
        <dsp:cNvPr id="0" name=""/>
        <dsp:cNvSpPr/>
      </dsp:nvSpPr>
      <dsp:spPr>
        <a:xfrm>
          <a:off x="314588" y="1356065"/>
          <a:ext cx="904044" cy="9040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EA454-B100-4E40-9E77-544BCD136E3E}">
      <dsp:nvSpPr>
        <dsp:cNvPr id="0" name=""/>
        <dsp:cNvSpPr/>
      </dsp:nvSpPr>
      <dsp:spPr>
        <a:xfrm>
          <a:off x="503714" y="2531323"/>
          <a:ext cx="5160467" cy="723235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06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Augmented images using zoom, flips, shifts and rotations</a:t>
          </a:r>
        </a:p>
      </dsp:txBody>
      <dsp:txXfrm>
        <a:off x="503714" y="2531323"/>
        <a:ext cx="5160467" cy="723235"/>
      </dsp:txXfrm>
    </dsp:sp>
    <dsp:sp modelId="{05D8D4F0-7EF2-F541-8162-6E66C009433F}">
      <dsp:nvSpPr>
        <dsp:cNvPr id="0" name=""/>
        <dsp:cNvSpPr/>
      </dsp:nvSpPr>
      <dsp:spPr>
        <a:xfrm>
          <a:off x="51692" y="2440918"/>
          <a:ext cx="904044" cy="9040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B07F9-B121-4FBF-99A6-A7D6742EE0BE}" type="datetimeFigureOut">
              <a:rPr lang="el-GR" smtClean="0"/>
              <a:t>8/9/19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B2B86-78BD-4715-A2CF-29B3B38D10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387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305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579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64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01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811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547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94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556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8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647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751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29A3-A1A8-4B05-A2CC-909D280E521F}" type="datetimeFigureOut">
              <a:rPr lang="el-GR" smtClean="0"/>
              <a:t>8/9/19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6275-EC53-4E49-805D-E14A7FFD3BC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064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3" y="5116116"/>
            <a:ext cx="9141087" cy="174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l-GR" sz="2400" dirty="0">
                <a:latin typeface="Arial Black" pitchFamily="34" charset="0"/>
              </a:rPr>
              <a:t>                                                        </a:t>
            </a:r>
            <a:r>
              <a:rPr lang="en-US" sz="2400" dirty="0">
                <a:solidFill>
                  <a:srgbClr val="2C577A"/>
                </a:solidFill>
                <a:latin typeface="Arial Black" pitchFamily="34" charset="0"/>
              </a:rPr>
              <a:t>Big Data Content Analytics</a:t>
            </a:r>
          </a:p>
          <a:p>
            <a:pPr algn="r"/>
            <a:r>
              <a:rPr lang="en-US" sz="2400" dirty="0">
                <a:latin typeface="Arial Black" pitchFamily="34" charset="0"/>
              </a:rPr>
              <a:t> </a:t>
            </a:r>
            <a:endParaRPr lang="el-GR" sz="2000" dirty="0">
              <a:latin typeface="Arial Black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13" y="-27384"/>
            <a:ext cx="9144000" cy="5143500"/>
            <a:chOff x="2913" y="-27384"/>
            <a:chExt cx="9144000" cy="5143500"/>
          </a:xfrm>
        </p:grpSpPr>
        <p:pic>
          <p:nvPicPr>
            <p:cNvPr id="1026" name="Picture 2" descr="C:\Users\matil\Desktop\imag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" y="-27384"/>
              <a:ext cx="9144000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948264" y="260648"/>
              <a:ext cx="2088232" cy="720080"/>
            </a:xfrm>
            <a:prstGeom prst="rect">
              <a:avLst/>
            </a:prstGeom>
            <a:solidFill>
              <a:srgbClr val="2C577A"/>
            </a:solidFill>
            <a:ln>
              <a:solidFill>
                <a:srgbClr val="2C57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4913" y="1988840"/>
              <a:ext cx="3957527" cy="1440160"/>
            </a:xfrm>
            <a:prstGeom prst="rect">
              <a:avLst/>
            </a:prstGeom>
            <a:solidFill>
              <a:srgbClr val="2C577A"/>
            </a:solidFill>
            <a:ln>
              <a:solidFill>
                <a:srgbClr val="2C57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Landmark Recognition</a:t>
              </a:r>
              <a:endParaRPr lang="el-G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4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56" y="2238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C577A"/>
                </a:solidFill>
                <a:latin typeface="Arial Black" pitchFamily="34" charset="0"/>
              </a:rPr>
              <a:t>The Challenge</a:t>
            </a:r>
            <a:endParaRPr lang="el-GR" sz="3200" dirty="0">
              <a:solidFill>
                <a:srgbClr val="2C577A"/>
              </a:solidFill>
              <a:latin typeface="Arial Black" pitchFamily="34" charset="0"/>
            </a:endParaRPr>
          </a:p>
        </p:txBody>
      </p:sp>
      <p:pic>
        <p:nvPicPr>
          <p:cNvPr id="3" name="Picture 2" descr="C:\Users\matil\Desktop\DSC_11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3" y="2595984"/>
            <a:ext cx="3965314" cy="26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matil\Desktop\0055 2012 03 Río de Janeiro (90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3622710" cy="2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til\Desktop\Spain07 0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59382"/>
            <a:ext cx="2155256" cy="28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0135" y="1448014"/>
            <a:ext cx="5487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 landmark labels directly from image pixels</a:t>
            </a:r>
            <a:endParaRPr lang="el-GR" sz="2000" b="1" dirty="0"/>
          </a:p>
        </p:txBody>
      </p:sp>
    </p:spTree>
    <p:extLst>
      <p:ext uri="{BB962C8B-B14F-4D97-AF65-F5344CB8AC3E}">
        <p14:creationId xmlns:p14="http://schemas.microsoft.com/office/powerpoint/2010/main" val="74377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3996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577A"/>
                </a:solidFill>
                <a:latin typeface="Arial Black" pitchFamily="34" charset="0"/>
              </a:rPr>
              <a:t>Our Dataset</a:t>
            </a:r>
            <a:endParaRPr lang="el-GR" sz="3200" dirty="0">
              <a:solidFill>
                <a:srgbClr val="2C577A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47790" y="1259632"/>
            <a:ext cx="1396210" cy="1058219"/>
            <a:chOff x="792092" y="1017239"/>
            <a:chExt cx="1396210" cy="1058219"/>
          </a:xfrm>
        </p:grpSpPr>
        <p:sp>
          <p:nvSpPr>
            <p:cNvPr id="7" name="Rectangle 6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sz="1800" b="1" kern="12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95536" y="688132"/>
            <a:ext cx="1971375" cy="13051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19333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loud 2">
            <a:extLst>
              <a:ext uri="{FF2B5EF4-FFF2-40B4-BE49-F238E27FC236}">
                <a16:creationId xmlns:a16="http://schemas.microsoft.com/office/drawing/2014/main" id="{401A0633-0CA9-764D-9871-B4874732973C}"/>
              </a:ext>
            </a:extLst>
          </p:cNvPr>
          <p:cNvSpPr/>
          <p:nvPr/>
        </p:nvSpPr>
        <p:spPr>
          <a:xfrm>
            <a:off x="6828850" y="4381000"/>
            <a:ext cx="2160000" cy="216000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50 Unique Landmarks</a:t>
            </a:r>
          </a:p>
        </p:txBody>
      </p:sp>
    </p:spTree>
    <p:extLst>
      <p:ext uri="{BB962C8B-B14F-4D97-AF65-F5344CB8AC3E}">
        <p14:creationId xmlns:p14="http://schemas.microsoft.com/office/powerpoint/2010/main" val="20436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16A2D8-0278-4248-93BE-81B83D647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C516A2D8-0278-4248-93BE-81B83D647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9A59B2-7472-4054-BDB9-C6BBDEEE5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539A59B2-7472-4054-BDB9-C6BBDEEE5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B5D0604-64FE-4554-A370-58C58CDB9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0B5D0604-64FE-4554-A370-58C58CDB91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56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577A"/>
                </a:solidFill>
                <a:latin typeface="Arial Black" pitchFamily="34" charset="0"/>
              </a:rPr>
              <a:t>Landmark Frequency</a:t>
            </a:r>
            <a:endParaRPr lang="el-GR" sz="3200" dirty="0">
              <a:solidFill>
                <a:srgbClr val="2C577A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47790" y="1259632"/>
            <a:ext cx="1396210" cy="1058219"/>
            <a:chOff x="792092" y="1017239"/>
            <a:chExt cx="1396210" cy="1058219"/>
          </a:xfrm>
        </p:grpSpPr>
        <p:sp>
          <p:nvSpPr>
            <p:cNvPr id="7" name="Rectangle 6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sz="1800" b="1" kern="12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95536" y="688132"/>
            <a:ext cx="1971375" cy="13051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B43013-FF4F-6F48-A4DC-73758C37E6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993330"/>
            <a:ext cx="7078203" cy="39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8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016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577A"/>
                </a:solidFill>
                <a:latin typeface="Arial Black" pitchFamily="34" charset="0"/>
              </a:rPr>
              <a:t>Which is the most frequent landmark?</a:t>
            </a:r>
            <a:endParaRPr lang="el-GR" sz="3200" dirty="0">
              <a:solidFill>
                <a:srgbClr val="2C577A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47790" y="1259632"/>
            <a:ext cx="1396210" cy="1058219"/>
            <a:chOff x="792092" y="1017239"/>
            <a:chExt cx="1396210" cy="1058219"/>
          </a:xfrm>
        </p:grpSpPr>
        <p:sp>
          <p:nvSpPr>
            <p:cNvPr id="7" name="Rectangle 6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sz="1800" b="1" kern="12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95536" y="688132"/>
            <a:ext cx="1971375" cy="13051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7" name="Picture 4">
            <a:extLst>
              <a:ext uri="{FF2B5EF4-FFF2-40B4-BE49-F238E27FC236}">
                <a16:creationId xmlns:a16="http://schemas.microsoft.com/office/drawing/2014/main" id="{BF1E66B2-0D7D-6444-AD68-67C23FCA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2" y="1377565"/>
            <a:ext cx="3293394" cy="24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5">
            <a:extLst>
              <a:ext uri="{FF2B5EF4-FFF2-40B4-BE49-F238E27FC236}">
                <a16:creationId xmlns:a16="http://schemas.microsoft.com/office/drawing/2014/main" id="{80588C08-E38F-174C-B11D-D2BE8A85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54" y="3376551"/>
            <a:ext cx="21717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">
            <a:extLst>
              <a:ext uri="{FF2B5EF4-FFF2-40B4-BE49-F238E27FC236}">
                <a16:creationId xmlns:a16="http://schemas.microsoft.com/office/drawing/2014/main" id="{F2FD4E65-9C9E-714C-8BCD-55697711E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92" y="1271960"/>
            <a:ext cx="3066494" cy="23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76EE6D0E-08D2-CB4E-A6AE-9F3D78238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858EA1-E330-D140-8561-1D68E65BD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085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" panose="020B0600040502020204" pitchFamily="34" charset="0"/>
                <a:ea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660A90-04C2-1643-A037-B8A31855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0850" y="637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4C6CC56-F76F-9647-980B-881E3244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8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67744" y="-11084"/>
            <a:ext cx="8229600" cy="76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577A"/>
                </a:solidFill>
                <a:latin typeface="Arial Black" pitchFamily="34" charset="0"/>
              </a:rPr>
              <a:t>Images Preprocessing</a:t>
            </a:r>
            <a:endParaRPr lang="el-GR" sz="3200" dirty="0">
              <a:solidFill>
                <a:srgbClr val="2C577A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47790" y="1259632"/>
            <a:ext cx="1396210" cy="1058219"/>
            <a:chOff x="792092" y="1017239"/>
            <a:chExt cx="1396210" cy="1058219"/>
          </a:xfrm>
        </p:grpSpPr>
        <p:sp>
          <p:nvSpPr>
            <p:cNvPr id="7" name="Rectangle 6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sz="1800" b="1" kern="12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95536" y="688132"/>
            <a:ext cx="1971375" cy="13051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7F3D1D-D799-3640-8C58-697C6C325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362305"/>
              </p:ext>
            </p:extLst>
          </p:nvPr>
        </p:nvGraphicFramePr>
        <p:xfrm>
          <a:off x="381100" y="483568"/>
          <a:ext cx="5712296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BCD6AF-3098-1148-ABBF-F20C9A290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7971" y="4051902"/>
            <a:ext cx="4574929" cy="26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6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48457" y="430495"/>
            <a:ext cx="4317651" cy="165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577A"/>
                </a:solidFill>
                <a:latin typeface="Arial Black" pitchFamily="34" charset="0"/>
              </a:rPr>
              <a:t>CNN Model</a:t>
            </a:r>
          </a:p>
          <a:p>
            <a:r>
              <a:rPr lang="en-US" sz="3200" dirty="0">
                <a:solidFill>
                  <a:srgbClr val="2C577A"/>
                </a:solidFill>
                <a:latin typeface="Arial Black" pitchFamily="34" charset="0"/>
              </a:rPr>
              <a:t>(Layers + Results)</a:t>
            </a:r>
            <a:endParaRPr lang="el-GR" sz="3200" dirty="0">
              <a:solidFill>
                <a:srgbClr val="2C577A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47790" y="1259632"/>
            <a:ext cx="1396210" cy="1058219"/>
            <a:chOff x="792092" y="1017239"/>
            <a:chExt cx="1396210" cy="1058219"/>
          </a:xfrm>
        </p:grpSpPr>
        <p:sp>
          <p:nvSpPr>
            <p:cNvPr id="7" name="Rectangle 6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sz="1800" b="1" kern="12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95536" y="688132"/>
            <a:ext cx="1971375" cy="13051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D14A31-70F2-574A-AAE9-641C0138F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5" y="114542"/>
            <a:ext cx="3528394" cy="6628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46EAA-C751-9544-848A-070BCFAE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836110"/>
            <a:ext cx="5683921" cy="19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48457" y="430495"/>
            <a:ext cx="4317651" cy="165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577A"/>
                </a:solidFill>
                <a:latin typeface="Arial Black" pitchFamily="34" charset="0"/>
              </a:rPr>
              <a:t>Classification Report - Confusion Matrix</a:t>
            </a:r>
            <a:endParaRPr lang="el-GR" sz="3200" dirty="0">
              <a:solidFill>
                <a:srgbClr val="2C577A"/>
              </a:solidFill>
              <a:latin typeface="Arial Black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47790" y="1259632"/>
            <a:ext cx="1396210" cy="1058219"/>
            <a:chOff x="792092" y="1017239"/>
            <a:chExt cx="1396210" cy="1058219"/>
          </a:xfrm>
        </p:grpSpPr>
        <p:sp>
          <p:nvSpPr>
            <p:cNvPr id="7" name="Rectangle 6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sz="1800" b="1" kern="12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95536" y="688132"/>
            <a:ext cx="1971375" cy="13051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B081E-EB0B-D64E-8BFF-8B563FFB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6" y="0"/>
            <a:ext cx="333691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F4AD9-9918-D040-82ED-16938A19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429000"/>
            <a:ext cx="2755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82A6F7-0953-BC4B-BA59-0ADF0E6D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68" y="0"/>
            <a:ext cx="6410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8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74</Words>
  <Application>Microsoft Macintosh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Lucida Grande</vt:lpstr>
      <vt:lpstr>Office Theme</vt:lpstr>
      <vt:lpstr>PowerPoint Presentation</vt:lpstr>
      <vt:lpstr>The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tsaka matilda</dc:creator>
  <cp:lastModifiedBy>Eleftheria Apostolaki</cp:lastModifiedBy>
  <cp:revision>77</cp:revision>
  <dcterms:created xsi:type="dcterms:W3CDTF">2019-03-12T18:34:34Z</dcterms:created>
  <dcterms:modified xsi:type="dcterms:W3CDTF">2019-09-08T17:30:00Z</dcterms:modified>
</cp:coreProperties>
</file>