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1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8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5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7CDA-F53B-4CF9-924C-49B316EA1D7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EC1C-CABB-4DBD-884F-96D1CA555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系统设计与开发实践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微信小程序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</a:p>
          <a:p>
            <a:r>
              <a:rPr lang="en-US" altLang="zh-CN" dirty="0" smtClean="0"/>
              <a:t>MOZIK</a:t>
            </a:r>
          </a:p>
          <a:p>
            <a:r>
              <a:rPr lang="en-US" altLang="zh-CN" dirty="0" smtClean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首页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首页分为两个页面，一个页面是音乐选择，另一个是个人中心（用户信息和评论）。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 1.</a:t>
            </a:r>
            <a:r>
              <a:rPr lang="zh-CN" altLang="en-US" sz="2000" dirty="0" smtClean="0"/>
              <a:t>通过点击音乐选择界面四种</a:t>
            </a:r>
            <a:r>
              <a:rPr lang="zh-CN" altLang="en-US" sz="2000" dirty="0" smtClean="0"/>
              <a:t>不同的</a:t>
            </a:r>
            <a:r>
              <a:rPr lang="zh-CN" altLang="en-US" sz="2000" dirty="0" smtClean="0"/>
              <a:t>图片，可以播放四</a:t>
            </a:r>
            <a:r>
              <a:rPr lang="zh-CN" altLang="en-US" sz="2000" dirty="0" smtClean="0"/>
              <a:t>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不同</a:t>
            </a:r>
            <a:r>
              <a:rPr lang="zh-CN" altLang="en-US" sz="2000" dirty="0" smtClean="0"/>
              <a:t>类型的音乐。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31" y="2726574"/>
            <a:ext cx="2166037" cy="39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音乐播放界面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</a:t>
            </a:r>
            <a:r>
              <a:rPr lang="zh-CN" altLang="en-US" dirty="0" smtClean="0"/>
              <a:t>音乐播放界面如图，分为播放界面和控制界面，通过点击相应按键，可以实现返回首页、播放下一曲、播放上一首等功能。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72" y="2773966"/>
            <a:ext cx="1866903" cy="3537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83" y="2773966"/>
            <a:ext cx="1897954" cy="3537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49" y="2773966"/>
            <a:ext cx="1883679" cy="35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个人</a:t>
            </a:r>
            <a:r>
              <a:rPr lang="zh-CN" altLang="en-US" dirty="0" smtClean="0"/>
              <a:t>中心</a:t>
            </a:r>
            <a:r>
              <a:rPr lang="zh-CN" altLang="en-US" dirty="0"/>
              <a:t>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955" y="2049971"/>
            <a:ext cx="2451253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695" y="2046358"/>
            <a:ext cx="2471111" cy="4354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3192" y="22940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在个人中心界面，可以显示</a:t>
            </a:r>
            <a:r>
              <a:rPr lang="zh-CN" altLang="en-US" dirty="0" smtClean="0"/>
              <a:t>用户的</a:t>
            </a:r>
            <a:r>
              <a:rPr lang="zh-CN" altLang="en-US" dirty="0"/>
              <a:t>微信名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/>
              <a:t>评论区可以写下对于本</a:t>
            </a:r>
            <a:r>
              <a:rPr lang="zh-CN" altLang="en-US" dirty="0" smtClean="0"/>
              <a:t>程序的</a:t>
            </a:r>
            <a:r>
              <a:rPr lang="zh-CN" altLang="en-US" dirty="0"/>
              <a:t>使用体验。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5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谢谢观看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24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暂时未发布线上版本，想体验的小伙伴可以告知我授权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mtClean="0"/>
              <a:t>管理员微</a:t>
            </a:r>
            <a:r>
              <a:rPr lang="zh-CN" altLang="en-US" dirty="0" smtClean="0"/>
              <a:t>信号：</a:t>
            </a:r>
            <a:r>
              <a:rPr lang="en-US" altLang="zh-CN" dirty="0" smtClean="0"/>
              <a:t>J61J61-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7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157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系统设计与开发实践</vt:lpstr>
      <vt:lpstr>首页 </vt:lpstr>
      <vt:lpstr>音乐播放界面</vt:lpstr>
      <vt:lpstr>个人中心界面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系统设计与开发实践</dc:title>
  <dc:creator>梅 乾杰</dc:creator>
  <cp:lastModifiedBy>梅 乾杰</cp:lastModifiedBy>
  <cp:revision>8</cp:revision>
  <dcterms:created xsi:type="dcterms:W3CDTF">2018-09-16T13:51:04Z</dcterms:created>
  <dcterms:modified xsi:type="dcterms:W3CDTF">2018-09-17T04:36:17Z</dcterms:modified>
</cp:coreProperties>
</file>