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6"/>
  </p:notesMasterIdLst>
  <p:sldIdLst>
    <p:sldId id="256" r:id="rId2"/>
    <p:sldId id="259" r:id="rId3"/>
    <p:sldId id="260" r:id="rId4"/>
    <p:sldId id="271" r:id="rId5"/>
  </p:sldIdLst>
  <p:sldSz cx="9144000" cy="5143500" type="screen16x9"/>
  <p:notesSz cx="6858000" cy="9144000"/>
  <p:embeddedFontLst>
    <p:embeddedFont>
      <p:font typeface="Albert Sans" panose="020B0604020202020204" charset="0"/>
      <p:regular r:id="rId7"/>
      <p:bold r:id="rId8"/>
      <p:italic r:id="rId9"/>
      <p:boldItalic r:id="rId10"/>
    </p:embeddedFont>
    <p:embeddedFont>
      <p:font typeface="Kumbh Sans Medium" panose="020B0604020202020204" charset="0"/>
      <p:regular r:id="rId11"/>
      <p:bold r:id="rId12"/>
    </p:embeddedFont>
    <p:embeddedFont>
      <p:font typeface="Kumbh Sans SemiBold" panose="020B0604020202020204" charset="0"/>
      <p:regular r:id="rId13"/>
      <p:bold r:id="rId14"/>
    </p:embeddedFont>
    <p:embeddedFont>
      <p:font typeface="Yeseva One" panose="020B0604020202020204" charset="0"/>
      <p:regular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8B42092-1497-44E4-93FF-5A98167BEE7C}">
  <a:tblStyle styleId="{38B42092-1497-44E4-93FF-5A98167BEE7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6b88ccd6f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6b88ccd6f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1046f2858b5_0_16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1046f2858b5_0_16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14c1db733c5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14c1db733c5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" name="Google Shape;1202;g1046f2858b5_0_3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3" name="Google Shape;1203;g1046f2858b5_0_3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-5400000" flipH="1">
            <a:off x="2154750" y="-1799100"/>
            <a:ext cx="4834500" cy="8741700"/>
          </a:xfrm>
          <a:prstGeom prst="roundRect">
            <a:avLst>
              <a:gd name="adj" fmla="val 4838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 rot="-531">
            <a:off x="1228050" y="2571911"/>
            <a:ext cx="1941000" cy="6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998575" y="423425"/>
            <a:ext cx="5849700" cy="1932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5400" b="0">
                <a:latin typeface="Kumbh Sans Medium"/>
                <a:ea typeface="Kumbh Sans Medium"/>
                <a:cs typeface="Kumbh Sans Medium"/>
                <a:sym typeface="Kumbh Sa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 rot="-5400000" flipH="1">
            <a:off x="2154750" y="-1799100"/>
            <a:ext cx="4834500" cy="8741700"/>
          </a:xfrm>
          <a:prstGeom prst="roundRect">
            <a:avLst>
              <a:gd name="adj" fmla="val 4838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hasCustomPrompt="1"/>
          </p:nvPr>
        </p:nvSpPr>
        <p:spPr>
          <a:xfrm>
            <a:off x="1294763" y="539500"/>
            <a:ext cx="8901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 rot="438">
            <a:off x="1136350" y="2851800"/>
            <a:ext cx="2354400" cy="7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/>
          </p:nvPr>
        </p:nvSpPr>
        <p:spPr>
          <a:xfrm>
            <a:off x="1136338" y="1917950"/>
            <a:ext cx="5505300" cy="792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3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/>
          <p:nvPr/>
        </p:nvSpPr>
        <p:spPr>
          <a:xfrm rot="-5400000" flipH="1">
            <a:off x="2154750" y="-1799100"/>
            <a:ext cx="4834500" cy="8741700"/>
          </a:xfrm>
          <a:prstGeom prst="roundRect">
            <a:avLst>
              <a:gd name="adj" fmla="val 4838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title"/>
          </p:nvPr>
        </p:nvSpPr>
        <p:spPr>
          <a:xfrm>
            <a:off x="1616475" y="657550"/>
            <a:ext cx="4574700" cy="2393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500">
                <a:solidFill>
                  <a:schemeClr val="accent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 rot="-5400000" flipH="1">
            <a:off x="2154750" y="-1799100"/>
            <a:ext cx="4834500" cy="8741700"/>
          </a:xfrm>
          <a:prstGeom prst="roundRect">
            <a:avLst>
              <a:gd name="adj" fmla="val 4838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ubTitle" idx="1"/>
          </p:nvPr>
        </p:nvSpPr>
        <p:spPr>
          <a:xfrm>
            <a:off x="1136650" y="1784775"/>
            <a:ext cx="3337800" cy="16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1136650" y="757275"/>
            <a:ext cx="3337800" cy="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7"/>
          <p:cNvSpPr/>
          <p:nvPr/>
        </p:nvSpPr>
        <p:spPr>
          <a:xfrm rot="-5400000" flipH="1">
            <a:off x="2154750" y="-1799100"/>
            <a:ext cx="4834500" cy="8741700"/>
          </a:xfrm>
          <a:prstGeom prst="roundRect">
            <a:avLst>
              <a:gd name="adj" fmla="val 4838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7"/>
          <p:cNvSpPr/>
          <p:nvPr/>
        </p:nvSpPr>
        <p:spPr>
          <a:xfrm>
            <a:off x="3152925" y="143425"/>
            <a:ext cx="1752250" cy="4863375"/>
          </a:xfrm>
          <a:custGeom>
            <a:avLst/>
            <a:gdLst/>
            <a:ahLst/>
            <a:cxnLst/>
            <a:rect l="l" t="t" r="r" b="b"/>
            <a:pathLst>
              <a:path w="70090" h="194535" extrusionOk="0">
                <a:moveTo>
                  <a:pt x="70090" y="194535"/>
                </a:moveTo>
                <a:cubicBezTo>
                  <a:pt x="68064" y="192111"/>
                  <a:pt x="61746" y="187343"/>
                  <a:pt x="57931" y="179992"/>
                </a:cubicBezTo>
                <a:cubicBezTo>
                  <a:pt x="54117" y="172641"/>
                  <a:pt x="46686" y="165132"/>
                  <a:pt x="47203" y="150431"/>
                </a:cubicBezTo>
                <a:cubicBezTo>
                  <a:pt x="47720" y="135730"/>
                  <a:pt x="65958" y="112088"/>
                  <a:pt x="61031" y="91784"/>
                </a:cubicBezTo>
                <a:cubicBezTo>
                  <a:pt x="56104" y="71480"/>
                  <a:pt x="27814" y="43905"/>
                  <a:pt x="17642" y="28608"/>
                </a:cubicBezTo>
                <a:cubicBezTo>
                  <a:pt x="7470" y="13311"/>
                  <a:pt x="2940" y="4768"/>
                  <a:pt x="0" y="0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186" name="Google Shape;186;p27"/>
          <p:cNvSpPr/>
          <p:nvPr/>
        </p:nvSpPr>
        <p:spPr>
          <a:xfrm>
            <a:off x="4374725" y="143425"/>
            <a:ext cx="2842775" cy="1710525"/>
          </a:xfrm>
          <a:custGeom>
            <a:avLst/>
            <a:gdLst/>
            <a:ahLst/>
            <a:cxnLst/>
            <a:rect l="l" t="t" r="r" b="b"/>
            <a:pathLst>
              <a:path w="113711" h="68421" extrusionOk="0">
                <a:moveTo>
                  <a:pt x="0" y="68421"/>
                </a:moveTo>
                <a:cubicBezTo>
                  <a:pt x="3775" y="62620"/>
                  <a:pt x="5245" y="40766"/>
                  <a:pt x="22648" y="33614"/>
                </a:cubicBezTo>
                <a:cubicBezTo>
                  <a:pt x="40051" y="26462"/>
                  <a:pt x="89401" y="31110"/>
                  <a:pt x="104420" y="25508"/>
                </a:cubicBezTo>
                <a:cubicBezTo>
                  <a:pt x="119439" y="19906"/>
                  <a:pt x="111373" y="4251"/>
                  <a:pt x="112764" y="0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187" name="Google Shape;187;p27"/>
          <p:cNvSpPr/>
          <p:nvPr/>
        </p:nvSpPr>
        <p:spPr>
          <a:xfrm>
            <a:off x="14325" y="3891650"/>
            <a:ext cx="4713895" cy="915150"/>
          </a:xfrm>
          <a:custGeom>
            <a:avLst/>
            <a:gdLst/>
            <a:ahLst/>
            <a:cxnLst/>
            <a:rect l="l" t="t" r="r" b="b"/>
            <a:pathLst>
              <a:path w="187115" h="36606" extrusionOk="0">
                <a:moveTo>
                  <a:pt x="187115" y="36606"/>
                </a:moveTo>
                <a:cubicBezTo>
                  <a:pt x="183294" y="33645"/>
                  <a:pt x="178996" y="20464"/>
                  <a:pt x="164191" y="18840"/>
                </a:cubicBezTo>
                <a:cubicBezTo>
                  <a:pt x="149386" y="17216"/>
                  <a:pt x="114953" y="29968"/>
                  <a:pt x="98285" y="26864"/>
                </a:cubicBezTo>
                <a:cubicBezTo>
                  <a:pt x="81618" y="23760"/>
                  <a:pt x="78084" y="1934"/>
                  <a:pt x="64186" y="215"/>
                </a:cubicBezTo>
                <a:cubicBezTo>
                  <a:pt x="50289" y="-1504"/>
                  <a:pt x="25598" y="13348"/>
                  <a:pt x="14900" y="16548"/>
                </a:cubicBezTo>
                <a:cubicBezTo>
                  <a:pt x="4202" y="19748"/>
                  <a:pt x="2483" y="18936"/>
                  <a:pt x="0" y="19414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_1_1_1_1_1_1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8"/>
          <p:cNvSpPr/>
          <p:nvPr/>
        </p:nvSpPr>
        <p:spPr>
          <a:xfrm rot="-5400000" flipH="1">
            <a:off x="2154750" y="-1799100"/>
            <a:ext cx="4834500" cy="8741700"/>
          </a:xfrm>
          <a:prstGeom prst="roundRect">
            <a:avLst>
              <a:gd name="adj" fmla="val 4838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8"/>
          <p:cNvSpPr/>
          <p:nvPr/>
        </p:nvSpPr>
        <p:spPr>
          <a:xfrm>
            <a:off x="-199825" y="2931350"/>
            <a:ext cx="5546529" cy="1891000"/>
          </a:xfrm>
          <a:custGeom>
            <a:avLst/>
            <a:gdLst/>
            <a:ahLst/>
            <a:cxnLst/>
            <a:rect l="l" t="t" r="r" b="b"/>
            <a:pathLst>
              <a:path w="199193" h="75640" extrusionOk="0">
                <a:moveTo>
                  <a:pt x="199193" y="43402"/>
                </a:moveTo>
                <a:cubicBezTo>
                  <a:pt x="189770" y="44509"/>
                  <a:pt x="161247" y="44710"/>
                  <a:pt x="142655" y="50045"/>
                </a:cubicBezTo>
                <a:cubicBezTo>
                  <a:pt x="124063" y="55381"/>
                  <a:pt x="100817" y="78137"/>
                  <a:pt x="87639" y="75415"/>
                </a:cubicBezTo>
                <a:cubicBezTo>
                  <a:pt x="74461" y="72693"/>
                  <a:pt x="73124" y="40025"/>
                  <a:pt x="63586" y="33711"/>
                </a:cubicBezTo>
                <a:cubicBezTo>
                  <a:pt x="54048" y="27397"/>
                  <a:pt x="41008" y="43152"/>
                  <a:pt x="30410" y="37533"/>
                </a:cubicBezTo>
                <a:cubicBezTo>
                  <a:pt x="19812" y="31915"/>
                  <a:pt x="5068" y="6256"/>
                  <a:pt x="0" y="0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191" name="Google Shape;191;p28"/>
          <p:cNvSpPr/>
          <p:nvPr/>
        </p:nvSpPr>
        <p:spPr>
          <a:xfrm>
            <a:off x="4995800" y="-26075"/>
            <a:ext cx="4761200" cy="1781400"/>
          </a:xfrm>
          <a:custGeom>
            <a:avLst/>
            <a:gdLst/>
            <a:ahLst/>
            <a:cxnLst/>
            <a:rect l="l" t="t" r="r" b="b"/>
            <a:pathLst>
              <a:path w="190448" h="71256" extrusionOk="0">
                <a:moveTo>
                  <a:pt x="0" y="0"/>
                </a:moveTo>
                <a:cubicBezTo>
                  <a:pt x="7704" y="4634"/>
                  <a:pt x="33537" y="16103"/>
                  <a:pt x="46222" y="27803"/>
                </a:cubicBezTo>
                <a:cubicBezTo>
                  <a:pt x="58907" y="39503"/>
                  <a:pt x="52072" y="65105"/>
                  <a:pt x="76110" y="70202"/>
                </a:cubicBezTo>
                <a:cubicBezTo>
                  <a:pt x="100148" y="75299"/>
                  <a:pt x="171392" y="60355"/>
                  <a:pt x="190448" y="58386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Kumbh Sans SemiBold"/>
              <a:buNone/>
              <a:defRPr sz="3100">
                <a:solidFill>
                  <a:schemeClr val="dk1"/>
                </a:solidFill>
                <a:latin typeface="Kumbh Sans SemiBold"/>
                <a:ea typeface="Kumbh Sans SemiBold"/>
                <a:cs typeface="Kumbh Sans SemiBold"/>
                <a:sym typeface="Kumbh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Kumbh Sans SemiBold"/>
              <a:buNone/>
              <a:defRPr sz="3100">
                <a:solidFill>
                  <a:schemeClr val="dk1"/>
                </a:solidFill>
                <a:latin typeface="Kumbh Sans SemiBold"/>
                <a:ea typeface="Kumbh Sans SemiBold"/>
                <a:cs typeface="Kumbh Sans SemiBold"/>
                <a:sym typeface="Kumbh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Kumbh Sans SemiBold"/>
              <a:buNone/>
              <a:defRPr sz="3100">
                <a:solidFill>
                  <a:schemeClr val="dk1"/>
                </a:solidFill>
                <a:latin typeface="Kumbh Sans SemiBold"/>
                <a:ea typeface="Kumbh Sans SemiBold"/>
                <a:cs typeface="Kumbh Sans SemiBold"/>
                <a:sym typeface="Kumbh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Kumbh Sans SemiBold"/>
              <a:buNone/>
              <a:defRPr sz="3100">
                <a:solidFill>
                  <a:schemeClr val="dk1"/>
                </a:solidFill>
                <a:latin typeface="Kumbh Sans SemiBold"/>
                <a:ea typeface="Kumbh Sans SemiBold"/>
                <a:cs typeface="Kumbh Sans SemiBold"/>
                <a:sym typeface="Kumbh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Kumbh Sans SemiBold"/>
              <a:buNone/>
              <a:defRPr sz="3100">
                <a:solidFill>
                  <a:schemeClr val="dk1"/>
                </a:solidFill>
                <a:latin typeface="Kumbh Sans SemiBold"/>
                <a:ea typeface="Kumbh Sans SemiBold"/>
                <a:cs typeface="Kumbh Sans SemiBold"/>
                <a:sym typeface="Kumbh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Kumbh Sans SemiBold"/>
              <a:buNone/>
              <a:defRPr sz="3100">
                <a:solidFill>
                  <a:schemeClr val="dk1"/>
                </a:solidFill>
                <a:latin typeface="Kumbh Sans SemiBold"/>
                <a:ea typeface="Kumbh Sans SemiBold"/>
                <a:cs typeface="Kumbh Sans SemiBold"/>
                <a:sym typeface="Kumbh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Kumbh Sans SemiBold"/>
              <a:buNone/>
              <a:defRPr sz="3100">
                <a:solidFill>
                  <a:schemeClr val="dk1"/>
                </a:solidFill>
                <a:latin typeface="Kumbh Sans SemiBold"/>
                <a:ea typeface="Kumbh Sans SemiBold"/>
                <a:cs typeface="Kumbh Sans SemiBold"/>
                <a:sym typeface="Kumbh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Kumbh Sans SemiBold"/>
              <a:buNone/>
              <a:defRPr sz="3100">
                <a:solidFill>
                  <a:schemeClr val="dk1"/>
                </a:solidFill>
                <a:latin typeface="Kumbh Sans SemiBold"/>
                <a:ea typeface="Kumbh Sans SemiBold"/>
                <a:cs typeface="Kumbh Sans SemiBold"/>
                <a:sym typeface="Kumbh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Kumbh Sans SemiBold"/>
              <a:buNone/>
              <a:defRPr sz="3100">
                <a:solidFill>
                  <a:schemeClr val="dk1"/>
                </a:solidFill>
                <a:latin typeface="Kumbh Sans SemiBold"/>
                <a:ea typeface="Kumbh Sans SemiBold"/>
                <a:cs typeface="Kumbh Sans SemiBold"/>
                <a:sym typeface="Kumbh Sans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4" r:id="rId3"/>
    <p:sldLayoutId id="2147483655" r:id="rId4"/>
    <p:sldLayoutId id="2147483658" r:id="rId5"/>
    <p:sldLayoutId id="2147483673" r:id="rId6"/>
    <p:sldLayoutId id="2147483674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880">
          <p15:clr>
            <a:srgbClr val="EA4335"/>
          </p15:clr>
        </p15:guide>
        <p15:guide id="2">
          <p15:clr>
            <a:srgbClr val="EA4335"/>
          </p15:clr>
        </p15:guide>
        <p15:guide id="3" pos="5760">
          <p15:clr>
            <a:srgbClr val="EA4335"/>
          </p15:clr>
        </p15:guide>
        <p15:guide id="4" pos="449">
          <p15:clr>
            <a:srgbClr val="EA4335"/>
          </p15:clr>
        </p15:guide>
        <p15:guide id="5" pos="5311">
          <p15:clr>
            <a:srgbClr val="EA4335"/>
          </p15:clr>
        </p15:guide>
        <p15:guide id="6" orient="horz" pos="1620">
          <p15:clr>
            <a:srgbClr val="EA4335"/>
          </p15:clr>
        </p15:guide>
        <p15:guide id="7" orient="horz" pos="340">
          <p15:clr>
            <a:srgbClr val="EA4335"/>
          </p15:clr>
        </p15:guide>
        <p15:guide id="8" orient="horz">
          <p15:clr>
            <a:srgbClr val="EA4335"/>
          </p15:clr>
        </p15:guide>
        <p15:guide id="9" orient="horz" pos="2897">
          <p15:clr>
            <a:srgbClr val="EA4335"/>
          </p15:clr>
        </p15:guide>
        <p15:guide id="10" orient="horz" pos="3237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slide" Target="slid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" Target="slide3.xm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slide" Target="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slide" Target="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2"/>
          <p:cNvSpPr/>
          <p:nvPr/>
        </p:nvSpPr>
        <p:spPr>
          <a:xfrm>
            <a:off x="1082850" y="2571750"/>
            <a:ext cx="2231400" cy="629400"/>
          </a:xfrm>
          <a:prstGeom prst="roundRect">
            <a:avLst>
              <a:gd name="adj" fmla="val 29059"/>
            </a:avLst>
          </a:prstGeom>
          <a:solidFill>
            <a:schemeClr val="accent2"/>
          </a:solidFill>
          <a:ln>
            <a:noFill/>
          </a:ln>
          <a:effectLst>
            <a:outerShdw blurRad="57150" dist="19050" dir="54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32"/>
          <p:cNvSpPr txBox="1">
            <a:spLocks noGrp="1"/>
          </p:cNvSpPr>
          <p:nvPr>
            <p:ph type="subTitle" idx="1"/>
          </p:nvPr>
        </p:nvSpPr>
        <p:spPr>
          <a:xfrm rot="-531">
            <a:off x="1228050" y="2571911"/>
            <a:ext cx="19410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Maxim </a:t>
            </a:r>
            <a:r>
              <a:rPr lang="en-US" dirty="0" err="1"/>
              <a:t>Marinov</a:t>
            </a:r>
            <a:endParaRPr dirty="0"/>
          </a:p>
        </p:txBody>
      </p:sp>
      <p:sp>
        <p:nvSpPr>
          <p:cNvPr id="204" name="Google Shape;204;p32"/>
          <p:cNvSpPr txBox="1">
            <a:spLocks noGrp="1"/>
          </p:cNvSpPr>
          <p:nvPr>
            <p:ph type="ctrTitle"/>
          </p:nvPr>
        </p:nvSpPr>
        <p:spPr>
          <a:xfrm>
            <a:off x="998574" y="423425"/>
            <a:ext cx="7664855" cy="193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</a:rPr>
              <a:t>Parking </a:t>
            </a:r>
            <a:r>
              <a:rPr lang="en" dirty="0"/>
              <a:t>Management S</a:t>
            </a:r>
            <a:r>
              <a:rPr lang="en-US" dirty="0" err="1"/>
              <a:t>ystem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205" name="Google Shape;205;p32"/>
          <p:cNvSpPr/>
          <p:nvPr/>
        </p:nvSpPr>
        <p:spPr>
          <a:xfrm>
            <a:off x="-73175" y="3738750"/>
            <a:ext cx="4042645" cy="969828"/>
          </a:xfrm>
          <a:custGeom>
            <a:avLst/>
            <a:gdLst/>
            <a:ahLst/>
            <a:cxnLst/>
            <a:rect l="l" t="t" r="r" b="b"/>
            <a:pathLst>
              <a:path w="192278" h="62499" extrusionOk="0">
                <a:moveTo>
                  <a:pt x="0" y="40973"/>
                </a:moveTo>
                <a:cubicBezTo>
                  <a:pt x="13773" y="50612"/>
                  <a:pt x="30583" y="55370"/>
                  <a:pt x="46826" y="59703"/>
                </a:cubicBezTo>
                <a:cubicBezTo>
                  <a:pt x="58897" y="62923"/>
                  <a:pt x="73210" y="64311"/>
                  <a:pt x="84286" y="58532"/>
                </a:cubicBezTo>
                <a:cubicBezTo>
                  <a:pt x="101182" y="49716"/>
                  <a:pt x="103502" y="25564"/>
                  <a:pt x="114430" y="9951"/>
                </a:cubicBezTo>
                <a:cubicBezTo>
                  <a:pt x="116846" y="6499"/>
                  <a:pt x="118921" y="1917"/>
                  <a:pt x="122918" y="585"/>
                </a:cubicBezTo>
                <a:cubicBezTo>
                  <a:pt x="135098" y="-3475"/>
                  <a:pt x="143911" y="15398"/>
                  <a:pt x="153940" y="23413"/>
                </a:cubicBezTo>
                <a:cubicBezTo>
                  <a:pt x="164273" y="31671"/>
                  <a:pt x="179230" y="35829"/>
                  <a:pt x="192278" y="33656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206" name="Google Shape;206;p32"/>
          <p:cNvSpPr/>
          <p:nvPr/>
        </p:nvSpPr>
        <p:spPr>
          <a:xfrm>
            <a:off x="3969549" y="2976980"/>
            <a:ext cx="4420800" cy="1731600"/>
          </a:xfrm>
          <a:prstGeom prst="roundRect">
            <a:avLst>
              <a:gd name="adj" fmla="val 25127"/>
            </a:avLst>
          </a:prstGeom>
          <a:solidFill>
            <a:srgbClr val="F0F8FF"/>
          </a:solidFill>
          <a:ln>
            <a:noFill/>
          </a:ln>
          <a:effectLst>
            <a:outerShdw blurRad="57150" dist="19050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7" name="Google Shape;207;p32"/>
          <p:cNvGrpSpPr/>
          <p:nvPr/>
        </p:nvGrpSpPr>
        <p:grpSpPr>
          <a:xfrm>
            <a:off x="4127428" y="2831428"/>
            <a:ext cx="4105039" cy="1693281"/>
            <a:chOff x="6789025" y="1155863"/>
            <a:chExt cx="961300" cy="396525"/>
          </a:xfrm>
        </p:grpSpPr>
        <p:sp>
          <p:nvSpPr>
            <p:cNvPr id="208" name="Google Shape;208;p32"/>
            <p:cNvSpPr/>
            <p:nvPr/>
          </p:nvSpPr>
          <p:spPr>
            <a:xfrm>
              <a:off x="7125150" y="1357263"/>
              <a:ext cx="246725" cy="117600"/>
            </a:xfrm>
            <a:custGeom>
              <a:avLst/>
              <a:gdLst/>
              <a:ahLst/>
              <a:cxnLst/>
              <a:rect l="l" t="t" r="r" b="b"/>
              <a:pathLst>
                <a:path w="9869" h="4704" extrusionOk="0">
                  <a:moveTo>
                    <a:pt x="4694" y="0"/>
                  </a:moveTo>
                  <a:cubicBezTo>
                    <a:pt x="3738" y="0"/>
                    <a:pt x="2951" y="734"/>
                    <a:pt x="2831" y="1685"/>
                  </a:cubicBezTo>
                  <a:cubicBezTo>
                    <a:pt x="2816" y="1685"/>
                    <a:pt x="2801" y="1682"/>
                    <a:pt x="2786" y="1682"/>
                  </a:cubicBezTo>
                  <a:cubicBezTo>
                    <a:pt x="1610" y="1682"/>
                    <a:pt x="657" y="2663"/>
                    <a:pt x="657" y="3874"/>
                  </a:cubicBezTo>
                  <a:cubicBezTo>
                    <a:pt x="657" y="3952"/>
                    <a:pt x="661" y="4028"/>
                    <a:pt x="669" y="4103"/>
                  </a:cubicBezTo>
                  <a:cubicBezTo>
                    <a:pt x="356" y="4169"/>
                    <a:pt x="104" y="4400"/>
                    <a:pt x="1" y="4703"/>
                  </a:cubicBezTo>
                  <a:lnTo>
                    <a:pt x="9786" y="4703"/>
                  </a:lnTo>
                  <a:cubicBezTo>
                    <a:pt x="9840" y="4528"/>
                    <a:pt x="9868" y="4341"/>
                    <a:pt x="9868" y="4148"/>
                  </a:cubicBezTo>
                  <a:cubicBezTo>
                    <a:pt x="9868" y="3217"/>
                    <a:pt x="9206" y="2444"/>
                    <a:pt x="8339" y="2298"/>
                  </a:cubicBezTo>
                  <a:cubicBezTo>
                    <a:pt x="8339" y="2289"/>
                    <a:pt x="8340" y="2279"/>
                    <a:pt x="8340" y="2271"/>
                  </a:cubicBezTo>
                  <a:cubicBezTo>
                    <a:pt x="8340" y="1668"/>
                    <a:pt x="7866" y="1178"/>
                    <a:pt x="7280" y="1178"/>
                  </a:cubicBezTo>
                  <a:cubicBezTo>
                    <a:pt x="6985" y="1178"/>
                    <a:pt x="6719" y="1302"/>
                    <a:pt x="6525" y="1501"/>
                  </a:cubicBezTo>
                  <a:cubicBezTo>
                    <a:pt x="6334" y="641"/>
                    <a:pt x="5587" y="0"/>
                    <a:pt x="4694" y="0"/>
                  </a:cubicBezTo>
                  <a:close/>
                </a:path>
              </a:pathLst>
            </a:custGeom>
            <a:solidFill>
              <a:srgbClr val="D4AF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32"/>
            <p:cNvSpPr/>
            <p:nvPr/>
          </p:nvSpPr>
          <p:spPr>
            <a:xfrm>
              <a:off x="6964650" y="1320188"/>
              <a:ext cx="324625" cy="154775"/>
            </a:xfrm>
            <a:custGeom>
              <a:avLst/>
              <a:gdLst/>
              <a:ahLst/>
              <a:cxnLst/>
              <a:rect l="l" t="t" r="r" b="b"/>
              <a:pathLst>
                <a:path w="12985" h="6191" extrusionOk="0">
                  <a:moveTo>
                    <a:pt x="6178" y="1"/>
                  </a:moveTo>
                  <a:cubicBezTo>
                    <a:pt x="4919" y="1"/>
                    <a:pt x="3884" y="966"/>
                    <a:pt x="3726" y="2217"/>
                  </a:cubicBezTo>
                  <a:cubicBezTo>
                    <a:pt x="3705" y="2216"/>
                    <a:pt x="3686" y="2214"/>
                    <a:pt x="3666" y="2214"/>
                  </a:cubicBezTo>
                  <a:cubicBezTo>
                    <a:pt x="2119" y="2214"/>
                    <a:pt x="865" y="3505"/>
                    <a:pt x="865" y="5098"/>
                  </a:cubicBezTo>
                  <a:cubicBezTo>
                    <a:pt x="865" y="5200"/>
                    <a:pt x="871" y="5301"/>
                    <a:pt x="881" y="5400"/>
                  </a:cubicBezTo>
                  <a:cubicBezTo>
                    <a:pt x="470" y="5487"/>
                    <a:pt x="138" y="5791"/>
                    <a:pt x="1" y="6191"/>
                  </a:cubicBezTo>
                  <a:lnTo>
                    <a:pt x="12877" y="6191"/>
                  </a:lnTo>
                  <a:cubicBezTo>
                    <a:pt x="12945" y="5959"/>
                    <a:pt x="12984" y="5714"/>
                    <a:pt x="12984" y="5458"/>
                  </a:cubicBezTo>
                  <a:cubicBezTo>
                    <a:pt x="12985" y="4229"/>
                    <a:pt x="12114" y="3213"/>
                    <a:pt x="10973" y="3021"/>
                  </a:cubicBezTo>
                  <a:cubicBezTo>
                    <a:pt x="10974" y="3010"/>
                    <a:pt x="10974" y="2998"/>
                    <a:pt x="10974" y="2987"/>
                  </a:cubicBezTo>
                  <a:cubicBezTo>
                    <a:pt x="10974" y="2192"/>
                    <a:pt x="10350" y="1549"/>
                    <a:pt x="9579" y="1549"/>
                  </a:cubicBezTo>
                  <a:cubicBezTo>
                    <a:pt x="9191" y="1549"/>
                    <a:pt x="8840" y="1713"/>
                    <a:pt x="8588" y="1974"/>
                  </a:cubicBezTo>
                  <a:cubicBezTo>
                    <a:pt x="8335" y="844"/>
                    <a:pt x="7353" y="1"/>
                    <a:pt x="6178" y="1"/>
                  </a:cubicBezTo>
                  <a:close/>
                </a:path>
              </a:pathLst>
            </a:custGeom>
            <a:solidFill>
              <a:srgbClr val="BEA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2"/>
            <p:cNvSpPr/>
            <p:nvPr/>
          </p:nvSpPr>
          <p:spPr>
            <a:xfrm>
              <a:off x="7489075" y="1362288"/>
              <a:ext cx="246700" cy="117625"/>
            </a:xfrm>
            <a:custGeom>
              <a:avLst/>
              <a:gdLst/>
              <a:ahLst/>
              <a:cxnLst/>
              <a:rect l="l" t="t" r="r" b="b"/>
              <a:pathLst>
                <a:path w="9868" h="4705" extrusionOk="0">
                  <a:moveTo>
                    <a:pt x="4694" y="1"/>
                  </a:moveTo>
                  <a:cubicBezTo>
                    <a:pt x="3738" y="1"/>
                    <a:pt x="2951" y="736"/>
                    <a:pt x="2831" y="1685"/>
                  </a:cubicBezTo>
                  <a:cubicBezTo>
                    <a:pt x="2816" y="1685"/>
                    <a:pt x="2801" y="1683"/>
                    <a:pt x="2785" y="1683"/>
                  </a:cubicBezTo>
                  <a:cubicBezTo>
                    <a:pt x="1610" y="1683"/>
                    <a:pt x="657" y="2664"/>
                    <a:pt x="657" y="3875"/>
                  </a:cubicBezTo>
                  <a:cubicBezTo>
                    <a:pt x="657" y="3953"/>
                    <a:pt x="661" y="4030"/>
                    <a:pt x="669" y="4104"/>
                  </a:cubicBezTo>
                  <a:cubicBezTo>
                    <a:pt x="356" y="4171"/>
                    <a:pt x="104" y="4401"/>
                    <a:pt x="1" y="4705"/>
                  </a:cubicBezTo>
                  <a:lnTo>
                    <a:pt x="9786" y="4705"/>
                  </a:lnTo>
                  <a:cubicBezTo>
                    <a:pt x="9840" y="4528"/>
                    <a:pt x="9868" y="4342"/>
                    <a:pt x="9868" y="4148"/>
                  </a:cubicBezTo>
                  <a:cubicBezTo>
                    <a:pt x="9868" y="3217"/>
                    <a:pt x="9205" y="2444"/>
                    <a:pt x="8339" y="2298"/>
                  </a:cubicBezTo>
                  <a:cubicBezTo>
                    <a:pt x="8339" y="2289"/>
                    <a:pt x="8340" y="2279"/>
                    <a:pt x="8340" y="2272"/>
                  </a:cubicBezTo>
                  <a:cubicBezTo>
                    <a:pt x="8340" y="1668"/>
                    <a:pt x="7866" y="1179"/>
                    <a:pt x="7280" y="1179"/>
                  </a:cubicBezTo>
                  <a:cubicBezTo>
                    <a:pt x="6985" y="1179"/>
                    <a:pt x="6719" y="1304"/>
                    <a:pt x="6525" y="1502"/>
                  </a:cubicBezTo>
                  <a:cubicBezTo>
                    <a:pt x="6333" y="642"/>
                    <a:pt x="5587" y="1"/>
                    <a:pt x="4694" y="1"/>
                  </a:cubicBezTo>
                  <a:close/>
                </a:path>
              </a:pathLst>
            </a:custGeom>
            <a:solidFill>
              <a:srgbClr val="D4AF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2"/>
            <p:cNvSpPr/>
            <p:nvPr/>
          </p:nvSpPr>
          <p:spPr>
            <a:xfrm>
              <a:off x="7328575" y="1325188"/>
              <a:ext cx="324625" cy="154775"/>
            </a:xfrm>
            <a:custGeom>
              <a:avLst/>
              <a:gdLst/>
              <a:ahLst/>
              <a:cxnLst/>
              <a:rect l="l" t="t" r="r" b="b"/>
              <a:pathLst>
                <a:path w="12985" h="6191" extrusionOk="0">
                  <a:moveTo>
                    <a:pt x="6178" y="1"/>
                  </a:moveTo>
                  <a:cubicBezTo>
                    <a:pt x="4919" y="1"/>
                    <a:pt x="3883" y="968"/>
                    <a:pt x="3726" y="2219"/>
                  </a:cubicBezTo>
                  <a:cubicBezTo>
                    <a:pt x="3705" y="2218"/>
                    <a:pt x="3685" y="2214"/>
                    <a:pt x="3666" y="2214"/>
                  </a:cubicBezTo>
                  <a:cubicBezTo>
                    <a:pt x="2119" y="2214"/>
                    <a:pt x="865" y="3505"/>
                    <a:pt x="865" y="5099"/>
                  </a:cubicBezTo>
                  <a:cubicBezTo>
                    <a:pt x="865" y="5199"/>
                    <a:pt x="870" y="5302"/>
                    <a:pt x="881" y="5401"/>
                  </a:cubicBezTo>
                  <a:cubicBezTo>
                    <a:pt x="470" y="5486"/>
                    <a:pt x="137" y="5790"/>
                    <a:pt x="1" y="6191"/>
                  </a:cubicBezTo>
                  <a:lnTo>
                    <a:pt x="12877" y="6191"/>
                  </a:lnTo>
                  <a:cubicBezTo>
                    <a:pt x="12945" y="5960"/>
                    <a:pt x="12984" y="5714"/>
                    <a:pt x="12984" y="5459"/>
                  </a:cubicBezTo>
                  <a:cubicBezTo>
                    <a:pt x="12985" y="4230"/>
                    <a:pt x="12114" y="3214"/>
                    <a:pt x="10973" y="3022"/>
                  </a:cubicBezTo>
                  <a:cubicBezTo>
                    <a:pt x="10974" y="3011"/>
                    <a:pt x="10974" y="2999"/>
                    <a:pt x="10974" y="2987"/>
                  </a:cubicBezTo>
                  <a:cubicBezTo>
                    <a:pt x="10974" y="2193"/>
                    <a:pt x="10350" y="1550"/>
                    <a:pt x="9579" y="1550"/>
                  </a:cubicBezTo>
                  <a:cubicBezTo>
                    <a:pt x="9191" y="1550"/>
                    <a:pt x="8839" y="1714"/>
                    <a:pt x="8588" y="1975"/>
                  </a:cubicBezTo>
                  <a:cubicBezTo>
                    <a:pt x="8335" y="845"/>
                    <a:pt x="7354" y="1"/>
                    <a:pt x="6178" y="1"/>
                  </a:cubicBezTo>
                  <a:close/>
                </a:path>
              </a:pathLst>
            </a:custGeom>
            <a:solidFill>
              <a:srgbClr val="BEA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32"/>
            <p:cNvSpPr/>
            <p:nvPr/>
          </p:nvSpPr>
          <p:spPr>
            <a:xfrm>
              <a:off x="6850050" y="1374563"/>
              <a:ext cx="210450" cy="100325"/>
            </a:xfrm>
            <a:custGeom>
              <a:avLst/>
              <a:gdLst/>
              <a:ahLst/>
              <a:cxnLst/>
              <a:rect l="l" t="t" r="r" b="b"/>
              <a:pathLst>
                <a:path w="8418" h="4013" extrusionOk="0">
                  <a:moveTo>
                    <a:pt x="4006" y="1"/>
                  </a:moveTo>
                  <a:cubicBezTo>
                    <a:pt x="3190" y="1"/>
                    <a:pt x="2519" y="627"/>
                    <a:pt x="2416" y="1439"/>
                  </a:cubicBezTo>
                  <a:cubicBezTo>
                    <a:pt x="2402" y="1439"/>
                    <a:pt x="2390" y="1436"/>
                    <a:pt x="2376" y="1436"/>
                  </a:cubicBezTo>
                  <a:cubicBezTo>
                    <a:pt x="1374" y="1436"/>
                    <a:pt x="561" y="2274"/>
                    <a:pt x="561" y="3305"/>
                  </a:cubicBezTo>
                  <a:cubicBezTo>
                    <a:pt x="561" y="3371"/>
                    <a:pt x="565" y="3437"/>
                    <a:pt x="571" y="3500"/>
                  </a:cubicBezTo>
                  <a:cubicBezTo>
                    <a:pt x="306" y="3556"/>
                    <a:pt x="89" y="3754"/>
                    <a:pt x="1" y="4012"/>
                  </a:cubicBezTo>
                  <a:lnTo>
                    <a:pt x="8347" y="4012"/>
                  </a:lnTo>
                  <a:cubicBezTo>
                    <a:pt x="8393" y="3863"/>
                    <a:pt x="8417" y="3702"/>
                    <a:pt x="8417" y="3539"/>
                  </a:cubicBezTo>
                  <a:cubicBezTo>
                    <a:pt x="8418" y="2743"/>
                    <a:pt x="7854" y="2085"/>
                    <a:pt x="7113" y="1961"/>
                  </a:cubicBezTo>
                  <a:cubicBezTo>
                    <a:pt x="7113" y="1953"/>
                    <a:pt x="7115" y="1945"/>
                    <a:pt x="7115" y="1938"/>
                  </a:cubicBezTo>
                  <a:cubicBezTo>
                    <a:pt x="7115" y="1423"/>
                    <a:pt x="6710" y="1006"/>
                    <a:pt x="6210" y="1006"/>
                  </a:cubicBezTo>
                  <a:cubicBezTo>
                    <a:pt x="5958" y="1006"/>
                    <a:pt x="5732" y="1110"/>
                    <a:pt x="5568" y="1281"/>
                  </a:cubicBezTo>
                  <a:cubicBezTo>
                    <a:pt x="5403" y="548"/>
                    <a:pt x="4766" y="1"/>
                    <a:pt x="4006" y="1"/>
                  </a:cubicBezTo>
                  <a:close/>
                </a:path>
              </a:pathLst>
            </a:custGeom>
            <a:solidFill>
              <a:srgbClr val="D4AF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32"/>
            <p:cNvSpPr/>
            <p:nvPr/>
          </p:nvSpPr>
          <p:spPr>
            <a:xfrm>
              <a:off x="6821625" y="1394638"/>
              <a:ext cx="168425" cy="80275"/>
            </a:xfrm>
            <a:custGeom>
              <a:avLst/>
              <a:gdLst/>
              <a:ahLst/>
              <a:cxnLst/>
              <a:rect l="l" t="t" r="r" b="b"/>
              <a:pathLst>
                <a:path w="6737" h="3211" extrusionOk="0">
                  <a:moveTo>
                    <a:pt x="3205" y="0"/>
                  </a:moveTo>
                  <a:cubicBezTo>
                    <a:pt x="2552" y="0"/>
                    <a:pt x="2014" y="502"/>
                    <a:pt x="1932" y="1151"/>
                  </a:cubicBezTo>
                  <a:cubicBezTo>
                    <a:pt x="1922" y="1151"/>
                    <a:pt x="1911" y="1149"/>
                    <a:pt x="1901" y="1149"/>
                  </a:cubicBezTo>
                  <a:cubicBezTo>
                    <a:pt x="1097" y="1149"/>
                    <a:pt x="448" y="1819"/>
                    <a:pt x="448" y="2644"/>
                  </a:cubicBezTo>
                  <a:cubicBezTo>
                    <a:pt x="448" y="2697"/>
                    <a:pt x="452" y="2749"/>
                    <a:pt x="457" y="2801"/>
                  </a:cubicBezTo>
                  <a:cubicBezTo>
                    <a:pt x="242" y="2846"/>
                    <a:pt x="70" y="3003"/>
                    <a:pt x="1" y="3210"/>
                  </a:cubicBezTo>
                  <a:lnTo>
                    <a:pt x="6681" y="3210"/>
                  </a:lnTo>
                  <a:cubicBezTo>
                    <a:pt x="6717" y="3091"/>
                    <a:pt x="6737" y="2964"/>
                    <a:pt x="6737" y="2831"/>
                  </a:cubicBezTo>
                  <a:cubicBezTo>
                    <a:pt x="6737" y="2193"/>
                    <a:pt x="6286" y="1668"/>
                    <a:pt x="5694" y="1567"/>
                  </a:cubicBezTo>
                  <a:cubicBezTo>
                    <a:pt x="5694" y="1561"/>
                    <a:pt x="5695" y="1556"/>
                    <a:pt x="5695" y="1549"/>
                  </a:cubicBezTo>
                  <a:cubicBezTo>
                    <a:pt x="5695" y="1137"/>
                    <a:pt x="5371" y="804"/>
                    <a:pt x="4970" y="804"/>
                  </a:cubicBezTo>
                  <a:cubicBezTo>
                    <a:pt x="4770" y="804"/>
                    <a:pt x="4588" y="888"/>
                    <a:pt x="4456" y="1025"/>
                  </a:cubicBezTo>
                  <a:cubicBezTo>
                    <a:pt x="4325" y="439"/>
                    <a:pt x="3816" y="0"/>
                    <a:pt x="3205" y="0"/>
                  </a:cubicBezTo>
                  <a:close/>
                </a:path>
              </a:pathLst>
            </a:custGeom>
            <a:solidFill>
              <a:srgbClr val="BEA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32"/>
            <p:cNvSpPr/>
            <p:nvPr/>
          </p:nvSpPr>
          <p:spPr>
            <a:xfrm>
              <a:off x="6789025" y="1469113"/>
              <a:ext cx="961300" cy="22200"/>
            </a:xfrm>
            <a:custGeom>
              <a:avLst/>
              <a:gdLst/>
              <a:ahLst/>
              <a:cxnLst/>
              <a:rect l="l" t="t" r="r" b="b"/>
              <a:pathLst>
                <a:path w="38452" h="888" extrusionOk="0">
                  <a:moveTo>
                    <a:pt x="0" y="0"/>
                  </a:moveTo>
                  <a:lnTo>
                    <a:pt x="0" y="888"/>
                  </a:lnTo>
                  <a:lnTo>
                    <a:pt x="38452" y="888"/>
                  </a:lnTo>
                  <a:lnTo>
                    <a:pt x="38452" y="0"/>
                  </a:lnTo>
                  <a:close/>
                </a:path>
              </a:pathLst>
            </a:custGeom>
            <a:solidFill>
              <a:srgbClr val="87A1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32"/>
            <p:cNvSpPr/>
            <p:nvPr/>
          </p:nvSpPr>
          <p:spPr>
            <a:xfrm>
              <a:off x="7203325" y="1304988"/>
              <a:ext cx="352475" cy="99925"/>
            </a:xfrm>
            <a:custGeom>
              <a:avLst/>
              <a:gdLst/>
              <a:ahLst/>
              <a:cxnLst/>
              <a:rect l="l" t="t" r="r" b="b"/>
              <a:pathLst>
                <a:path w="14099" h="3997" extrusionOk="0">
                  <a:moveTo>
                    <a:pt x="4959" y="1"/>
                  </a:moveTo>
                  <a:cubicBezTo>
                    <a:pt x="4797" y="1"/>
                    <a:pt x="4637" y="2"/>
                    <a:pt x="4480" y="4"/>
                  </a:cubicBezTo>
                  <a:cubicBezTo>
                    <a:pt x="3481" y="19"/>
                    <a:pt x="3812" y="459"/>
                    <a:pt x="3038" y="1145"/>
                  </a:cubicBezTo>
                  <a:cubicBezTo>
                    <a:pt x="1977" y="2082"/>
                    <a:pt x="1" y="3996"/>
                    <a:pt x="1" y="3996"/>
                  </a:cubicBezTo>
                  <a:lnTo>
                    <a:pt x="14098" y="3849"/>
                  </a:lnTo>
                  <a:cubicBezTo>
                    <a:pt x="14098" y="3849"/>
                    <a:pt x="11688" y="440"/>
                    <a:pt x="9814" y="241"/>
                  </a:cubicBezTo>
                  <a:cubicBezTo>
                    <a:pt x="8805" y="132"/>
                    <a:pt x="6766" y="1"/>
                    <a:pt x="4959" y="1"/>
                  </a:cubicBezTo>
                  <a:close/>
                </a:path>
              </a:pathLst>
            </a:custGeom>
            <a:solidFill>
              <a:srgbClr val="EE37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2"/>
            <p:cNvSpPr/>
            <p:nvPr/>
          </p:nvSpPr>
          <p:spPr>
            <a:xfrm>
              <a:off x="7424900" y="1456863"/>
              <a:ext cx="74100" cy="80975"/>
            </a:xfrm>
            <a:custGeom>
              <a:avLst/>
              <a:gdLst/>
              <a:ahLst/>
              <a:cxnLst/>
              <a:rect l="l" t="t" r="r" b="b"/>
              <a:pathLst>
                <a:path w="2964" h="3239" extrusionOk="0">
                  <a:moveTo>
                    <a:pt x="1482" y="1"/>
                  </a:moveTo>
                  <a:cubicBezTo>
                    <a:pt x="664" y="1"/>
                    <a:pt x="0" y="726"/>
                    <a:pt x="0" y="1619"/>
                  </a:cubicBezTo>
                  <a:cubicBezTo>
                    <a:pt x="0" y="2514"/>
                    <a:pt x="664" y="3239"/>
                    <a:pt x="1482" y="3239"/>
                  </a:cubicBezTo>
                  <a:cubicBezTo>
                    <a:pt x="2300" y="3239"/>
                    <a:pt x="2964" y="2514"/>
                    <a:pt x="2964" y="1619"/>
                  </a:cubicBezTo>
                  <a:cubicBezTo>
                    <a:pt x="2964" y="726"/>
                    <a:pt x="2300" y="1"/>
                    <a:pt x="1482" y="1"/>
                  </a:cubicBezTo>
                  <a:close/>
                </a:path>
              </a:pathLst>
            </a:custGeom>
            <a:solidFill>
              <a:srgbClr val="1D1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2"/>
            <p:cNvSpPr/>
            <p:nvPr/>
          </p:nvSpPr>
          <p:spPr>
            <a:xfrm>
              <a:off x="7418075" y="1456863"/>
              <a:ext cx="74075" cy="80975"/>
            </a:xfrm>
            <a:custGeom>
              <a:avLst/>
              <a:gdLst/>
              <a:ahLst/>
              <a:cxnLst/>
              <a:rect l="l" t="t" r="r" b="b"/>
              <a:pathLst>
                <a:path w="2963" h="3239" extrusionOk="0">
                  <a:moveTo>
                    <a:pt x="1482" y="1"/>
                  </a:moveTo>
                  <a:cubicBezTo>
                    <a:pt x="663" y="1"/>
                    <a:pt x="1" y="726"/>
                    <a:pt x="1" y="1619"/>
                  </a:cubicBezTo>
                  <a:cubicBezTo>
                    <a:pt x="1" y="2514"/>
                    <a:pt x="663" y="3239"/>
                    <a:pt x="1482" y="3239"/>
                  </a:cubicBezTo>
                  <a:cubicBezTo>
                    <a:pt x="2300" y="3239"/>
                    <a:pt x="2963" y="2514"/>
                    <a:pt x="2963" y="1619"/>
                  </a:cubicBezTo>
                  <a:cubicBezTo>
                    <a:pt x="2963" y="726"/>
                    <a:pt x="2300" y="1"/>
                    <a:pt x="1482" y="1"/>
                  </a:cubicBezTo>
                  <a:close/>
                </a:path>
              </a:pathLst>
            </a:custGeom>
            <a:solidFill>
              <a:srgbClr val="302A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2"/>
            <p:cNvSpPr/>
            <p:nvPr/>
          </p:nvSpPr>
          <p:spPr>
            <a:xfrm>
              <a:off x="7440475" y="1479938"/>
              <a:ext cx="29325" cy="32000"/>
            </a:xfrm>
            <a:custGeom>
              <a:avLst/>
              <a:gdLst/>
              <a:ahLst/>
              <a:cxnLst/>
              <a:rect l="l" t="t" r="r" b="b"/>
              <a:pathLst>
                <a:path w="1173" h="1280" extrusionOk="0">
                  <a:moveTo>
                    <a:pt x="586" y="1"/>
                  </a:moveTo>
                  <a:cubicBezTo>
                    <a:pt x="262" y="1"/>
                    <a:pt x="1" y="287"/>
                    <a:pt x="1" y="640"/>
                  </a:cubicBezTo>
                  <a:cubicBezTo>
                    <a:pt x="1" y="993"/>
                    <a:pt x="262" y="1279"/>
                    <a:pt x="586" y="1279"/>
                  </a:cubicBezTo>
                  <a:cubicBezTo>
                    <a:pt x="910" y="1279"/>
                    <a:pt x="1172" y="993"/>
                    <a:pt x="1172" y="640"/>
                  </a:cubicBezTo>
                  <a:cubicBezTo>
                    <a:pt x="1172" y="287"/>
                    <a:pt x="910" y="1"/>
                    <a:pt x="586" y="1"/>
                  </a:cubicBezTo>
                  <a:close/>
                </a:path>
              </a:pathLst>
            </a:custGeom>
            <a:solidFill>
              <a:srgbClr val="3C36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32"/>
            <p:cNvSpPr/>
            <p:nvPr/>
          </p:nvSpPr>
          <p:spPr>
            <a:xfrm>
              <a:off x="7148400" y="1456863"/>
              <a:ext cx="74075" cy="80975"/>
            </a:xfrm>
            <a:custGeom>
              <a:avLst/>
              <a:gdLst/>
              <a:ahLst/>
              <a:cxnLst/>
              <a:rect l="l" t="t" r="r" b="b"/>
              <a:pathLst>
                <a:path w="2963" h="3239" extrusionOk="0">
                  <a:moveTo>
                    <a:pt x="1482" y="1"/>
                  </a:moveTo>
                  <a:cubicBezTo>
                    <a:pt x="664" y="1"/>
                    <a:pt x="1" y="726"/>
                    <a:pt x="1" y="1619"/>
                  </a:cubicBezTo>
                  <a:cubicBezTo>
                    <a:pt x="1" y="2514"/>
                    <a:pt x="664" y="3239"/>
                    <a:pt x="1482" y="3239"/>
                  </a:cubicBezTo>
                  <a:cubicBezTo>
                    <a:pt x="2300" y="3239"/>
                    <a:pt x="2963" y="2514"/>
                    <a:pt x="2963" y="1619"/>
                  </a:cubicBezTo>
                  <a:cubicBezTo>
                    <a:pt x="2963" y="726"/>
                    <a:pt x="2300" y="1"/>
                    <a:pt x="1482" y="1"/>
                  </a:cubicBezTo>
                  <a:close/>
                </a:path>
              </a:pathLst>
            </a:custGeom>
            <a:solidFill>
              <a:srgbClr val="1D1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32"/>
            <p:cNvSpPr/>
            <p:nvPr/>
          </p:nvSpPr>
          <p:spPr>
            <a:xfrm>
              <a:off x="7141525" y="1456863"/>
              <a:ext cx="74125" cy="80975"/>
            </a:xfrm>
            <a:custGeom>
              <a:avLst/>
              <a:gdLst/>
              <a:ahLst/>
              <a:cxnLst/>
              <a:rect l="l" t="t" r="r" b="b"/>
              <a:pathLst>
                <a:path w="2965" h="3239" extrusionOk="0">
                  <a:moveTo>
                    <a:pt x="1483" y="1"/>
                  </a:moveTo>
                  <a:cubicBezTo>
                    <a:pt x="664" y="1"/>
                    <a:pt x="1" y="726"/>
                    <a:pt x="1" y="1619"/>
                  </a:cubicBezTo>
                  <a:cubicBezTo>
                    <a:pt x="1" y="2514"/>
                    <a:pt x="664" y="3239"/>
                    <a:pt x="1483" y="3239"/>
                  </a:cubicBezTo>
                  <a:cubicBezTo>
                    <a:pt x="2301" y="3239"/>
                    <a:pt x="2964" y="2514"/>
                    <a:pt x="2964" y="1619"/>
                  </a:cubicBezTo>
                  <a:cubicBezTo>
                    <a:pt x="2964" y="726"/>
                    <a:pt x="2301" y="1"/>
                    <a:pt x="1483" y="1"/>
                  </a:cubicBezTo>
                  <a:close/>
                </a:path>
              </a:pathLst>
            </a:custGeom>
            <a:solidFill>
              <a:srgbClr val="302A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32"/>
            <p:cNvSpPr/>
            <p:nvPr/>
          </p:nvSpPr>
          <p:spPr>
            <a:xfrm>
              <a:off x="7163675" y="1483088"/>
              <a:ext cx="29825" cy="32550"/>
            </a:xfrm>
            <a:custGeom>
              <a:avLst/>
              <a:gdLst/>
              <a:ahLst/>
              <a:cxnLst/>
              <a:rect l="l" t="t" r="r" b="b"/>
              <a:pathLst>
                <a:path w="1193" h="1302" extrusionOk="0">
                  <a:moveTo>
                    <a:pt x="597" y="0"/>
                  </a:moveTo>
                  <a:cubicBezTo>
                    <a:pt x="267" y="0"/>
                    <a:pt x="0" y="291"/>
                    <a:pt x="0" y="651"/>
                  </a:cubicBezTo>
                  <a:cubicBezTo>
                    <a:pt x="0" y="1011"/>
                    <a:pt x="267" y="1301"/>
                    <a:pt x="597" y="1301"/>
                  </a:cubicBezTo>
                  <a:cubicBezTo>
                    <a:pt x="925" y="1301"/>
                    <a:pt x="1193" y="1011"/>
                    <a:pt x="1193" y="651"/>
                  </a:cubicBezTo>
                  <a:cubicBezTo>
                    <a:pt x="1193" y="291"/>
                    <a:pt x="925" y="0"/>
                    <a:pt x="597" y="0"/>
                  </a:cubicBezTo>
                  <a:close/>
                </a:path>
              </a:pathLst>
            </a:custGeom>
            <a:solidFill>
              <a:srgbClr val="3C36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32"/>
            <p:cNvSpPr/>
            <p:nvPr/>
          </p:nvSpPr>
          <p:spPr>
            <a:xfrm>
              <a:off x="7084675" y="1396013"/>
              <a:ext cx="534375" cy="108150"/>
            </a:xfrm>
            <a:custGeom>
              <a:avLst/>
              <a:gdLst/>
              <a:ahLst/>
              <a:cxnLst/>
              <a:rect l="l" t="t" r="r" b="b"/>
              <a:pathLst>
                <a:path w="21375" h="4326" extrusionOk="0">
                  <a:moveTo>
                    <a:pt x="19752" y="0"/>
                  </a:moveTo>
                  <a:cubicBezTo>
                    <a:pt x="19743" y="0"/>
                    <a:pt x="19735" y="0"/>
                    <a:pt x="19726" y="0"/>
                  </a:cubicBezTo>
                  <a:cubicBezTo>
                    <a:pt x="17675" y="47"/>
                    <a:pt x="5892" y="320"/>
                    <a:pt x="3569" y="500"/>
                  </a:cubicBezTo>
                  <a:cubicBezTo>
                    <a:pt x="0" y="776"/>
                    <a:pt x="796" y="4325"/>
                    <a:pt x="796" y="4325"/>
                  </a:cubicBezTo>
                  <a:lnTo>
                    <a:pt x="2639" y="4325"/>
                  </a:lnTo>
                  <a:lnTo>
                    <a:pt x="21170" y="3886"/>
                  </a:lnTo>
                  <a:cubicBezTo>
                    <a:pt x="21374" y="2413"/>
                    <a:pt x="21138" y="1156"/>
                    <a:pt x="20912" y="661"/>
                  </a:cubicBezTo>
                  <a:cubicBezTo>
                    <a:pt x="20723" y="245"/>
                    <a:pt x="20188" y="0"/>
                    <a:pt x="19752" y="0"/>
                  </a:cubicBezTo>
                  <a:close/>
                </a:path>
              </a:pathLst>
            </a:custGeom>
            <a:solidFill>
              <a:srgbClr val="D82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32"/>
            <p:cNvSpPr/>
            <p:nvPr/>
          </p:nvSpPr>
          <p:spPr>
            <a:xfrm>
              <a:off x="7094050" y="1304088"/>
              <a:ext cx="352500" cy="100850"/>
            </a:xfrm>
            <a:custGeom>
              <a:avLst/>
              <a:gdLst/>
              <a:ahLst/>
              <a:cxnLst/>
              <a:rect l="l" t="t" r="r" b="b"/>
              <a:pathLst>
                <a:path w="14100" h="4034" extrusionOk="0">
                  <a:moveTo>
                    <a:pt x="7677" y="0"/>
                  </a:moveTo>
                  <a:cubicBezTo>
                    <a:pt x="6934" y="0"/>
                    <a:pt x="6185" y="24"/>
                    <a:pt x="5576" y="54"/>
                  </a:cubicBezTo>
                  <a:cubicBezTo>
                    <a:pt x="4580" y="101"/>
                    <a:pt x="3812" y="496"/>
                    <a:pt x="3036" y="1182"/>
                  </a:cubicBezTo>
                  <a:cubicBezTo>
                    <a:pt x="1977" y="2119"/>
                    <a:pt x="0" y="4033"/>
                    <a:pt x="0" y="4033"/>
                  </a:cubicBezTo>
                  <a:lnTo>
                    <a:pt x="14099" y="3885"/>
                  </a:lnTo>
                  <a:cubicBezTo>
                    <a:pt x="14099" y="3885"/>
                    <a:pt x="12019" y="494"/>
                    <a:pt x="10163" y="153"/>
                  </a:cubicBezTo>
                  <a:cubicBezTo>
                    <a:pt x="9544" y="39"/>
                    <a:pt x="8616" y="0"/>
                    <a:pt x="7677" y="0"/>
                  </a:cubicBezTo>
                  <a:close/>
                </a:path>
              </a:pathLst>
            </a:custGeom>
            <a:solidFill>
              <a:srgbClr val="FF5F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32"/>
            <p:cNvSpPr/>
            <p:nvPr/>
          </p:nvSpPr>
          <p:spPr>
            <a:xfrm>
              <a:off x="6958700" y="1396338"/>
              <a:ext cx="557650" cy="107825"/>
            </a:xfrm>
            <a:custGeom>
              <a:avLst/>
              <a:gdLst/>
              <a:ahLst/>
              <a:cxnLst/>
              <a:rect l="l" t="t" r="r" b="b"/>
              <a:pathLst>
                <a:path w="22306" h="4313" extrusionOk="0">
                  <a:moveTo>
                    <a:pt x="19893" y="1"/>
                  </a:moveTo>
                  <a:cubicBezTo>
                    <a:pt x="19889" y="1"/>
                    <a:pt x="19885" y="1"/>
                    <a:pt x="19881" y="1"/>
                  </a:cubicBezTo>
                  <a:cubicBezTo>
                    <a:pt x="16470" y="64"/>
                    <a:pt x="5888" y="236"/>
                    <a:pt x="3690" y="400"/>
                  </a:cubicBezTo>
                  <a:cubicBezTo>
                    <a:pt x="0" y="678"/>
                    <a:pt x="1061" y="4312"/>
                    <a:pt x="1061" y="4312"/>
                  </a:cubicBezTo>
                  <a:lnTo>
                    <a:pt x="22094" y="4164"/>
                  </a:lnTo>
                  <a:cubicBezTo>
                    <a:pt x="22305" y="2690"/>
                    <a:pt x="22239" y="1648"/>
                    <a:pt x="22015" y="1150"/>
                  </a:cubicBezTo>
                  <a:cubicBezTo>
                    <a:pt x="21617" y="266"/>
                    <a:pt x="20232" y="1"/>
                    <a:pt x="19893" y="1"/>
                  </a:cubicBezTo>
                  <a:close/>
                </a:path>
              </a:pathLst>
            </a:custGeom>
            <a:solidFill>
              <a:srgbClr val="EE37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32"/>
            <p:cNvSpPr/>
            <p:nvPr/>
          </p:nvSpPr>
          <p:spPr>
            <a:xfrm>
              <a:off x="7269750" y="1323388"/>
              <a:ext cx="3750" cy="178150"/>
            </a:xfrm>
            <a:custGeom>
              <a:avLst/>
              <a:gdLst/>
              <a:ahLst/>
              <a:cxnLst/>
              <a:rect l="l" t="t" r="r" b="b"/>
              <a:pathLst>
                <a:path w="150" h="7126" extrusionOk="0">
                  <a:moveTo>
                    <a:pt x="73" y="0"/>
                  </a:moveTo>
                  <a:lnTo>
                    <a:pt x="0" y="1"/>
                  </a:lnTo>
                  <a:lnTo>
                    <a:pt x="77" y="7125"/>
                  </a:lnTo>
                  <a:lnTo>
                    <a:pt x="149" y="7125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rgbClr val="D82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32"/>
            <p:cNvSpPr/>
            <p:nvPr/>
          </p:nvSpPr>
          <p:spPr>
            <a:xfrm>
              <a:off x="7221525" y="1416513"/>
              <a:ext cx="42450" cy="5825"/>
            </a:xfrm>
            <a:custGeom>
              <a:avLst/>
              <a:gdLst/>
              <a:ahLst/>
              <a:cxnLst/>
              <a:rect l="l" t="t" r="r" b="b"/>
              <a:pathLst>
                <a:path w="1698" h="233" extrusionOk="0">
                  <a:moveTo>
                    <a:pt x="5" y="1"/>
                  </a:moveTo>
                  <a:cubicBezTo>
                    <a:pt x="3" y="1"/>
                    <a:pt x="1" y="3"/>
                    <a:pt x="1" y="4"/>
                  </a:cubicBezTo>
                  <a:lnTo>
                    <a:pt x="1" y="229"/>
                  </a:lnTo>
                  <a:cubicBezTo>
                    <a:pt x="1" y="231"/>
                    <a:pt x="4" y="233"/>
                    <a:pt x="5" y="233"/>
                  </a:cubicBezTo>
                  <a:lnTo>
                    <a:pt x="1694" y="233"/>
                  </a:lnTo>
                  <a:cubicBezTo>
                    <a:pt x="1696" y="233"/>
                    <a:pt x="1698" y="231"/>
                    <a:pt x="1698" y="229"/>
                  </a:cubicBezTo>
                  <a:lnTo>
                    <a:pt x="1698" y="4"/>
                  </a:lnTo>
                  <a:cubicBezTo>
                    <a:pt x="1698" y="2"/>
                    <a:pt x="1695" y="1"/>
                    <a:pt x="1694" y="1"/>
                  </a:cubicBezTo>
                  <a:close/>
                </a:path>
              </a:pathLst>
            </a:custGeom>
            <a:solidFill>
              <a:srgbClr val="FF9F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2"/>
            <p:cNvSpPr/>
            <p:nvPr/>
          </p:nvSpPr>
          <p:spPr>
            <a:xfrm>
              <a:off x="7221525" y="1416513"/>
              <a:ext cx="38050" cy="5825"/>
            </a:xfrm>
            <a:custGeom>
              <a:avLst/>
              <a:gdLst/>
              <a:ahLst/>
              <a:cxnLst/>
              <a:rect l="l" t="t" r="r" b="b"/>
              <a:pathLst>
                <a:path w="1522" h="233" extrusionOk="0">
                  <a:moveTo>
                    <a:pt x="5" y="1"/>
                  </a:moveTo>
                  <a:cubicBezTo>
                    <a:pt x="3" y="1"/>
                    <a:pt x="1" y="3"/>
                    <a:pt x="1" y="4"/>
                  </a:cubicBezTo>
                  <a:lnTo>
                    <a:pt x="1" y="229"/>
                  </a:lnTo>
                  <a:cubicBezTo>
                    <a:pt x="1" y="231"/>
                    <a:pt x="4" y="233"/>
                    <a:pt x="5" y="233"/>
                  </a:cubicBezTo>
                  <a:lnTo>
                    <a:pt x="1517" y="233"/>
                  </a:lnTo>
                  <a:cubicBezTo>
                    <a:pt x="1518" y="233"/>
                    <a:pt x="1522" y="231"/>
                    <a:pt x="1522" y="229"/>
                  </a:cubicBezTo>
                  <a:lnTo>
                    <a:pt x="1522" y="4"/>
                  </a:lnTo>
                  <a:cubicBezTo>
                    <a:pt x="1522" y="2"/>
                    <a:pt x="1518" y="1"/>
                    <a:pt x="1517" y="1"/>
                  </a:cubicBezTo>
                  <a:close/>
                </a:path>
              </a:pathLst>
            </a:custGeom>
            <a:solidFill>
              <a:srgbClr val="FFB6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32"/>
            <p:cNvSpPr/>
            <p:nvPr/>
          </p:nvSpPr>
          <p:spPr>
            <a:xfrm>
              <a:off x="7387475" y="1416513"/>
              <a:ext cx="42425" cy="5825"/>
            </a:xfrm>
            <a:custGeom>
              <a:avLst/>
              <a:gdLst/>
              <a:ahLst/>
              <a:cxnLst/>
              <a:rect l="l" t="t" r="r" b="b"/>
              <a:pathLst>
                <a:path w="1697" h="233" extrusionOk="0">
                  <a:moveTo>
                    <a:pt x="3" y="1"/>
                  </a:moveTo>
                  <a:cubicBezTo>
                    <a:pt x="1" y="1"/>
                    <a:pt x="0" y="3"/>
                    <a:pt x="0" y="4"/>
                  </a:cubicBezTo>
                  <a:lnTo>
                    <a:pt x="0" y="229"/>
                  </a:lnTo>
                  <a:cubicBezTo>
                    <a:pt x="0" y="231"/>
                    <a:pt x="2" y="233"/>
                    <a:pt x="3" y="233"/>
                  </a:cubicBezTo>
                  <a:lnTo>
                    <a:pt x="1692" y="233"/>
                  </a:lnTo>
                  <a:cubicBezTo>
                    <a:pt x="1693" y="233"/>
                    <a:pt x="1695" y="231"/>
                    <a:pt x="1696" y="229"/>
                  </a:cubicBezTo>
                  <a:lnTo>
                    <a:pt x="1696" y="4"/>
                  </a:lnTo>
                  <a:cubicBezTo>
                    <a:pt x="1696" y="2"/>
                    <a:pt x="1693" y="1"/>
                    <a:pt x="1692" y="1"/>
                  </a:cubicBezTo>
                  <a:close/>
                </a:path>
              </a:pathLst>
            </a:custGeom>
            <a:solidFill>
              <a:srgbClr val="FF9F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32"/>
            <p:cNvSpPr/>
            <p:nvPr/>
          </p:nvSpPr>
          <p:spPr>
            <a:xfrm>
              <a:off x="6978200" y="1487588"/>
              <a:ext cx="539925" cy="16575"/>
            </a:xfrm>
            <a:custGeom>
              <a:avLst/>
              <a:gdLst/>
              <a:ahLst/>
              <a:cxnLst/>
              <a:rect l="l" t="t" r="r" b="b"/>
              <a:pathLst>
                <a:path w="21597" h="663" extrusionOk="0">
                  <a:moveTo>
                    <a:pt x="1" y="1"/>
                  </a:moveTo>
                  <a:lnTo>
                    <a:pt x="140" y="662"/>
                  </a:lnTo>
                  <a:lnTo>
                    <a:pt x="21597" y="662"/>
                  </a:lnTo>
                  <a:lnTo>
                    <a:pt x="21597" y="1"/>
                  </a:lnTo>
                  <a:close/>
                </a:path>
              </a:pathLst>
            </a:custGeom>
            <a:solidFill>
              <a:srgbClr val="8888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32"/>
            <p:cNvSpPr/>
            <p:nvPr/>
          </p:nvSpPr>
          <p:spPr>
            <a:xfrm>
              <a:off x="7510850" y="1487588"/>
              <a:ext cx="107750" cy="16575"/>
            </a:xfrm>
            <a:custGeom>
              <a:avLst/>
              <a:gdLst/>
              <a:ahLst/>
              <a:cxnLst/>
              <a:rect l="l" t="t" r="r" b="b"/>
              <a:pathLst>
                <a:path w="4310" h="663" extrusionOk="0">
                  <a:moveTo>
                    <a:pt x="1" y="1"/>
                  </a:moveTo>
                  <a:lnTo>
                    <a:pt x="291" y="662"/>
                  </a:lnTo>
                  <a:lnTo>
                    <a:pt x="4047" y="662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rgbClr val="7878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32"/>
            <p:cNvSpPr/>
            <p:nvPr/>
          </p:nvSpPr>
          <p:spPr>
            <a:xfrm>
              <a:off x="7052925" y="1448238"/>
              <a:ext cx="103800" cy="55925"/>
            </a:xfrm>
            <a:custGeom>
              <a:avLst/>
              <a:gdLst/>
              <a:ahLst/>
              <a:cxnLst/>
              <a:rect l="l" t="t" r="r" b="b"/>
              <a:pathLst>
                <a:path w="4152" h="2237" extrusionOk="0">
                  <a:moveTo>
                    <a:pt x="2074" y="1"/>
                  </a:moveTo>
                  <a:cubicBezTo>
                    <a:pt x="928" y="1"/>
                    <a:pt x="0" y="820"/>
                    <a:pt x="0" y="1965"/>
                  </a:cubicBezTo>
                  <a:cubicBezTo>
                    <a:pt x="0" y="2036"/>
                    <a:pt x="10" y="2166"/>
                    <a:pt x="19" y="2236"/>
                  </a:cubicBezTo>
                  <a:lnTo>
                    <a:pt x="4150" y="2236"/>
                  </a:lnTo>
                  <a:cubicBezTo>
                    <a:pt x="4151" y="2195"/>
                    <a:pt x="4147" y="2007"/>
                    <a:pt x="4147" y="1965"/>
                  </a:cubicBezTo>
                  <a:cubicBezTo>
                    <a:pt x="4147" y="820"/>
                    <a:pt x="3219" y="1"/>
                    <a:pt x="2074" y="1"/>
                  </a:cubicBezTo>
                  <a:close/>
                </a:path>
              </a:pathLst>
            </a:custGeom>
            <a:solidFill>
              <a:srgbClr val="4E4E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32"/>
            <p:cNvSpPr/>
            <p:nvPr/>
          </p:nvSpPr>
          <p:spPr>
            <a:xfrm>
              <a:off x="7060175" y="1451688"/>
              <a:ext cx="95725" cy="52475"/>
            </a:xfrm>
            <a:custGeom>
              <a:avLst/>
              <a:gdLst/>
              <a:ahLst/>
              <a:cxnLst/>
              <a:rect l="l" t="t" r="r" b="b"/>
              <a:pathLst>
                <a:path w="3829" h="2099" extrusionOk="0">
                  <a:moveTo>
                    <a:pt x="1912" y="1"/>
                  </a:moveTo>
                  <a:cubicBezTo>
                    <a:pt x="856" y="1"/>
                    <a:pt x="0" y="770"/>
                    <a:pt x="0" y="1844"/>
                  </a:cubicBezTo>
                  <a:cubicBezTo>
                    <a:pt x="0" y="1911"/>
                    <a:pt x="10" y="2032"/>
                    <a:pt x="18" y="2098"/>
                  </a:cubicBezTo>
                  <a:lnTo>
                    <a:pt x="3825" y="2098"/>
                  </a:lnTo>
                  <a:cubicBezTo>
                    <a:pt x="3828" y="2059"/>
                    <a:pt x="3824" y="1882"/>
                    <a:pt x="3824" y="1844"/>
                  </a:cubicBezTo>
                  <a:cubicBezTo>
                    <a:pt x="3824" y="770"/>
                    <a:pt x="2969" y="1"/>
                    <a:pt x="1912" y="1"/>
                  </a:cubicBezTo>
                  <a:close/>
                </a:path>
              </a:pathLst>
            </a:custGeom>
            <a:solidFill>
              <a:srgbClr val="5C5C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32"/>
            <p:cNvSpPr/>
            <p:nvPr/>
          </p:nvSpPr>
          <p:spPr>
            <a:xfrm>
              <a:off x="7078825" y="1456863"/>
              <a:ext cx="74125" cy="80975"/>
            </a:xfrm>
            <a:custGeom>
              <a:avLst/>
              <a:gdLst/>
              <a:ahLst/>
              <a:cxnLst/>
              <a:rect l="l" t="t" r="r" b="b"/>
              <a:pathLst>
                <a:path w="2965" h="3239" extrusionOk="0">
                  <a:moveTo>
                    <a:pt x="1482" y="1"/>
                  </a:moveTo>
                  <a:cubicBezTo>
                    <a:pt x="664" y="1"/>
                    <a:pt x="1" y="726"/>
                    <a:pt x="1" y="1619"/>
                  </a:cubicBezTo>
                  <a:cubicBezTo>
                    <a:pt x="1" y="2514"/>
                    <a:pt x="664" y="3239"/>
                    <a:pt x="1482" y="3239"/>
                  </a:cubicBezTo>
                  <a:cubicBezTo>
                    <a:pt x="2301" y="3239"/>
                    <a:pt x="2964" y="2514"/>
                    <a:pt x="2964" y="1619"/>
                  </a:cubicBezTo>
                  <a:cubicBezTo>
                    <a:pt x="2964" y="726"/>
                    <a:pt x="2301" y="1"/>
                    <a:pt x="1482" y="1"/>
                  </a:cubicBezTo>
                  <a:close/>
                </a:path>
              </a:pathLst>
            </a:custGeom>
            <a:solidFill>
              <a:srgbClr val="1D1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32"/>
            <p:cNvSpPr/>
            <p:nvPr/>
          </p:nvSpPr>
          <p:spPr>
            <a:xfrm>
              <a:off x="7071125" y="1456863"/>
              <a:ext cx="74100" cy="80975"/>
            </a:xfrm>
            <a:custGeom>
              <a:avLst/>
              <a:gdLst/>
              <a:ahLst/>
              <a:cxnLst/>
              <a:rect l="l" t="t" r="r" b="b"/>
              <a:pathLst>
                <a:path w="2964" h="3239" extrusionOk="0">
                  <a:moveTo>
                    <a:pt x="1481" y="1"/>
                  </a:moveTo>
                  <a:cubicBezTo>
                    <a:pt x="663" y="1"/>
                    <a:pt x="1" y="726"/>
                    <a:pt x="1" y="1619"/>
                  </a:cubicBezTo>
                  <a:cubicBezTo>
                    <a:pt x="1" y="2514"/>
                    <a:pt x="663" y="3239"/>
                    <a:pt x="1481" y="3239"/>
                  </a:cubicBezTo>
                  <a:cubicBezTo>
                    <a:pt x="2301" y="3239"/>
                    <a:pt x="2963" y="2514"/>
                    <a:pt x="2963" y="1619"/>
                  </a:cubicBezTo>
                  <a:cubicBezTo>
                    <a:pt x="2963" y="726"/>
                    <a:pt x="2301" y="1"/>
                    <a:pt x="1481" y="1"/>
                  </a:cubicBezTo>
                  <a:close/>
                </a:path>
              </a:pathLst>
            </a:custGeom>
            <a:solidFill>
              <a:srgbClr val="302A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32"/>
            <p:cNvSpPr/>
            <p:nvPr/>
          </p:nvSpPr>
          <p:spPr>
            <a:xfrm>
              <a:off x="7094850" y="1482788"/>
              <a:ext cx="26650" cy="29150"/>
            </a:xfrm>
            <a:custGeom>
              <a:avLst/>
              <a:gdLst/>
              <a:ahLst/>
              <a:cxnLst/>
              <a:rect l="l" t="t" r="r" b="b"/>
              <a:pathLst>
                <a:path w="1066" h="1166" extrusionOk="0">
                  <a:moveTo>
                    <a:pt x="532" y="1"/>
                  </a:moveTo>
                  <a:cubicBezTo>
                    <a:pt x="239" y="1"/>
                    <a:pt x="1" y="262"/>
                    <a:pt x="1" y="582"/>
                  </a:cubicBezTo>
                  <a:cubicBezTo>
                    <a:pt x="1" y="904"/>
                    <a:pt x="239" y="1165"/>
                    <a:pt x="532" y="1165"/>
                  </a:cubicBezTo>
                  <a:cubicBezTo>
                    <a:pt x="827" y="1165"/>
                    <a:pt x="1065" y="904"/>
                    <a:pt x="1065" y="582"/>
                  </a:cubicBezTo>
                  <a:cubicBezTo>
                    <a:pt x="1065" y="262"/>
                    <a:pt x="827" y="1"/>
                    <a:pt x="532" y="1"/>
                  </a:cubicBezTo>
                  <a:close/>
                </a:path>
              </a:pathLst>
            </a:custGeom>
            <a:solidFill>
              <a:srgbClr val="3C36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32"/>
            <p:cNvSpPr/>
            <p:nvPr/>
          </p:nvSpPr>
          <p:spPr>
            <a:xfrm>
              <a:off x="7329325" y="1448238"/>
              <a:ext cx="103825" cy="55925"/>
            </a:xfrm>
            <a:custGeom>
              <a:avLst/>
              <a:gdLst/>
              <a:ahLst/>
              <a:cxnLst/>
              <a:rect l="l" t="t" r="r" b="b"/>
              <a:pathLst>
                <a:path w="4153" h="2237" extrusionOk="0">
                  <a:moveTo>
                    <a:pt x="2078" y="1"/>
                  </a:moveTo>
                  <a:cubicBezTo>
                    <a:pt x="933" y="1"/>
                    <a:pt x="5" y="820"/>
                    <a:pt x="5" y="1965"/>
                  </a:cubicBezTo>
                  <a:cubicBezTo>
                    <a:pt x="5" y="2036"/>
                    <a:pt x="1" y="2166"/>
                    <a:pt x="7" y="2236"/>
                  </a:cubicBezTo>
                  <a:lnTo>
                    <a:pt x="4149" y="2236"/>
                  </a:lnTo>
                  <a:cubicBezTo>
                    <a:pt x="4152" y="2195"/>
                    <a:pt x="4152" y="2007"/>
                    <a:pt x="4152" y="1965"/>
                  </a:cubicBezTo>
                  <a:cubicBezTo>
                    <a:pt x="4152" y="820"/>
                    <a:pt x="3224" y="1"/>
                    <a:pt x="2078" y="1"/>
                  </a:cubicBezTo>
                  <a:close/>
                </a:path>
              </a:pathLst>
            </a:custGeom>
            <a:solidFill>
              <a:srgbClr val="4E4E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32"/>
            <p:cNvSpPr/>
            <p:nvPr/>
          </p:nvSpPr>
          <p:spPr>
            <a:xfrm>
              <a:off x="7336575" y="1451238"/>
              <a:ext cx="96350" cy="52925"/>
            </a:xfrm>
            <a:custGeom>
              <a:avLst/>
              <a:gdLst/>
              <a:ahLst/>
              <a:cxnLst/>
              <a:rect l="l" t="t" r="r" b="b"/>
              <a:pathLst>
                <a:path w="3854" h="2117" extrusionOk="0">
                  <a:moveTo>
                    <a:pt x="1929" y="1"/>
                  </a:moveTo>
                  <a:cubicBezTo>
                    <a:pt x="867" y="1"/>
                    <a:pt x="5" y="775"/>
                    <a:pt x="5" y="1859"/>
                  </a:cubicBezTo>
                  <a:cubicBezTo>
                    <a:pt x="5" y="1926"/>
                    <a:pt x="1" y="2050"/>
                    <a:pt x="7" y="2116"/>
                  </a:cubicBezTo>
                  <a:lnTo>
                    <a:pt x="3852" y="2116"/>
                  </a:lnTo>
                  <a:cubicBezTo>
                    <a:pt x="3854" y="2077"/>
                    <a:pt x="3854" y="1899"/>
                    <a:pt x="3854" y="1859"/>
                  </a:cubicBezTo>
                  <a:cubicBezTo>
                    <a:pt x="3854" y="775"/>
                    <a:pt x="2992" y="1"/>
                    <a:pt x="1929" y="1"/>
                  </a:cubicBezTo>
                  <a:close/>
                </a:path>
              </a:pathLst>
            </a:custGeom>
            <a:solidFill>
              <a:srgbClr val="5C5C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2"/>
            <p:cNvSpPr/>
            <p:nvPr/>
          </p:nvSpPr>
          <p:spPr>
            <a:xfrm>
              <a:off x="7355375" y="1456863"/>
              <a:ext cx="74100" cy="80975"/>
            </a:xfrm>
            <a:custGeom>
              <a:avLst/>
              <a:gdLst/>
              <a:ahLst/>
              <a:cxnLst/>
              <a:rect l="l" t="t" r="r" b="b"/>
              <a:pathLst>
                <a:path w="2964" h="3239" extrusionOk="0">
                  <a:moveTo>
                    <a:pt x="1482" y="1"/>
                  </a:moveTo>
                  <a:cubicBezTo>
                    <a:pt x="664" y="1"/>
                    <a:pt x="1" y="726"/>
                    <a:pt x="1" y="1619"/>
                  </a:cubicBezTo>
                  <a:cubicBezTo>
                    <a:pt x="1" y="2514"/>
                    <a:pt x="664" y="3239"/>
                    <a:pt x="1482" y="3239"/>
                  </a:cubicBezTo>
                  <a:cubicBezTo>
                    <a:pt x="2300" y="3239"/>
                    <a:pt x="2964" y="2514"/>
                    <a:pt x="2964" y="1619"/>
                  </a:cubicBezTo>
                  <a:cubicBezTo>
                    <a:pt x="2964" y="726"/>
                    <a:pt x="2300" y="1"/>
                    <a:pt x="1482" y="1"/>
                  </a:cubicBezTo>
                  <a:close/>
                </a:path>
              </a:pathLst>
            </a:custGeom>
            <a:solidFill>
              <a:srgbClr val="1D1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32"/>
            <p:cNvSpPr/>
            <p:nvPr/>
          </p:nvSpPr>
          <p:spPr>
            <a:xfrm>
              <a:off x="7347650" y="1456863"/>
              <a:ext cx="74100" cy="80975"/>
            </a:xfrm>
            <a:custGeom>
              <a:avLst/>
              <a:gdLst/>
              <a:ahLst/>
              <a:cxnLst/>
              <a:rect l="l" t="t" r="r" b="b"/>
              <a:pathLst>
                <a:path w="2964" h="3239" extrusionOk="0">
                  <a:moveTo>
                    <a:pt x="1482" y="1"/>
                  </a:moveTo>
                  <a:cubicBezTo>
                    <a:pt x="664" y="1"/>
                    <a:pt x="1" y="726"/>
                    <a:pt x="1" y="1619"/>
                  </a:cubicBezTo>
                  <a:cubicBezTo>
                    <a:pt x="1" y="2514"/>
                    <a:pt x="664" y="3239"/>
                    <a:pt x="1482" y="3239"/>
                  </a:cubicBezTo>
                  <a:cubicBezTo>
                    <a:pt x="2300" y="3239"/>
                    <a:pt x="2964" y="2514"/>
                    <a:pt x="2964" y="1619"/>
                  </a:cubicBezTo>
                  <a:cubicBezTo>
                    <a:pt x="2964" y="726"/>
                    <a:pt x="2300" y="1"/>
                    <a:pt x="1482" y="1"/>
                  </a:cubicBezTo>
                  <a:close/>
                </a:path>
              </a:pathLst>
            </a:custGeom>
            <a:solidFill>
              <a:srgbClr val="302A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32"/>
            <p:cNvSpPr/>
            <p:nvPr/>
          </p:nvSpPr>
          <p:spPr>
            <a:xfrm>
              <a:off x="7371375" y="1482788"/>
              <a:ext cx="26675" cy="29150"/>
            </a:xfrm>
            <a:custGeom>
              <a:avLst/>
              <a:gdLst/>
              <a:ahLst/>
              <a:cxnLst/>
              <a:rect l="l" t="t" r="r" b="b"/>
              <a:pathLst>
                <a:path w="1067" h="1166" extrusionOk="0">
                  <a:moveTo>
                    <a:pt x="533" y="1"/>
                  </a:moveTo>
                  <a:cubicBezTo>
                    <a:pt x="240" y="1"/>
                    <a:pt x="0" y="262"/>
                    <a:pt x="0" y="582"/>
                  </a:cubicBezTo>
                  <a:cubicBezTo>
                    <a:pt x="0" y="904"/>
                    <a:pt x="240" y="1165"/>
                    <a:pt x="533" y="1165"/>
                  </a:cubicBezTo>
                  <a:cubicBezTo>
                    <a:pt x="828" y="1165"/>
                    <a:pt x="1066" y="904"/>
                    <a:pt x="1066" y="582"/>
                  </a:cubicBezTo>
                  <a:cubicBezTo>
                    <a:pt x="1066" y="262"/>
                    <a:pt x="828" y="1"/>
                    <a:pt x="533" y="1"/>
                  </a:cubicBezTo>
                  <a:close/>
                </a:path>
              </a:pathLst>
            </a:custGeom>
            <a:solidFill>
              <a:srgbClr val="3C36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2"/>
            <p:cNvSpPr/>
            <p:nvPr/>
          </p:nvSpPr>
          <p:spPr>
            <a:xfrm>
              <a:off x="7042675" y="1434938"/>
              <a:ext cx="123150" cy="52775"/>
            </a:xfrm>
            <a:custGeom>
              <a:avLst/>
              <a:gdLst/>
              <a:ahLst/>
              <a:cxnLst/>
              <a:rect l="l" t="t" r="r" b="b"/>
              <a:pathLst>
                <a:path w="4926" h="2111" extrusionOk="0">
                  <a:moveTo>
                    <a:pt x="2601" y="1"/>
                  </a:moveTo>
                  <a:cubicBezTo>
                    <a:pt x="228" y="1"/>
                    <a:pt x="4" y="2084"/>
                    <a:pt x="0" y="2104"/>
                  </a:cubicBezTo>
                  <a:lnTo>
                    <a:pt x="73" y="2111"/>
                  </a:lnTo>
                  <a:cubicBezTo>
                    <a:pt x="75" y="2090"/>
                    <a:pt x="293" y="74"/>
                    <a:pt x="2599" y="74"/>
                  </a:cubicBezTo>
                  <a:cubicBezTo>
                    <a:pt x="2600" y="74"/>
                    <a:pt x="2600" y="74"/>
                    <a:pt x="2601" y="74"/>
                  </a:cubicBezTo>
                  <a:lnTo>
                    <a:pt x="2605" y="74"/>
                  </a:lnTo>
                  <a:cubicBezTo>
                    <a:pt x="3582" y="76"/>
                    <a:pt x="4757" y="610"/>
                    <a:pt x="4853" y="2111"/>
                  </a:cubicBezTo>
                  <a:lnTo>
                    <a:pt x="4925" y="2105"/>
                  </a:lnTo>
                  <a:cubicBezTo>
                    <a:pt x="4826" y="553"/>
                    <a:pt x="3613" y="2"/>
                    <a:pt x="2605" y="1"/>
                  </a:cubicBezTo>
                  <a:close/>
                </a:path>
              </a:pathLst>
            </a:custGeom>
            <a:solidFill>
              <a:srgbClr val="D82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2"/>
            <p:cNvSpPr/>
            <p:nvPr/>
          </p:nvSpPr>
          <p:spPr>
            <a:xfrm>
              <a:off x="7319200" y="1434938"/>
              <a:ext cx="122400" cy="52775"/>
            </a:xfrm>
            <a:custGeom>
              <a:avLst/>
              <a:gdLst/>
              <a:ahLst/>
              <a:cxnLst/>
              <a:rect l="l" t="t" r="r" b="b"/>
              <a:pathLst>
                <a:path w="4896" h="2111" extrusionOk="0">
                  <a:moveTo>
                    <a:pt x="2584" y="1"/>
                  </a:moveTo>
                  <a:cubicBezTo>
                    <a:pt x="225" y="1"/>
                    <a:pt x="2" y="2084"/>
                    <a:pt x="0" y="2104"/>
                  </a:cubicBezTo>
                  <a:lnTo>
                    <a:pt x="73" y="2111"/>
                  </a:lnTo>
                  <a:cubicBezTo>
                    <a:pt x="80" y="2028"/>
                    <a:pt x="293" y="74"/>
                    <a:pt x="2582" y="74"/>
                  </a:cubicBezTo>
                  <a:cubicBezTo>
                    <a:pt x="2583" y="74"/>
                    <a:pt x="2583" y="74"/>
                    <a:pt x="2584" y="74"/>
                  </a:cubicBezTo>
                  <a:lnTo>
                    <a:pt x="2588" y="74"/>
                  </a:lnTo>
                  <a:cubicBezTo>
                    <a:pt x="3559" y="76"/>
                    <a:pt x="4726" y="610"/>
                    <a:pt x="4823" y="2111"/>
                  </a:cubicBezTo>
                  <a:lnTo>
                    <a:pt x="4895" y="2105"/>
                  </a:lnTo>
                  <a:cubicBezTo>
                    <a:pt x="4797" y="553"/>
                    <a:pt x="3591" y="2"/>
                    <a:pt x="2588" y="1"/>
                  </a:cubicBezTo>
                  <a:close/>
                </a:path>
              </a:pathLst>
            </a:custGeom>
            <a:solidFill>
              <a:srgbClr val="D82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32"/>
            <p:cNvSpPr/>
            <p:nvPr/>
          </p:nvSpPr>
          <p:spPr>
            <a:xfrm>
              <a:off x="6981675" y="1425538"/>
              <a:ext cx="33750" cy="18850"/>
            </a:xfrm>
            <a:custGeom>
              <a:avLst/>
              <a:gdLst/>
              <a:ahLst/>
              <a:cxnLst/>
              <a:rect l="l" t="t" r="r" b="b"/>
              <a:pathLst>
                <a:path w="1350" h="754" extrusionOk="0">
                  <a:moveTo>
                    <a:pt x="11" y="0"/>
                  </a:moveTo>
                  <a:cubicBezTo>
                    <a:pt x="6" y="0"/>
                    <a:pt x="1" y="5"/>
                    <a:pt x="1" y="11"/>
                  </a:cubicBezTo>
                  <a:lnTo>
                    <a:pt x="1" y="743"/>
                  </a:lnTo>
                  <a:cubicBezTo>
                    <a:pt x="1" y="748"/>
                    <a:pt x="4" y="753"/>
                    <a:pt x="11" y="753"/>
                  </a:cubicBezTo>
                  <a:lnTo>
                    <a:pt x="1338" y="753"/>
                  </a:lnTo>
                  <a:cubicBezTo>
                    <a:pt x="1345" y="753"/>
                    <a:pt x="1350" y="748"/>
                    <a:pt x="1349" y="743"/>
                  </a:cubicBezTo>
                  <a:lnTo>
                    <a:pt x="1349" y="11"/>
                  </a:lnTo>
                  <a:cubicBezTo>
                    <a:pt x="1349" y="6"/>
                    <a:pt x="1345" y="0"/>
                    <a:pt x="1338" y="0"/>
                  </a:cubicBezTo>
                  <a:close/>
                </a:path>
              </a:pathLst>
            </a:custGeom>
            <a:solidFill>
              <a:srgbClr val="FFDF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32"/>
            <p:cNvSpPr/>
            <p:nvPr/>
          </p:nvSpPr>
          <p:spPr>
            <a:xfrm>
              <a:off x="7527525" y="1448238"/>
              <a:ext cx="73450" cy="39475"/>
            </a:xfrm>
            <a:custGeom>
              <a:avLst/>
              <a:gdLst/>
              <a:ahLst/>
              <a:cxnLst/>
              <a:rect l="l" t="t" r="r" b="b"/>
              <a:pathLst>
                <a:path w="2938" h="1579" extrusionOk="0">
                  <a:moveTo>
                    <a:pt x="1491" y="1"/>
                  </a:moveTo>
                  <a:cubicBezTo>
                    <a:pt x="1490" y="1"/>
                    <a:pt x="1488" y="1"/>
                    <a:pt x="1487" y="1"/>
                  </a:cubicBezTo>
                  <a:cubicBezTo>
                    <a:pt x="0" y="1"/>
                    <a:pt x="0" y="1579"/>
                    <a:pt x="0" y="1579"/>
                  </a:cubicBezTo>
                  <a:lnTo>
                    <a:pt x="2937" y="1579"/>
                  </a:lnTo>
                  <a:cubicBezTo>
                    <a:pt x="2890" y="922"/>
                    <a:pt x="2674" y="1"/>
                    <a:pt x="1491" y="1"/>
                  </a:cubicBezTo>
                  <a:close/>
                </a:path>
              </a:pathLst>
            </a:custGeom>
            <a:solidFill>
              <a:srgbClr val="EE37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32"/>
            <p:cNvSpPr/>
            <p:nvPr/>
          </p:nvSpPr>
          <p:spPr>
            <a:xfrm>
              <a:off x="7134275" y="1319188"/>
              <a:ext cx="129700" cy="71800"/>
            </a:xfrm>
            <a:custGeom>
              <a:avLst/>
              <a:gdLst/>
              <a:ahLst/>
              <a:cxnLst/>
              <a:rect l="l" t="t" r="r" b="b"/>
              <a:pathLst>
                <a:path w="5188" h="2872" extrusionOk="0">
                  <a:moveTo>
                    <a:pt x="4791" y="0"/>
                  </a:moveTo>
                  <a:cubicBezTo>
                    <a:pt x="4365" y="0"/>
                    <a:pt x="3711" y="4"/>
                    <a:pt x="3426" y="26"/>
                  </a:cubicBezTo>
                  <a:cubicBezTo>
                    <a:pt x="2026" y="132"/>
                    <a:pt x="1" y="2871"/>
                    <a:pt x="1" y="2871"/>
                  </a:cubicBezTo>
                  <a:lnTo>
                    <a:pt x="5188" y="2744"/>
                  </a:lnTo>
                  <a:lnTo>
                    <a:pt x="5188" y="1"/>
                  </a:lnTo>
                  <a:cubicBezTo>
                    <a:pt x="5188" y="1"/>
                    <a:pt x="5023" y="0"/>
                    <a:pt x="4791" y="0"/>
                  </a:cubicBezTo>
                  <a:close/>
                </a:path>
              </a:pathLst>
            </a:custGeom>
            <a:solidFill>
              <a:srgbClr val="BED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32"/>
            <p:cNvSpPr/>
            <p:nvPr/>
          </p:nvSpPr>
          <p:spPr>
            <a:xfrm>
              <a:off x="7141525" y="1319188"/>
              <a:ext cx="122450" cy="71800"/>
            </a:xfrm>
            <a:custGeom>
              <a:avLst/>
              <a:gdLst/>
              <a:ahLst/>
              <a:cxnLst/>
              <a:rect l="l" t="t" r="r" b="b"/>
              <a:pathLst>
                <a:path w="4898" h="2872" extrusionOk="0">
                  <a:moveTo>
                    <a:pt x="4606" y="0"/>
                  </a:moveTo>
                  <a:cubicBezTo>
                    <a:pt x="4290" y="0"/>
                    <a:pt x="3794" y="4"/>
                    <a:pt x="3526" y="26"/>
                  </a:cubicBezTo>
                  <a:cubicBezTo>
                    <a:pt x="2203" y="132"/>
                    <a:pt x="1" y="2871"/>
                    <a:pt x="1" y="2871"/>
                  </a:cubicBezTo>
                  <a:lnTo>
                    <a:pt x="4898" y="2744"/>
                  </a:lnTo>
                  <a:lnTo>
                    <a:pt x="4898" y="1"/>
                  </a:lnTo>
                  <a:cubicBezTo>
                    <a:pt x="4898" y="1"/>
                    <a:pt x="4779" y="0"/>
                    <a:pt x="4606" y="0"/>
                  </a:cubicBezTo>
                  <a:close/>
                </a:path>
              </a:pathLst>
            </a:custGeom>
            <a:solidFill>
              <a:srgbClr val="E4E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32"/>
            <p:cNvSpPr/>
            <p:nvPr/>
          </p:nvSpPr>
          <p:spPr>
            <a:xfrm>
              <a:off x="7279200" y="1319188"/>
              <a:ext cx="134400" cy="68600"/>
            </a:xfrm>
            <a:custGeom>
              <a:avLst/>
              <a:gdLst/>
              <a:ahLst/>
              <a:cxnLst/>
              <a:rect l="l" t="t" r="r" b="b"/>
              <a:pathLst>
                <a:path w="5376" h="2744" extrusionOk="0">
                  <a:moveTo>
                    <a:pt x="646" y="1"/>
                  </a:moveTo>
                  <a:cubicBezTo>
                    <a:pt x="62" y="1"/>
                    <a:pt x="0" y="47"/>
                    <a:pt x="0" y="47"/>
                  </a:cubicBezTo>
                  <a:lnTo>
                    <a:pt x="0" y="2744"/>
                  </a:lnTo>
                  <a:lnTo>
                    <a:pt x="5375" y="2718"/>
                  </a:lnTo>
                  <a:cubicBezTo>
                    <a:pt x="5375" y="2718"/>
                    <a:pt x="3193" y="104"/>
                    <a:pt x="1657" y="30"/>
                  </a:cubicBezTo>
                  <a:cubicBezTo>
                    <a:pt x="1211" y="9"/>
                    <a:pt x="885" y="1"/>
                    <a:pt x="646" y="1"/>
                  </a:cubicBezTo>
                  <a:close/>
                </a:path>
              </a:pathLst>
            </a:custGeom>
            <a:solidFill>
              <a:srgbClr val="BED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32"/>
            <p:cNvSpPr/>
            <p:nvPr/>
          </p:nvSpPr>
          <p:spPr>
            <a:xfrm>
              <a:off x="7285400" y="1319213"/>
              <a:ext cx="128200" cy="68575"/>
            </a:xfrm>
            <a:custGeom>
              <a:avLst/>
              <a:gdLst/>
              <a:ahLst/>
              <a:cxnLst/>
              <a:rect l="l" t="t" r="r" b="b"/>
              <a:pathLst>
                <a:path w="5128" h="2743" extrusionOk="0">
                  <a:moveTo>
                    <a:pt x="619" y="1"/>
                  </a:moveTo>
                  <a:cubicBezTo>
                    <a:pt x="59" y="1"/>
                    <a:pt x="0" y="46"/>
                    <a:pt x="0" y="46"/>
                  </a:cubicBezTo>
                  <a:lnTo>
                    <a:pt x="0" y="2743"/>
                  </a:lnTo>
                  <a:lnTo>
                    <a:pt x="5127" y="2717"/>
                  </a:lnTo>
                  <a:cubicBezTo>
                    <a:pt x="5127" y="2717"/>
                    <a:pt x="3044" y="103"/>
                    <a:pt x="1581" y="29"/>
                  </a:cubicBezTo>
                  <a:cubicBezTo>
                    <a:pt x="1158" y="8"/>
                    <a:pt x="847" y="1"/>
                    <a:pt x="619" y="1"/>
                  </a:cubicBezTo>
                  <a:close/>
                </a:path>
              </a:pathLst>
            </a:custGeom>
            <a:solidFill>
              <a:srgbClr val="E4E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2"/>
            <p:cNvSpPr/>
            <p:nvPr/>
          </p:nvSpPr>
          <p:spPr>
            <a:xfrm>
              <a:off x="7106600" y="1403813"/>
              <a:ext cx="2150" cy="31150"/>
            </a:xfrm>
            <a:custGeom>
              <a:avLst/>
              <a:gdLst/>
              <a:ahLst/>
              <a:cxnLst/>
              <a:rect l="l" t="t" r="r" b="b"/>
              <a:pathLst>
                <a:path w="86" h="1246" extrusionOk="0">
                  <a:moveTo>
                    <a:pt x="0" y="1"/>
                  </a:moveTo>
                  <a:lnTo>
                    <a:pt x="0" y="1246"/>
                  </a:lnTo>
                  <a:lnTo>
                    <a:pt x="85" y="1246"/>
                  </a:lnTo>
                  <a:lnTo>
                    <a:pt x="85" y="1"/>
                  </a:lnTo>
                  <a:close/>
                </a:path>
              </a:pathLst>
            </a:custGeom>
            <a:solidFill>
              <a:srgbClr val="D82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2"/>
            <p:cNvSpPr/>
            <p:nvPr/>
          </p:nvSpPr>
          <p:spPr>
            <a:xfrm>
              <a:off x="7379325" y="1397688"/>
              <a:ext cx="2125" cy="39175"/>
            </a:xfrm>
            <a:custGeom>
              <a:avLst/>
              <a:gdLst/>
              <a:ahLst/>
              <a:cxnLst/>
              <a:rect l="l" t="t" r="r" b="b"/>
              <a:pathLst>
                <a:path w="85" h="1567" extrusionOk="0">
                  <a:moveTo>
                    <a:pt x="1" y="1"/>
                  </a:moveTo>
                  <a:lnTo>
                    <a:pt x="1" y="1566"/>
                  </a:lnTo>
                  <a:lnTo>
                    <a:pt x="85" y="1566"/>
                  </a:lnTo>
                  <a:lnTo>
                    <a:pt x="85" y="1"/>
                  </a:lnTo>
                  <a:close/>
                </a:path>
              </a:pathLst>
            </a:custGeom>
            <a:solidFill>
              <a:srgbClr val="D82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2"/>
            <p:cNvSpPr/>
            <p:nvPr/>
          </p:nvSpPr>
          <p:spPr>
            <a:xfrm>
              <a:off x="7491350" y="1408863"/>
              <a:ext cx="114700" cy="4375"/>
            </a:xfrm>
            <a:custGeom>
              <a:avLst/>
              <a:gdLst/>
              <a:ahLst/>
              <a:cxnLst/>
              <a:rect l="l" t="t" r="r" b="b"/>
              <a:pathLst>
                <a:path w="4588" h="175" extrusionOk="0">
                  <a:moveTo>
                    <a:pt x="4586" y="1"/>
                  </a:moveTo>
                  <a:lnTo>
                    <a:pt x="1" y="90"/>
                  </a:lnTo>
                  <a:lnTo>
                    <a:pt x="2" y="175"/>
                  </a:lnTo>
                  <a:lnTo>
                    <a:pt x="4588" y="85"/>
                  </a:lnTo>
                  <a:lnTo>
                    <a:pt x="4586" y="1"/>
                  </a:lnTo>
                  <a:close/>
                </a:path>
              </a:pathLst>
            </a:custGeom>
            <a:solidFill>
              <a:srgbClr val="EE37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2"/>
            <p:cNvSpPr/>
            <p:nvPr/>
          </p:nvSpPr>
          <p:spPr>
            <a:xfrm>
              <a:off x="7484350" y="1417063"/>
              <a:ext cx="33775" cy="18825"/>
            </a:xfrm>
            <a:custGeom>
              <a:avLst/>
              <a:gdLst/>
              <a:ahLst/>
              <a:cxnLst/>
              <a:rect l="l" t="t" r="r" b="b"/>
              <a:pathLst>
                <a:path w="1351" h="753" extrusionOk="0">
                  <a:moveTo>
                    <a:pt x="11" y="0"/>
                  </a:moveTo>
                  <a:cubicBezTo>
                    <a:pt x="6" y="0"/>
                    <a:pt x="1" y="4"/>
                    <a:pt x="1" y="11"/>
                  </a:cubicBezTo>
                  <a:lnTo>
                    <a:pt x="1" y="742"/>
                  </a:lnTo>
                  <a:cubicBezTo>
                    <a:pt x="1" y="747"/>
                    <a:pt x="5" y="752"/>
                    <a:pt x="11" y="752"/>
                  </a:cubicBezTo>
                  <a:lnTo>
                    <a:pt x="1338" y="752"/>
                  </a:lnTo>
                  <a:cubicBezTo>
                    <a:pt x="1346" y="752"/>
                    <a:pt x="1351" y="747"/>
                    <a:pt x="1349" y="742"/>
                  </a:cubicBezTo>
                  <a:lnTo>
                    <a:pt x="1349" y="11"/>
                  </a:lnTo>
                  <a:cubicBezTo>
                    <a:pt x="1349" y="6"/>
                    <a:pt x="1346" y="0"/>
                    <a:pt x="1338" y="0"/>
                  </a:cubicBezTo>
                  <a:close/>
                </a:path>
              </a:pathLst>
            </a:custGeom>
            <a:solidFill>
              <a:srgbClr val="FFDF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2"/>
            <p:cNvSpPr/>
            <p:nvPr/>
          </p:nvSpPr>
          <p:spPr>
            <a:xfrm>
              <a:off x="7588150" y="1417063"/>
              <a:ext cx="33750" cy="18825"/>
            </a:xfrm>
            <a:custGeom>
              <a:avLst/>
              <a:gdLst/>
              <a:ahLst/>
              <a:cxnLst/>
              <a:rect l="l" t="t" r="r" b="b"/>
              <a:pathLst>
                <a:path w="1350" h="753" extrusionOk="0">
                  <a:moveTo>
                    <a:pt x="11" y="0"/>
                  </a:moveTo>
                  <a:cubicBezTo>
                    <a:pt x="5" y="0"/>
                    <a:pt x="0" y="4"/>
                    <a:pt x="0" y="11"/>
                  </a:cubicBezTo>
                  <a:lnTo>
                    <a:pt x="0" y="742"/>
                  </a:lnTo>
                  <a:cubicBezTo>
                    <a:pt x="0" y="747"/>
                    <a:pt x="4" y="752"/>
                    <a:pt x="11" y="752"/>
                  </a:cubicBezTo>
                  <a:lnTo>
                    <a:pt x="1338" y="752"/>
                  </a:lnTo>
                  <a:cubicBezTo>
                    <a:pt x="1344" y="752"/>
                    <a:pt x="1349" y="747"/>
                    <a:pt x="1348" y="742"/>
                  </a:cubicBezTo>
                  <a:lnTo>
                    <a:pt x="1348" y="11"/>
                  </a:lnTo>
                  <a:cubicBezTo>
                    <a:pt x="1348" y="6"/>
                    <a:pt x="1344" y="0"/>
                    <a:pt x="1338" y="0"/>
                  </a:cubicBezTo>
                  <a:close/>
                </a:path>
              </a:pathLst>
            </a:custGeom>
            <a:solidFill>
              <a:srgbClr val="FFDF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2"/>
            <p:cNvSpPr/>
            <p:nvPr/>
          </p:nvSpPr>
          <p:spPr>
            <a:xfrm>
              <a:off x="7384775" y="1319188"/>
              <a:ext cx="148075" cy="73150"/>
            </a:xfrm>
            <a:custGeom>
              <a:avLst/>
              <a:gdLst/>
              <a:ahLst/>
              <a:cxnLst/>
              <a:rect l="l" t="t" r="r" b="b"/>
              <a:pathLst>
                <a:path w="5923" h="2926" extrusionOk="0">
                  <a:moveTo>
                    <a:pt x="0" y="0"/>
                  </a:moveTo>
                  <a:cubicBezTo>
                    <a:pt x="122" y="95"/>
                    <a:pt x="1632" y="1238"/>
                    <a:pt x="2688" y="2925"/>
                  </a:cubicBezTo>
                  <a:lnTo>
                    <a:pt x="5923" y="2812"/>
                  </a:lnTo>
                  <a:cubicBezTo>
                    <a:pt x="5923" y="2812"/>
                    <a:pt x="4527" y="780"/>
                    <a:pt x="3004" y="4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BED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2"/>
            <p:cNvSpPr/>
            <p:nvPr/>
          </p:nvSpPr>
          <p:spPr>
            <a:xfrm>
              <a:off x="7384800" y="1319188"/>
              <a:ext cx="142750" cy="73150"/>
            </a:xfrm>
            <a:custGeom>
              <a:avLst/>
              <a:gdLst/>
              <a:ahLst/>
              <a:cxnLst/>
              <a:rect l="l" t="t" r="r" b="b"/>
              <a:pathLst>
                <a:path w="5710" h="2926" extrusionOk="0">
                  <a:moveTo>
                    <a:pt x="0" y="0"/>
                  </a:moveTo>
                  <a:lnTo>
                    <a:pt x="0" y="0"/>
                  </a:lnTo>
                  <a:cubicBezTo>
                    <a:pt x="121" y="95"/>
                    <a:pt x="1631" y="1238"/>
                    <a:pt x="2687" y="2925"/>
                  </a:cubicBezTo>
                  <a:lnTo>
                    <a:pt x="5709" y="2820"/>
                  </a:lnTo>
                  <a:cubicBezTo>
                    <a:pt x="5709" y="2820"/>
                    <a:pt x="4330" y="778"/>
                    <a:pt x="2809" y="3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4E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2"/>
            <p:cNvSpPr/>
            <p:nvPr/>
          </p:nvSpPr>
          <p:spPr>
            <a:xfrm>
              <a:off x="6846300" y="1155863"/>
              <a:ext cx="120800" cy="120750"/>
            </a:xfrm>
            <a:custGeom>
              <a:avLst/>
              <a:gdLst/>
              <a:ahLst/>
              <a:cxnLst/>
              <a:rect l="l" t="t" r="r" b="b"/>
              <a:pathLst>
                <a:path w="4832" h="4830" extrusionOk="0">
                  <a:moveTo>
                    <a:pt x="40" y="0"/>
                  </a:moveTo>
                  <a:cubicBezTo>
                    <a:pt x="17" y="0"/>
                    <a:pt x="1" y="18"/>
                    <a:pt x="1" y="39"/>
                  </a:cubicBezTo>
                  <a:lnTo>
                    <a:pt x="1" y="4791"/>
                  </a:lnTo>
                  <a:cubicBezTo>
                    <a:pt x="1" y="4813"/>
                    <a:pt x="17" y="4830"/>
                    <a:pt x="40" y="4830"/>
                  </a:cubicBezTo>
                  <a:lnTo>
                    <a:pt x="4792" y="4830"/>
                  </a:lnTo>
                  <a:cubicBezTo>
                    <a:pt x="4815" y="4830"/>
                    <a:pt x="4831" y="4813"/>
                    <a:pt x="4831" y="4791"/>
                  </a:cubicBezTo>
                  <a:lnTo>
                    <a:pt x="4831" y="39"/>
                  </a:lnTo>
                  <a:cubicBezTo>
                    <a:pt x="4831" y="18"/>
                    <a:pt x="4812" y="0"/>
                    <a:pt x="4792" y="0"/>
                  </a:cubicBezTo>
                  <a:close/>
                </a:path>
              </a:pathLst>
            </a:custGeom>
            <a:solidFill>
              <a:srgbClr val="6A8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2"/>
            <p:cNvSpPr/>
            <p:nvPr/>
          </p:nvSpPr>
          <p:spPr>
            <a:xfrm>
              <a:off x="6901725" y="1250138"/>
              <a:ext cx="5150" cy="240300"/>
            </a:xfrm>
            <a:custGeom>
              <a:avLst/>
              <a:gdLst/>
              <a:ahLst/>
              <a:cxnLst/>
              <a:rect l="l" t="t" r="r" b="b"/>
              <a:pathLst>
                <a:path w="206" h="9612" extrusionOk="0">
                  <a:moveTo>
                    <a:pt x="0" y="0"/>
                  </a:moveTo>
                  <a:lnTo>
                    <a:pt x="0" y="9612"/>
                  </a:lnTo>
                  <a:lnTo>
                    <a:pt x="206" y="9612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BED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2"/>
            <p:cNvSpPr/>
            <p:nvPr/>
          </p:nvSpPr>
          <p:spPr>
            <a:xfrm>
              <a:off x="6904625" y="1250138"/>
              <a:ext cx="5175" cy="240300"/>
            </a:xfrm>
            <a:custGeom>
              <a:avLst/>
              <a:gdLst/>
              <a:ahLst/>
              <a:cxnLst/>
              <a:rect l="l" t="t" r="r" b="b"/>
              <a:pathLst>
                <a:path w="207" h="9612" extrusionOk="0">
                  <a:moveTo>
                    <a:pt x="0" y="0"/>
                  </a:moveTo>
                  <a:lnTo>
                    <a:pt x="0" y="9612"/>
                  </a:lnTo>
                  <a:lnTo>
                    <a:pt x="207" y="9612"/>
                  </a:lnTo>
                  <a:lnTo>
                    <a:pt x="207" y="0"/>
                  </a:lnTo>
                  <a:close/>
                </a:path>
              </a:pathLst>
            </a:custGeom>
            <a:solidFill>
              <a:srgbClr val="E4E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2"/>
            <p:cNvSpPr/>
            <p:nvPr/>
          </p:nvSpPr>
          <p:spPr>
            <a:xfrm>
              <a:off x="6878750" y="1484913"/>
              <a:ext cx="55875" cy="7225"/>
            </a:xfrm>
            <a:custGeom>
              <a:avLst/>
              <a:gdLst/>
              <a:ahLst/>
              <a:cxnLst/>
              <a:rect l="l" t="t" r="r" b="b"/>
              <a:pathLst>
                <a:path w="2235" h="289" extrusionOk="0">
                  <a:moveTo>
                    <a:pt x="1" y="1"/>
                  </a:moveTo>
                  <a:lnTo>
                    <a:pt x="1" y="289"/>
                  </a:lnTo>
                  <a:lnTo>
                    <a:pt x="2235" y="289"/>
                  </a:lnTo>
                  <a:lnTo>
                    <a:pt x="2235" y="1"/>
                  </a:lnTo>
                  <a:close/>
                </a:path>
              </a:pathLst>
            </a:custGeom>
            <a:solidFill>
              <a:srgbClr val="BED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2"/>
            <p:cNvSpPr/>
            <p:nvPr/>
          </p:nvSpPr>
          <p:spPr>
            <a:xfrm>
              <a:off x="6890950" y="1484913"/>
              <a:ext cx="43650" cy="7225"/>
            </a:xfrm>
            <a:custGeom>
              <a:avLst/>
              <a:gdLst/>
              <a:ahLst/>
              <a:cxnLst/>
              <a:rect l="l" t="t" r="r" b="b"/>
              <a:pathLst>
                <a:path w="1746" h="289" extrusionOk="0">
                  <a:moveTo>
                    <a:pt x="1" y="1"/>
                  </a:moveTo>
                  <a:lnTo>
                    <a:pt x="1" y="289"/>
                  </a:lnTo>
                  <a:lnTo>
                    <a:pt x="1746" y="289"/>
                  </a:lnTo>
                  <a:lnTo>
                    <a:pt x="1746" y="1"/>
                  </a:lnTo>
                  <a:close/>
                </a:path>
              </a:pathLst>
            </a:custGeom>
            <a:solidFill>
              <a:srgbClr val="E4E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2"/>
            <p:cNvSpPr/>
            <p:nvPr/>
          </p:nvSpPr>
          <p:spPr>
            <a:xfrm>
              <a:off x="6851825" y="1155863"/>
              <a:ext cx="120750" cy="120750"/>
            </a:xfrm>
            <a:custGeom>
              <a:avLst/>
              <a:gdLst/>
              <a:ahLst/>
              <a:cxnLst/>
              <a:rect l="l" t="t" r="r" b="b"/>
              <a:pathLst>
                <a:path w="4830" h="4830" extrusionOk="0">
                  <a:moveTo>
                    <a:pt x="39" y="0"/>
                  </a:moveTo>
                  <a:cubicBezTo>
                    <a:pt x="17" y="0"/>
                    <a:pt x="0" y="18"/>
                    <a:pt x="0" y="39"/>
                  </a:cubicBezTo>
                  <a:lnTo>
                    <a:pt x="0" y="4791"/>
                  </a:lnTo>
                  <a:cubicBezTo>
                    <a:pt x="0" y="4813"/>
                    <a:pt x="17" y="4830"/>
                    <a:pt x="39" y="4830"/>
                  </a:cubicBezTo>
                  <a:lnTo>
                    <a:pt x="4792" y="4830"/>
                  </a:lnTo>
                  <a:cubicBezTo>
                    <a:pt x="4813" y="4830"/>
                    <a:pt x="4830" y="4813"/>
                    <a:pt x="4830" y="4791"/>
                  </a:cubicBezTo>
                  <a:lnTo>
                    <a:pt x="4830" y="39"/>
                  </a:lnTo>
                  <a:cubicBezTo>
                    <a:pt x="4830" y="18"/>
                    <a:pt x="4813" y="0"/>
                    <a:pt x="4792" y="0"/>
                  </a:cubicBezTo>
                  <a:close/>
                </a:path>
              </a:pathLst>
            </a:custGeom>
            <a:solidFill>
              <a:srgbClr val="87A1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2"/>
            <p:cNvSpPr/>
            <p:nvPr/>
          </p:nvSpPr>
          <p:spPr>
            <a:xfrm>
              <a:off x="6894250" y="1180688"/>
              <a:ext cx="42475" cy="69450"/>
            </a:xfrm>
            <a:custGeom>
              <a:avLst/>
              <a:gdLst/>
              <a:ahLst/>
              <a:cxnLst/>
              <a:rect l="l" t="t" r="r" b="b"/>
              <a:pathLst>
                <a:path w="1699" h="2778" extrusionOk="0">
                  <a:moveTo>
                    <a:pt x="691" y="284"/>
                  </a:moveTo>
                  <a:cubicBezTo>
                    <a:pt x="1084" y="284"/>
                    <a:pt x="1342" y="460"/>
                    <a:pt x="1342" y="824"/>
                  </a:cubicBezTo>
                  <a:cubicBezTo>
                    <a:pt x="1342" y="1203"/>
                    <a:pt x="1080" y="1412"/>
                    <a:pt x="652" y="1412"/>
                  </a:cubicBezTo>
                  <a:cubicBezTo>
                    <a:pt x="534" y="1412"/>
                    <a:pt x="435" y="1404"/>
                    <a:pt x="357" y="1384"/>
                  </a:cubicBezTo>
                  <a:lnTo>
                    <a:pt x="356" y="1384"/>
                  </a:lnTo>
                  <a:lnTo>
                    <a:pt x="356" y="312"/>
                  </a:lnTo>
                  <a:cubicBezTo>
                    <a:pt x="417" y="295"/>
                    <a:pt x="536" y="284"/>
                    <a:pt x="691" y="284"/>
                  </a:cubicBezTo>
                  <a:close/>
                  <a:moveTo>
                    <a:pt x="684" y="1"/>
                  </a:moveTo>
                  <a:cubicBezTo>
                    <a:pt x="398" y="1"/>
                    <a:pt x="173" y="25"/>
                    <a:pt x="1" y="54"/>
                  </a:cubicBezTo>
                  <a:lnTo>
                    <a:pt x="1" y="2777"/>
                  </a:lnTo>
                  <a:lnTo>
                    <a:pt x="357" y="2777"/>
                  </a:lnTo>
                  <a:lnTo>
                    <a:pt x="357" y="1673"/>
                  </a:lnTo>
                  <a:cubicBezTo>
                    <a:pt x="439" y="1694"/>
                    <a:pt x="538" y="1698"/>
                    <a:pt x="644" y="1698"/>
                  </a:cubicBezTo>
                  <a:cubicBezTo>
                    <a:pt x="991" y="1698"/>
                    <a:pt x="1298" y="1596"/>
                    <a:pt x="1486" y="1395"/>
                  </a:cubicBezTo>
                  <a:cubicBezTo>
                    <a:pt x="1624" y="1253"/>
                    <a:pt x="1699" y="1057"/>
                    <a:pt x="1699" y="807"/>
                  </a:cubicBezTo>
                  <a:cubicBezTo>
                    <a:pt x="1699" y="561"/>
                    <a:pt x="1609" y="361"/>
                    <a:pt x="1457" y="231"/>
                  </a:cubicBezTo>
                  <a:cubicBezTo>
                    <a:pt x="1293" y="82"/>
                    <a:pt x="1035" y="1"/>
                    <a:pt x="684" y="1"/>
                  </a:cubicBezTo>
                  <a:close/>
                </a:path>
              </a:pathLst>
            </a:custGeom>
            <a:solidFill>
              <a:srgbClr val="EFE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2"/>
            <p:cNvSpPr/>
            <p:nvPr/>
          </p:nvSpPr>
          <p:spPr>
            <a:xfrm>
              <a:off x="7469725" y="1326188"/>
              <a:ext cx="133575" cy="72325"/>
            </a:xfrm>
            <a:custGeom>
              <a:avLst/>
              <a:gdLst/>
              <a:ahLst/>
              <a:cxnLst/>
              <a:rect l="l" t="t" r="r" b="b"/>
              <a:pathLst>
                <a:path w="5343" h="2893" extrusionOk="0">
                  <a:moveTo>
                    <a:pt x="5343" y="0"/>
                  </a:moveTo>
                  <a:lnTo>
                    <a:pt x="868" y="43"/>
                  </a:lnTo>
                  <a:lnTo>
                    <a:pt x="0" y="2893"/>
                  </a:lnTo>
                  <a:lnTo>
                    <a:pt x="4681" y="2854"/>
                  </a:lnTo>
                  <a:lnTo>
                    <a:pt x="5343" y="0"/>
                  </a:lnTo>
                  <a:close/>
                </a:path>
              </a:pathLst>
            </a:custGeom>
            <a:solidFill>
              <a:srgbClr val="D82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2"/>
            <p:cNvSpPr/>
            <p:nvPr/>
          </p:nvSpPr>
          <p:spPr>
            <a:xfrm>
              <a:off x="7583900" y="1317513"/>
              <a:ext cx="50700" cy="48400"/>
            </a:xfrm>
            <a:custGeom>
              <a:avLst/>
              <a:gdLst/>
              <a:ahLst/>
              <a:cxnLst/>
              <a:rect l="l" t="t" r="r" b="b"/>
              <a:pathLst>
                <a:path w="2028" h="1936" extrusionOk="0">
                  <a:moveTo>
                    <a:pt x="1631" y="1"/>
                  </a:moveTo>
                  <a:cubicBezTo>
                    <a:pt x="1631" y="1"/>
                    <a:pt x="1047" y="1204"/>
                    <a:pt x="524" y="1489"/>
                  </a:cubicBezTo>
                  <a:cubicBezTo>
                    <a:pt x="0" y="1774"/>
                    <a:pt x="886" y="1936"/>
                    <a:pt x="886" y="1936"/>
                  </a:cubicBezTo>
                  <a:cubicBezTo>
                    <a:pt x="886" y="1936"/>
                    <a:pt x="1771" y="1343"/>
                    <a:pt x="1900" y="779"/>
                  </a:cubicBezTo>
                  <a:cubicBezTo>
                    <a:pt x="2027" y="215"/>
                    <a:pt x="1631" y="1"/>
                    <a:pt x="1631" y="1"/>
                  </a:cubicBezTo>
                  <a:close/>
                </a:path>
              </a:pathLst>
            </a:custGeom>
            <a:solidFill>
              <a:srgbClr val="8B47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2"/>
            <p:cNvSpPr/>
            <p:nvPr/>
          </p:nvSpPr>
          <p:spPr>
            <a:xfrm>
              <a:off x="7606450" y="1308738"/>
              <a:ext cx="48150" cy="47900"/>
            </a:xfrm>
            <a:custGeom>
              <a:avLst/>
              <a:gdLst/>
              <a:ahLst/>
              <a:cxnLst/>
              <a:rect l="l" t="t" r="r" b="b"/>
              <a:pathLst>
                <a:path w="1926" h="1916" extrusionOk="0">
                  <a:moveTo>
                    <a:pt x="1104" y="0"/>
                  </a:moveTo>
                  <a:cubicBezTo>
                    <a:pt x="581" y="0"/>
                    <a:pt x="0" y="1403"/>
                    <a:pt x="0" y="1403"/>
                  </a:cubicBezTo>
                  <a:lnTo>
                    <a:pt x="729" y="1915"/>
                  </a:lnTo>
                  <a:cubicBezTo>
                    <a:pt x="729" y="1915"/>
                    <a:pt x="1926" y="713"/>
                    <a:pt x="1343" y="113"/>
                  </a:cubicBezTo>
                  <a:cubicBezTo>
                    <a:pt x="1266" y="35"/>
                    <a:pt x="1186" y="0"/>
                    <a:pt x="1104" y="0"/>
                  </a:cubicBezTo>
                  <a:close/>
                </a:path>
              </a:pathLst>
            </a:custGeom>
            <a:solidFill>
              <a:srgbClr val="FFB6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2"/>
            <p:cNvSpPr/>
            <p:nvPr/>
          </p:nvSpPr>
          <p:spPr>
            <a:xfrm>
              <a:off x="7677400" y="1520563"/>
              <a:ext cx="24525" cy="21100"/>
            </a:xfrm>
            <a:custGeom>
              <a:avLst/>
              <a:gdLst/>
              <a:ahLst/>
              <a:cxnLst/>
              <a:rect l="l" t="t" r="r" b="b"/>
              <a:pathLst>
                <a:path w="981" h="844" extrusionOk="0">
                  <a:moveTo>
                    <a:pt x="731" y="1"/>
                  </a:moveTo>
                  <a:cubicBezTo>
                    <a:pt x="724" y="1"/>
                    <a:pt x="717" y="3"/>
                    <a:pt x="711" y="9"/>
                  </a:cubicBezTo>
                  <a:cubicBezTo>
                    <a:pt x="622" y="97"/>
                    <a:pt x="527" y="119"/>
                    <a:pt x="452" y="119"/>
                  </a:cubicBezTo>
                  <a:cubicBezTo>
                    <a:pt x="380" y="119"/>
                    <a:pt x="326" y="99"/>
                    <a:pt x="308" y="99"/>
                  </a:cubicBezTo>
                  <a:cubicBezTo>
                    <a:pt x="296" y="99"/>
                    <a:pt x="301" y="108"/>
                    <a:pt x="330" y="138"/>
                  </a:cubicBezTo>
                  <a:cubicBezTo>
                    <a:pt x="536" y="359"/>
                    <a:pt x="114" y="505"/>
                    <a:pt x="62" y="594"/>
                  </a:cubicBezTo>
                  <a:cubicBezTo>
                    <a:pt x="18" y="670"/>
                    <a:pt x="0" y="819"/>
                    <a:pt x="136" y="840"/>
                  </a:cubicBezTo>
                  <a:cubicBezTo>
                    <a:pt x="152" y="843"/>
                    <a:pt x="169" y="844"/>
                    <a:pt x="187" y="844"/>
                  </a:cubicBezTo>
                  <a:cubicBezTo>
                    <a:pt x="463" y="844"/>
                    <a:pt x="938" y="572"/>
                    <a:pt x="962" y="379"/>
                  </a:cubicBezTo>
                  <a:cubicBezTo>
                    <a:pt x="980" y="241"/>
                    <a:pt x="808" y="1"/>
                    <a:pt x="731" y="1"/>
                  </a:cubicBezTo>
                  <a:close/>
                </a:path>
              </a:pathLst>
            </a:custGeom>
            <a:solidFill>
              <a:srgbClr val="FC9E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2"/>
            <p:cNvSpPr/>
            <p:nvPr/>
          </p:nvSpPr>
          <p:spPr>
            <a:xfrm>
              <a:off x="7610075" y="1377388"/>
              <a:ext cx="88275" cy="151875"/>
            </a:xfrm>
            <a:custGeom>
              <a:avLst/>
              <a:gdLst/>
              <a:ahLst/>
              <a:cxnLst/>
              <a:rect l="l" t="t" r="r" b="b"/>
              <a:pathLst>
                <a:path w="3531" h="6075" extrusionOk="0">
                  <a:moveTo>
                    <a:pt x="1462" y="1"/>
                  </a:moveTo>
                  <a:lnTo>
                    <a:pt x="0" y="836"/>
                  </a:lnTo>
                  <a:cubicBezTo>
                    <a:pt x="0" y="836"/>
                    <a:pt x="435" y="2148"/>
                    <a:pt x="643" y="2708"/>
                  </a:cubicBezTo>
                  <a:cubicBezTo>
                    <a:pt x="643" y="2708"/>
                    <a:pt x="648" y="2723"/>
                    <a:pt x="657" y="2742"/>
                  </a:cubicBezTo>
                  <a:cubicBezTo>
                    <a:pt x="666" y="2765"/>
                    <a:pt x="673" y="2788"/>
                    <a:pt x="682" y="2807"/>
                  </a:cubicBezTo>
                  <a:cubicBezTo>
                    <a:pt x="788" y="3089"/>
                    <a:pt x="979" y="3643"/>
                    <a:pt x="1087" y="3815"/>
                  </a:cubicBezTo>
                  <a:cubicBezTo>
                    <a:pt x="1274" y="4115"/>
                    <a:pt x="2971" y="6075"/>
                    <a:pt x="2971" y="6075"/>
                  </a:cubicBezTo>
                  <a:cubicBezTo>
                    <a:pt x="2971" y="6075"/>
                    <a:pt x="2975" y="6075"/>
                    <a:pt x="2983" y="6075"/>
                  </a:cubicBezTo>
                  <a:cubicBezTo>
                    <a:pt x="3047" y="6075"/>
                    <a:pt x="3357" y="6057"/>
                    <a:pt x="3531" y="5717"/>
                  </a:cubicBezTo>
                  <a:cubicBezTo>
                    <a:pt x="3531" y="5717"/>
                    <a:pt x="2839" y="3636"/>
                    <a:pt x="2108" y="3079"/>
                  </a:cubicBezTo>
                  <a:cubicBezTo>
                    <a:pt x="2108" y="3079"/>
                    <a:pt x="1788" y="731"/>
                    <a:pt x="1462" y="1"/>
                  </a:cubicBezTo>
                  <a:close/>
                </a:path>
              </a:pathLst>
            </a:custGeom>
            <a:solidFill>
              <a:srgbClr val="302A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2"/>
            <p:cNvSpPr/>
            <p:nvPr/>
          </p:nvSpPr>
          <p:spPr>
            <a:xfrm>
              <a:off x="7573400" y="1535113"/>
              <a:ext cx="28650" cy="17275"/>
            </a:xfrm>
            <a:custGeom>
              <a:avLst/>
              <a:gdLst/>
              <a:ahLst/>
              <a:cxnLst/>
              <a:rect l="l" t="t" r="r" b="b"/>
              <a:pathLst>
                <a:path w="1146" h="691" extrusionOk="0">
                  <a:moveTo>
                    <a:pt x="641" y="1"/>
                  </a:moveTo>
                  <a:cubicBezTo>
                    <a:pt x="635" y="1"/>
                    <a:pt x="636" y="14"/>
                    <a:pt x="642" y="48"/>
                  </a:cubicBezTo>
                  <a:cubicBezTo>
                    <a:pt x="698" y="344"/>
                    <a:pt x="264" y="243"/>
                    <a:pt x="171" y="290"/>
                  </a:cubicBezTo>
                  <a:cubicBezTo>
                    <a:pt x="94" y="332"/>
                    <a:pt x="0" y="448"/>
                    <a:pt x="104" y="538"/>
                  </a:cubicBezTo>
                  <a:cubicBezTo>
                    <a:pt x="218" y="636"/>
                    <a:pt x="462" y="690"/>
                    <a:pt x="678" y="690"/>
                  </a:cubicBezTo>
                  <a:cubicBezTo>
                    <a:pt x="844" y="690"/>
                    <a:pt x="993" y="658"/>
                    <a:pt x="1051" y="588"/>
                  </a:cubicBezTo>
                  <a:cubicBezTo>
                    <a:pt x="1146" y="474"/>
                    <a:pt x="1117" y="140"/>
                    <a:pt x="1041" y="140"/>
                  </a:cubicBezTo>
                  <a:cubicBezTo>
                    <a:pt x="1039" y="140"/>
                    <a:pt x="1037" y="141"/>
                    <a:pt x="1035" y="141"/>
                  </a:cubicBezTo>
                  <a:cubicBezTo>
                    <a:pt x="1004" y="148"/>
                    <a:pt x="975" y="151"/>
                    <a:pt x="948" y="151"/>
                  </a:cubicBezTo>
                  <a:cubicBezTo>
                    <a:pt x="753" y="151"/>
                    <a:pt x="661" y="1"/>
                    <a:pt x="641" y="1"/>
                  </a:cubicBezTo>
                  <a:close/>
                </a:path>
              </a:pathLst>
            </a:custGeom>
            <a:solidFill>
              <a:srgbClr val="FC9E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2"/>
            <p:cNvSpPr/>
            <p:nvPr/>
          </p:nvSpPr>
          <p:spPr>
            <a:xfrm>
              <a:off x="7575825" y="1389613"/>
              <a:ext cx="57350" cy="152775"/>
            </a:xfrm>
            <a:custGeom>
              <a:avLst/>
              <a:gdLst/>
              <a:ahLst/>
              <a:cxnLst/>
              <a:rect l="l" t="t" r="r" b="b"/>
              <a:pathLst>
                <a:path w="2294" h="6111" extrusionOk="0">
                  <a:moveTo>
                    <a:pt x="675" y="0"/>
                  </a:moveTo>
                  <a:cubicBezTo>
                    <a:pt x="675" y="0"/>
                    <a:pt x="341" y="1342"/>
                    <a:pt x="219" y="1927"/>
                  </a:cubicBezTo>
                  <a:cubicBezTo>
                    <a:pt x="219" y="1927"/>
                    <a:pt x="215" y="1941"/>
                    <a:pt x="211" y="1963"/>
                  </a:cubicBezTo>
                  <a:cubicBezTo>
                    <a:pt x="206" y="1986"/>
                    <a:pt x="202" y="2010"/>
                    <a:pt x="198" y="2030"/>
                  </a:cubicBezTo>
                  <a:cubicBezTo>
                    <a:pt x="140" y="2326"/>
                    <a:pt x="5" y="2896"/>
                    <a:pt x="4" y="3099"/>
                  </a:cubicBezTo>
                  <a:cubicBezTo>
                    <a:pt x="1" y="3452"/>
                    <a:pt x="391" y="6016"/>
                    <a:pt x="391" y="6016"/>
                  </a:cubicBezTo>
                  <a:cubicBezTo>
                    <a:pt x="391" y="6016"/>
                    <a:pt x="520" y="6110"/>
                    <a:pt x="715" y="6110"/>
                  </a:cubicBezTo>
                  <a:cubicBezTo>
                    <a:pt x="814" y="6110"/>
                    <a:pt x="931" y="6086"/>
                    <a:pt x="1055" y="6012"/>
                  </a:cubicBezTo>
                  <a:cubicBezTo>
                    <a:pt x="1055" y="6012"/>
                    <a:pt x="1581" y="3882"/>
                    <a:pt x="1261" y="3022"/>
                  </a:cubicBezTo>
                  <a:cubicBezTo>
                    <a:pt x="1260" y="3022"/>
                    <a:pt x="2181" y="827"/>
                    <a:pt x="2293" y="36"/>
                  </a:cubicBezTo>
                  <a:lnTo>
                    <a:pt x="675" y="0"/>
                  </a:lnTo>
                  <a:close/>
                </a:path>
              </a:pathLst>
            </a:custGeom>
            <a:solidFill>
              <a:srgbClr val="302A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2"/>
            <p:cNvSpPr/>
            <p:nvPr/>
          </p:nvSpPr>
          <p:spPr>
            <a:xfrm>
              <a:off x="7589275" y="1308738"/>
              <a:ext cx="64100" cy="87150"/>
            </a:xfrm>
            <a:custGeom>
              <a:avLst/>
              <a:gdLst/>
              <a:ahLst/>
              <a:cxnLst/>
              <a:rect l="l" t="t" r="r" b="b"/>
              <a:pathLst>
                <a:path w="2564" h="3486" extrusionOk="0">
                  <a:moveTo>
                    <a:pt x="1563" y="0"/>
                  </a:moveTo>
                  <a:cubicBezTo>
                    <a:pt x="1288" y="0"/>
                    <a:pt x="978" y="69"/>
                    <a:pt x="723" y="122"/>
                  </a:cubicBezTo>
                  <a:cubicBezTo>
                    <a:pt x="343" y="201"/>
                    <a:pt x="127" y="439"/>
                    <a:pt x="147" y="1389"/>
                  </a:cubicBezTo>
                  <a:cubicBezTo>
                    <a:pt x="155" y="1805"/>
                    <a:pt x="1" y="2823"/>
                    <a:pt x="187" y="3302"/>
                  </a:cubicBezTo>
                  <a:cubicBezTo>
                    <a:pt x="187" y="3302"/>
                    <a:pt x="484" y="3485"/>
                    <a:pt x="1047" y="3485"/>
                  </a:cubicBezTo>
                  <a:cubicBezTo>
                    <a:pt x="1402" y="3485"/>
                    <a:pt x="1861" y="3413"/>
                    <a:pt x="2418" y="3176"/>
                  </a:cubicBezTo>
                  <a:cubicBezTo>
                    <a:pt x="2418" y="3176"/>
                    <a:pt x="2418" y="3176"/>
                    <a:pt x="2418" y="3176"/>
                  </a:cubicBezTo>
                  <a:cubicBezTo>
                    <a:pt x="2418" y="3176"/>
                    <a:pt x="2564" y="1792"/>
                    <a:pt x="2257" y="444"/>
                  </a:cubicBezTo>
                  <a:cubicBezTo>
                    <a:pt x="2178" y="100"/>
                    <a:pt x="1896" y="0"/>
                    <a:pt x="1563" y="0"/>
                  </a:cubicBezTo>
                  <a:close/>
                </a:path>
              </a:pathLst>
            </a:custGeom>
            <a:solidFill>
              <a:srgbClr val="FFCC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2"/>
            <p:cNvSpPr/>
            <p:nvPr/>
          </p:nvSpPr>
          <p:spPr>
            <a:xfrm>
              <a:off x="7553375" y="1321388"/>
              <a:ext cx="53475" cy="43725"/>
            </a:xfrm>
            <a:custGeom>
              <a:avLst/>
              <a:gdLst/>
              <a:ahLst/>
              <a:cxnLst/>
              <a:rect l="l" t="t" r="r" b="b"/>
              <a:pathLst>
                <a:path w="2139" h="1749" extrusionOk="0">
                  <a:moveTo>
                    <a:pt x="1760" y="0"/>
                  </a:moveTo>
                  <a:cubicBezTo>
                    <a:pt x="1760" y="0"/>
                    <a:pt x="1090" y="1078"/>
                    <a:pt x="545" y="1302"/>
                  </a:cubicBezTo>
                  <a:cubicBezTo>
                    <a:pt x="1" y="1527"/>
                    <a:pt x="872" y="1748"/>
                    <a:pt x="872" y="1748"/>
                  </a:cubicBezTo>
                  <a:cubicBezTo>
                    <a:pt x="872" y="1748"/>
                    <a:pt x="1799" y="1265"/>
                    <a:pt x="1970" y="748"/>
                  </a:cubicBezTo>
                  <a:cubicBezTo>
                    <a:pt x="2139" y="233"/>
                    <a:pt x="1760" y="0"/>
                    <a:pt x="1760" y="0"/>
                  </a:cubicBezTo>
                  <a:close/>
                </a:path>
              </a:pathLst>
            </a:custGeom>
            <a:solidFill>
              <a:srgbClr val="8B47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2"/>
            <p:cNvSpPr/>
            <p:nvPr/>
          </p:nvSpPr>
          <p:spPr>
            <a:xfrm>
              <a:off x="7577200" y="1313913"/>
              <a:ext cx="49300" cy="44025"/>
            </a:xfrm>
            <a:custGeom>
              <a:avLst/>
              <a:gdLst/>
              <a:ahLst/>
              <a:cxnLst/>
              <a:rect l="l" t="t" r="r" b="b"/>
              <a:pathLst>
                <a:path w="1972" h="1761" extrusionOk="0">
                  <a:moveTo>
                    <a:pt x="1183" y="0"/>
                  </a:moveTo>
                  <a:cubicBezTo>
                    <a:pt x="664" y="0"/>
                    <a:pt x="2" y="1223"/>
                    <a:pt x="1" y="1223"/>
                  </a:cubicBezTo>
                  <a:lnTo>
                    <a:pt x="687" y="1760"/>
                  </a:lnTo>
                  <a:cubicBezTo>
                    <a:pt x="687" y="1760"/>
                    <a:pt x="1972" y="732"/>
                    <a:pt x="1437" y="125"/>
                  </a:cubicBezTo>
                  <a:cubicBezTo>
                    <a:pt x="1359" y="38"/>
                    <a:pt x="1273" y="0"/>
                    <a:pt x="1183" y="0"/>
                  </a:cubicBezTo>
                  <a:close/>
                </a:path>
              </a:pathLst>
            </a:custGeom>
            <a:solidFill>
              <a:srgbClr val="FFB6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2"/>
            <p:cNvSpPr/>
            <p:nvPr/>
          </p:nvSpPr>
          <p:spPr>
            <a:xfrm>
              <a:off x="7533425" y="1320363"/>
              <a:ext cx="26475" cy="23925"/>
            </a:xfrm>
            <a:custGeom>
              <a:avLst/>
              <a:gdLst/>
              <a:ahLst/>
              <a:cxnLst/>
              <a:rect l="l" t="t" r="r" b="b"/>
              <a:pathLst>
                <a:path w="1059" h="957" extrusionOk="0">
                  <a:moveTo>
                    <a:pt x="190" y="1"/>
                  </a:moveTo>
                  <a:cubicBezTo>
                    <a:pt x="180" y="1"/>
                    <a:pt x="170" y="3"/>
                    <a:pt x="158" y="8"/>
                  </a:cubicBezTo>
                  <a:cubicBezTo>
                    <a:pt x="134" y="21"/>
                    <a:pt x="114" y="17"/>
                    <a:pt x="89" y="19"/>
                  </a:cubicBezTo>
                  <a:cubicBezTo>
                    <a:pt x="77" y="21"/>
                    <a:pt x="64" y="23"/>
                    <a:pt x="57" y="32"/>
                  </a:cubicBezTo>
                  <a:cubicBezTo>
                    <a:pt x="52" y="36"/>
                    <a:pt x="49" y="41"/>
                    <a:pt x="47" y="47"/>
                  </a:cubicBezTo>
                  <a:cubicBezTo>
                    <a:pt x="41" y="57"/>
                    <a:pt x="33" y="67"/>
                    <a:pt x="23" y="75"/>
                  </a:cubicBezTo>
                  <a:cubicBezTo>
                    <a:pt x="17" y="80"/>
                    <a:pt x="10" y="85"/>
                    <a:pt x="6" y="91"/>
                  </a:cubicBezTo>
                  <a:cubicBezTo>
                    <a:pt x="1" y="101"/>
                    <a:pt x="1" y="112"/>
                    <a:pt x="3" y="122"/>
                  </a:cubicBezTo>
                  <a:cubicBezTo>
                    <a:pt x="12" y="148"/>
                    <a:pt x="20" y="173"/>
                    <a:pt x="32" y="198"/>
                  </a:cubicBezTo>
                  <a:cubicBezTo>
                    <a:pt x="44" y="226"/>
                    <a:pt x="53" y="258"/>
                    <a:pt x="69" y="285"/>
                  </a:cubicBezTo>
                  <a:cubicBezTo>
                    <a:pt x="82" y="308"/>
                    <a:pt x="98" y="327"/>
                    <a:pt x="110" y="349"/>
                  </a:cubicBezTo>
                  <a:cubicBezTo>
                    <a:pt x="166" y="452"/>
                    <a:pt x="319" y="652"/>
                    <a:pt x="326" y="658"/>
                  </a:cubicBezTo>
                  <a:cubicBezTo>
                    <a:pt x="380" y="725"/>
                    <a:pt x="539" y="876"/>
                    <a:pt x="602" y="923"/>
                  </a:cubicBezTo>
                  <a:cubicBezTo>
                    <a:pt x="642" y="951"/>
                    <a:pt x="812" y="957"/>
                    <a:pt x="933" y="957"/>
                  </a:cubicBezTo>
                  <a:cubicBezTo>
                    <a:pt x="1004" y="957"/>
                    <a:pt x="1058" y="955"/>
                    <a:pt x="1058" y="955"/>
                  </a:cubicBezTo>
                  <a:cubicBezTo>
                    <a:pt x="1039" y="955"/>
                    <a:pt x="975" y="863"/>
                    <a:pt x="964" y="851"/>
                  </a:cubicBezTo>
                  <a:cubicBezTo>
                    <a:pt x="860" y="737"/>
                    <a:pt x="738" y="640"/>
                    <a:pt x="663" y="504"/>
                  </a:cubicBezTo>
                  <a:cubicBezTo>
                    <a:pt x="627" y="441"/>
                    <a:pt x="603" y="368"/>
                    <a:pt x="603" y="295"/>
                  </a:cubicBezTo>
                  <a:cubicBezTo>
                    <a:pt x="603" y="252"/>
                    <a:pt x="612" y="209"/>
                    <a:pt x="622" y="168"/>
                  </a:cubicBezTo>
                  <a:cubicBezTo>
                    <a:pt x="625" y="152"/>
                    <a:pt x="628" y="132"/>
                    <a:pt x="616" y="121"/>
                  </a:cubicBezTo>
                  <a:cubicBezTo>
                    <a:pt x="611" y="118"/>
                    <a:pt x="606" y="116"/>
                    <a:pt x="600" y="116"/>
                  </a:cubicBezTo>
                  <a:cubicBezTo>
                    <a:pt x="592" y="116"/>
                    <a:pt x="583" y="120"/>
                    <a:pt x="576" y="125"/>
                  </a:cubicBezTo>
                  <a:cubicBezTo>
                    <a:pt x="546" y="146"/>
                    <a:pt x="537" y="187"/>
                    <a:pt x="520" y="219"/>
                  </a:cubicBezTo>
                  <a:cubicBezTo>
                    <a:pt x="509" y="239"/>
                    <a:pt x="488" y="273"/>
                    <a:pt x="463" y="280"/>
                  </a:cubicBezTo>
                  <a:cubicBezTo>
                    <a:pt x="461" y="280"/>
                    <a:pt x="458" y="281"/>
                    <a:pt x="456" y="281"/>
                  </a:cubicBezTo>
                  <a:cubicBezTo>
                    <a:pt x="434" y="281"/>
                    <a:pt x="411" y="263"/>
                    <a:pt x="397" y="250"/>
                  </a:cubicBezTo>
                  <a:cubicBezTo>
                    <a:pt x="347" y="203"/>
                    <a:pt x="309" y="145"/>
                    <a:pt x="274" y="86"/>
                  </a:cubicBezTo>
                  <a:cubicBezTo>
                    <a:pt x="251" y="48"/>
                    <a:pt x="232" y="1"/>
                    <a:pt x="190" y="1"/>
                  </a:cubicBezTo>
                  <a:close/>
                </a:path>
              </a:pathLst>
            </a:custGeom>
            <a:solidFill>
              <a:srgbClr val="8B47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2"/>
            <p:cNvSpPr/>
            <p:nvPr/>
          </p:nvSpPr>
          <p:spPr>
            <a:xfrm>
              <a:off x="7541575" y="1335613"/>
              <a:ext cx="36750" cy="30575"/>
            </a:xfrm>
            <a:custGeom>
              <a:avLst/>
              <a:gdLst/>
              <a:ahLst/>
              <a:cxnLst/>
              <a:rect l="l" t="t" r="r" b="b"/>
              <a:pathLst>
                <a:path w="1470" h="1223" extrusionOk="0">
                  <a:moveTo>
                    <a:pt x="335" y="1"/>
                  </a:moveTo>
                  <a:lnTo>
                    <a:pt x="0" y="48"/>
                  </a:lnTo>
                  <a:cubicBezTo>
                    <a:pt x="0" y="48"/>
                    <a:pt x="687" y="991"/>
                    <a:pt x="1076" y="1184"/>
                  </a:cubicBezTo>
                  <a:cubicBezTo>
                    <a:pt x="1132" y="1211"/>
                    <a:pt x="1180" y="1223"/>
                    <a:pt x="1221" y="1223"/>
                  </a:cubicBezTo>
                  <a:cubicBezTo>
                    <a:pt x="1468" y="1223"/>
                    <a:pt x="1468" y="797"/>
                    <a:pt x="1469" y="797"/>
                  </a:cubicBezTo>
                  <a:lnTo>
                    <a:pt x="335" y="1"/>
                  </a:lnTo>
                  <a:close/>
                </a:path>
              </a:pathLst>
            </a:custGeom>
            <a:solidFill>
              <a:srgbClr val="8B47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2"/>
            <p:cNvSpPr/>
            <p:nvPr/>
          </p:nvSpPr>
          <p:spPr>
            <a:xfrm>
              <a:off x="7611600" y="1308088"/>
              <a:ext cx="19550" cy="7750"/>
            </a:xfrm>
            <a:custGeom>
              <a:avLst/>
              <a:gdLst/>
              <a:ahLst/>
              <a:cxnLst/>
              <a:rect l="l" t="t" r="r" b="b"/>
              <a:pathLst>
                <a:path w="782" h="310" extrusionOk="0">
                  <a:moveTo>
                    <a:pt x="390" y="1"/>
                  </a:moveTo>
                  <a:cubicBezTo>
                    <a:pt x="176" y="1"/>
                    <a:pt x="1" y="70"/>
                    <a:pt x="1" y="155"/>
                  </a:cubicBezTo>
                  <a:cubicBezTo>
                    <a:pt x="1" y="241"/>
                    <a:pt x="176" y="309"/>
                    <a:pt x="390" y="309"/>
                  </a:cubicBezTo>
                  <a:cubicBezTo>
                    <a:pt x="606" y="309"/>
                    <a:pt x="781" y="241"/>
                    <a:pt x="781" y="155"/>
                  </a:cubicBezTo>
                  <a:cubicBezTo>
                    <a:pt x="781" y="70"/>
                    <a:pt x="606" y="1"/>
                    <a:pt x="390" y="1"/>
                  </a:cubicBezTo>
                  <a:close/>
                </a:path>
              </a:pathLst>
            </a:custGeom>
            <a:solidFill>
              <a:srgbClr val="8B47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2"/>
            <p:cNvSpPr/>
            <p:nvPr/>
          </p:nvSpPr>
          <p:spPr>
            <a:xfrm>
              <a:off x="7611675" y="1297838"/>
              <a:ext cx="19475" cy="17125"/>
            </a:xfrm>
            <a:custGeom>
              <a:avLst/>
              <a:gdLst/>
              <a:ahLst/>
              <a:cxnLst/>
              <a:rect l="l" t="t" r="r" b="b"/>
              <a:pathLst>
                <a:path w="779" h="685" extrusionOk="0">
                  <a:moveTo>
                    <a:pt x="696" y="1"/>
                  </a:moveTo>
                  <a:lnTo>
                    <a:pt x="66" y="113"/>
                  </a:lnTo>
                  <a:cubicBezTo>
                    <a:pt x="66" y="113"/>
                    <a:pt x="216" y="289"/>
                    <a:pt x="1" y="550"/>
                  </a:cubicBezTo>
                  <a:cubicBezTo>
                    <a:pt x="1" y="550"/>
                    <a:pt x="225" y="684"/>
                    <a:pt x="455" y="684"/>
                  </a:cubicBezTo>
                  <a:cubicBezTo>
                    <a:pt x="571" y="684"/>
                    <a:pt x="688" y="650"/>
                    <a:pt x="778" y="548"/>
                  </a:cubicBezTo>
                  <a:cubicBezTo>
                    <a:pt x="778" y="548"/>
                    <a:pt x="631" y="326"/>
                    <a:pt x="696" y="1"/>
                  </a:cubicBezTo>
                  <a:close/>
                </a:path>
              </a:pathLst>
            </a:custGeom>
            <a:solidFill>
              <a:srgbClr val="8B47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2"/>
            <p:cNvSpPr/>
            <p:nvPr/>
          </p:nvSpPr>
          <p:spPr>
            <a:xfrm>
              <a:off x="7603950" y="1268763"/>
              <a:ext cx="32925" cy="33275"/>
            </a:xfrm>
            <a:custGeom>
              <a:avLst/>
              <a:gdLst/>
              <a:ahLst/>
              <a:cxnLst/>
              <a:rect l="l" t="t" r="r" b="b"/>
              <a:pathLst>
                <a:path w="1317" h="1331" extrusionOk="0">
                  <a:moveTo>
                    <a:pt x="184" y="0"/>
                  </a:moveTo>
                  <a:cubicBezTo>
                    <a:pt x="172" y="0"/>
                    <a:pt x="161" y="2"/>
                    <a:pt x="151" y="5"/>
                  </a:cubicBezTo>
                  <a:cubicBezTo>
                    <a:pt x="151" y="5"/>
                    <a:pt x="32" y="324"/>
                    <a:pt x="17" y="664"/>
                  </a:cubicBezTo>
                  <a:cubicBezTo>
                    <a:pt x="1" y="1067"/>
                    <a:pt x="90" y="1330"/>
                    <a:pt x="443" y="1330"/>
                  </a:cubicBezTo>
                  <a:cubicBezTo>
                    <a:pt x="527" y="1330"/>
                    <a:pt x="626" y="1315"/>
                    <a:pt x="743" y="1283"/>
                  </a:cubicBezTo>
                  <a:cubicBezTo>
                    <a:pt x="1316" y="1128"/>
                    <a:pt x="502" y="0"/>
                    <a:pt x="184" y="0"/>
                  </a:cubicBezTo>
                  <a:close/>
                </a:path>
              </a:pathLst>
            </a:custGeom>
            <a:solidFill>
              <a:srgbClr val="8B47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2"/>
            <p:cNvSpPr/>
            <p:nvPr/>
          </p:nvSpPr>
          <p:spPr>
            <a:xfrm>
              <a:off x="7614050" y="1301088"/>
              <a:ext cx="9700" cy="1600"/>
            </a:xfrm>
            <a:custGeom>
              <a:avLst/>
              <a:gdLst/>
              <a:ahLst/>
              <a:cxnLst/>
              <a:rect l="l" t="t" r="r" b="b"/>
              <a:pathLst>
                <a:path w="388" h="64" extrusionOk="0">
                  <a:moveTo>
                    <a:pt x="295" y="1"/>
                  </a:moveTo>
                  <a:cubicBezTo>
                    <a:pt x="187" y="32"/>
                    <a:pt x="0" y="35"/>
                    <a:pt x="0" y="35"/>
                  </a:cubicBezTo>
                  <a:cubicBezTo>
                    <a:pt x="60" y="57"/>
                    <a:pt x="125" y="64"/>
                    <a:pt x="184" y="64"/>
                  </a:cubicBezTo>
                  <a:cubicBezTo>
                    <a:pt x="295" y="64"/>
                    <a:pt x="387" y="38"/>
                    <a:pt x="386" y="37"/>
                  </a:cubicBezTo>
                  <a:cubicBezTo>
                    <a:pt x="355" y="20"/>
                    <a:pt x="295" y="1"/>
                    <a:pt x="295" y="1"/>
                  </a:cubicBezTo>
                  <a:close/>
                </a:path>
              </a:pathLst>
            </a:custGeom>
            <a:solidFill>
              <a:srgbClr val="602C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2"/>
            <p:cNvSpPr/>
            <p:nvPr/>
          </p:nvSpPr>
          <p:spPr>
            <a:xfrm>
              <a:off x="7605225" y="1260913"/>
              <a:ext cx="35325" cy="41350"/>
            </a:xfrm>
            <a:custGeom>
              <a:avLst/>
              <a:gdLst/>
              <a:ahLst/>
              <a:cxnLst/>
              <a:rect l="l" t="t" r="r" b="b"/>
              <a:pathLst>
                <a:path w="1413" h="1654" extrusionOk="0">
                  <a:moveTo>
                    <a:pt x="581" y="0"/>
                  </a:moveTo>
                  <a:cubicBezTo>
                    <a:pt x="273" y="0"/>
                    <a:pt x="50" y="152"/>
                    <a:pt x="13" y="353"/>
                  </a:cubicBezTo>
                  <a:cubicBezTo>
                    <a:pt x="1" y="428"/>
                    <a:pt x="18" y="439"/>
                    <a:pt x="149" y="508"/>
                  </a:cubicBezTo>
                  <a:cubicBezTo>
                    <a:pt x="280" y="576"/>
                    <a:pt x="53" y="894"/>
                    <a:pt x="353" y="1051"/>
                  </a:cubicBezTo>
                  <a:cubicBezTo>
                    <a:pt x="488" y="1120"/>
                    <a:pt x="466" y="1597"/>
                    <a:pt x="739" y="1646"/>
                  </a:cubicBezTo>
                  <a:cubicBezTo>
                    <a:pt x="768" y="1651"/>
                    <a:pt x="796" y="1654"/>
                    <a:pt x="823" y="1654"/>
                  </a:cubicBezTo>
                  <a:cubicBezTo>
                    <a:pt x="1064" y="1654"/>
                    <a:pt x="1217" y="1443"/>
                    <a:pt x="1328" y="827"/>
                  </a:cubicBezTo>
                  <a:cubicBezTo>
                    <a:pt x="1413" y="348"/>
                    <a:pt x="1242" y="118"/>
                    <a:pt x="794" y="23"/>
                  </a:cubicBezTo>
                  <a:cubicBezTo>
                    <a:pt x="719" y="8"/>
                    <a:pt x="648" y="0"/>
                    <a:pt x="581" y="0"/>
                  </a:cubicBezTo>
                  <a:close/>
                </a:path>
              </a:pathLst>
            </a:custGeom>
            <a:solidFill>
              <a:srgbClr val="302A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2"/>
            <p:cNvSpPr/>
            <p:nvPr/>
          </p:nvSpPr>
          <p:spPr>
            <a:xfrm>
              <a:off x="7611675" y="1283238"/>
              <a:ext cx="9625" cy="9500"/>
            </a:xfrm>
            <a:custGeom>
              <a:avLst/>
              <a:gdLst/>
              <a:ahLst/>
              <a:cxnLst/>
              <a:rect l="l" t="t" r="r" b="b"/>
              <a:pathLst>
                <a:path w="385" h="380" extrusionOk="0">
                  <a:moveTo>
                    <a:pt x="215" y="0"/>
                  </a:moveTo>
                  <a:cubicBezTo>
                    <a:pt x="103" y="0"/>
                    <a:pt x="1" y="236"/>
                    <a:pt x="1" y="236"/>
                  </a:cubicBezTo>
                  <a:lnTo>
                    <a:pt x="157" y="380"/>
                  </a:lnTo>
                  <a:cubicBezTo>
                    <a:pt x="157" y="380"/>
                    <a:pt x="384" y="144"/>
                    <a:pt x="288" y="39"/>
                  </a:cubicBezTo>
                  <a:cubicBezTo>
                    <a:pt x="264" y="12"/>
                    <a:pt x="239" y="0"/>
                    <a:pt x="215" y="0"/>
                  </a:cubicBezTo>
                  <a:close/>
                </a:path>
              </a:pathLst>
            </a:custGeom>
            <a:solidFill>
              <a:srgbClr val="8B47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2"/>
            <p:cNvSpPr/>
            <p:nvPr/>
          </p:nvSpPr>
          <p:spPr>
            <a:xfrm>
              <a:off x="7591400" y="1384138"/>
              <a:ext cx="59975" cy="12700"/>
            </a:xfrm>
            <a:custGeom>
              <a:avLst/>
              <a:gdLst/>
              <a:ahLst/>
              <a:cxnLst/>
              <a:rect l="l" t="t" r="r" b="b"/>
              <a:pathLst>
                <a:path w="2399" h="508" extrusionOk="0">
                  <a:moveTo>
                    <a:pt x="2334" y="1"/>
                  </a:moveTo>
                  <a:cubicBezTo>
                    <a:pt x="2334" y="1"/>
                    <a:pt x="1752" y="224"/>
                    <a:pt x="937" y="224"/>
                  </a:cubicBezTo>
                  <a:cubicBezTo>
                    <a:pt x="656" y="224"/>
                    <a:pt x="347" y="198"/>
                    <a:pt x="25" y="126"/>
                  </a:cubicBezTo>
                  <a:lnTo>
                    <a:pt x="1" y="411"/>
                  </a:lnTo>
                  <a:cubicBezTo>
                    <a:pt x="1" y="411"/>
                    <a:pt x="472" y="508"/>
                    <a:pt x="1049" y="508"/>
                  </a:cubicBezTo>
                  <a:cubicBezTo>
                    <a:pt x="1492" y="508"/>
                    <a:pt x="1997" y="451"/>
                    <a:pt x="2398" y="248"/>
                  </a:cubicBezTo>
                  <a:lnTo>
                    <a:pt x="2334" y="1"/>
                  </a:lnTo>
                  <a:close/>
                </a:path>
              </a:pathLst>
            </a:custGeom>
            <a:solidFill>
              <a:srgbClr val="1D1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2"/>
            <p:cNvSpPr/>
            <p:nvPr/>
          </p:nvSpPr>
          <p:spPr>
            <a:xfrm>
              <a:off x="7608300" y="1388388"/>
              <a:ext cx="5425" cy="10400"/>
            </a:xfrm>
            <a:custGeom>
              <a:avLst/>
              <a:gdLst/>
              <a:ahLst/>
              <a:cxnLst/>
              <a:rect l="l" t="t" r="r" b="b"/>
              <a:pathLst>
                <a:path w="217" h="416" extrusionOk="0">
                  <a:moveTo>
                    <a:pt x="55" y="1"/>
                  </a:moveTo>
                  <a:lnTo>
                    <a:pt x="1" y="415"/>
                  </a:lnTo>
                  <a:lnTo>
                    <a:pt x="217" y="415"/>
                  </a:lnTo>
                  <a:lnTo>
                    <a:pt x="185" y="1"/>
                  </a:lnTo>
                  <a:close/>
                </a:path>
              </a:pathLst>
            </a:custGeom>
            <a:solidFill>
              <a:srgbClr val="302A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2"/>
            <p:cNvSpPr/>
            <p:nvPr/>
          </p:nvSpPr>
          <p:spPr>
            <a:xfrm>
              <a:off x="7632550" y="1386413"/>
              <a:ext cx="6450" cy="11125"/>
            </a:xfrm>
            <a:custGeom>
              <a:avLst/>
              <a:gdLst/>
              <a:ahLst/>
              <a:cxnLst/>
              <a:rect l="l" t="t" r="r" b="b"/>
              <a:pathLst>
                <a:path w="258" h="445" extrusionOk="0">
                  <a:moveTo>
                    <a:pt x="96" y="1"/>
                  </a:moveTo>
                  <a:lnTo>
                    <a:pt x="0" y="32"/>
                  </a:lnTo>
                  <a:lnTo>
                    <a:pt x="64" y="445"/>
                  </a:lnTo>
                  <a:lnTo>
                    <a:pt x="257" y="380"/>
                  </a:lnTo>
                  <a:lnTo>
                    <a:pt x="96" y="1"/>
                  </a:lnTo>
                  <a:close/>
                </a:path>
              </a:pathLst>
            </a:custGeom>
            <a:solidFill>
              <a:srgbClr val="302A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2"/>
            <p:cNvSpPr/>
            <p:nvPr/>
          </p:nvSpPr>
          <p:spPr>
            <a:xfrm>
              <a:off x="7587225" y="1398163"/>
              <a:ext cx="17425" cy="17975"/>
            </a:xfrm>
            <a:custGeom>
              <a:avLst/>
              <a:gdLst/>
              <a:ahLst/>
              <a:cxnLst/>
              <a:rect l="l" t="t" r="r" b="b"/>
              <a:pathLst>
                <a:path w="697" h="719" extrusionOk="0">
                  <a:moveTo>
                    <a:pt x="652" y="1"/>
                  </a:moveTo>
                  <a:cubicBezTo>
                    <a:pt x="638" y="1"/>
                    <a:pt x="622" y="8"/>
                    <a:pt x="616" y="25"/>
                  </a:cubicBezTo>
                  <a:cubicBezTo>
                    <a:pt x="551" y="198"/>
                    <a:pt x="368" y="642"/>
                    <a:pt x="133" y="642"/>
                  </a:cubicBezTo>
                  <a:cubicBezTo>
                    <a:pt x="109" y="642"/>
                    <a:pt x="84" y="637"/>
                    <a:pt x="59" y="627"/>
                  </a:cubicBezTo>
                  <a:cubicBezTo>
                    <a:pt x="54" y="625"/>
                    <a:pt x="50" y="624"/>
                    <a:pt x="46" y="624"/>
                  </a:cubicBezTo>
                  <a:cubicBezTo>
                    <a:pt x="12" y="624"/>
                    <a:pt x="1" y="682"/>
                    <a:pt x="40" y="698"/>
                  </a:cubicBezTo>
                  <a:cubicBezTo>
                    <a:pt x="74" y="712"/>
                    <a:pt x="106" y="718"/>
                    <a:pt x="138" y="718"/>
                  </a:cubicBezTo>
                  <a:cubicBezTo>
                    <a:pt x="412" y="718"/>
                    <a:pt x="611" y="247"/>
                    <a:pt x="686" y="45"/>
                  </a:cubicBezTo>
                  <a:cubicBezTo>
                    <a:pt x="697" y="18"/>
                    <a:pt x="675" y="1"/>
                    <a:pt x="652" y="1"/>
                  </a:cubicBezTo>
                  <a:close/>
                </a:path>
              </a:pathLst>
            </a:custGeom>
            <a:solidFill>
              <a:srgbClr val="1D1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2"/>
            <p:cNvSpPr/>
            <p:nvPr/>
          </p:nvSpPr>
          <p:spPr>
            <a:xfrm>
              <a:off x="7620075" y="1409313"/>
              <a:ext cx="8250" cy="22375"/>
            </a:xfrm>
            <a:custGeom>
              <a:avLst/>
              <a:gdLst/>
              <a:ahLst/>
              <a:cxnLst/>
              <a:rect l="l" t="t" r="r" b="b"/>
              <a:pathLst>
                <a:path w="330" h="895" extrusionOk="0">
                  <a:moveTo>
                    <a:pt x="256" y="0"/>
                  </a:moveTo>
                  <a:cubicBezTo>
                    <a:pt x="241" y="0"/>
                    <a:pt x="228" y="9"/>
                    <a:pt x="231" y="28"/>
                  </a:cubicBezTo>
                  <a:cubicBezTo>
                    <a:pt x="269" y="314"/>
                    <a:pt x="168" y="614"/>
                    <a:pt x="15" y="851"/>
                  </a:cubicBezTo>
                  <a:cubicBezTo>
                    <a:pt x="1" y="874"/>
                    <a:pt x="21" y="895"/>
                    <a:pt x="42" y="895"/>
                  </a:cubicBezTo>
                  <a:cubicBezTo>
                    <a:pt x="51" y="895"/>
                    <a:pt x="60" y="890"/>
                    <a:pt x="66" y="881"/>
                  </a:cubicBezTo>
                  <a:cubicBezTo>
                    <a:pt x="223" y="635"/>
                    <a:pt x="329" y="324"/>
                    <a:pt x="289" y="28"/>
                  </a:cubicBezTo>
                  <a:cubicBezTo>
                    <a:pt x="287" y="10"/>
                    <a:pt x="271" y="0"/>
                    <a:pt x="256" y="0"/>
                  </a:cubicBezTo>
                  <a:close/>
                </a:path>
              </a:pathLst>
            </a:custGeom>
            <a:solidFill>
              <a:srgbClr val="1D1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6" name="Google Shape;286;p32"/>
          <p:cNvSpPr/>
          <p:nvPr/>
        </p:nvSpPr>
        <p:spPr>
          <a:xfrm>
            <a:off x="7219972" y="-3"/>
            <a:ext cx="2231402" cy="2067512"/>
          </a:xfrm>
          <a:custGeom>
            <a:avLst/>
            <a:gdLst/>
            <a:ahLst/>
            <a:cxnLst/>
            <a:rect l="l" t="t" r="r" b="b"/>
            <a:pathLst>
              <a:path w="123027" h="113991" extrusionOk="0">
                <a:moveTo>
                  <a:pt x="0" y="0"/>
                </a:moveTo>
                <a:cubicBezTo>
                  <a:pt x="3186" y="14886"/>
                  <a:pt x="3766" y="72055"/>
                  <a:pt x="19115" y="89316"/>
                </a:cubicBezTo>
                <a:cubicBezTo>
                  <a:pt x="34465" y="106577"/>
                  <a:pt x="76111" y="99974"/>
                  <a:pt x="92097" y="103565"/>
                </a:cubicBezTo>
                <a:cubicBezTo>
                  <a:pt x="108084" y="107156"/>
                  <a:pt x="109879" y="109125"/>
                  <a:pt x="115034" y="110863"/>
                </a:cubicBezTo>
                <a:cubicBezTo>
                  <a:pt x="120189" y="112601"/>
                  <a:pt x="121695" y="113470"/>
                  <a:pt x="123027" y="113991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287" name="Google Shape;287;p32">
            <a:hlinkClick r:id="" action="ppaction://hlinkshowjump?jump=nextslide"/>
          </p:cNvPr>
          <p:cNvSpPr/>
          <p:nvPr/>
        </p:nvSpPr>
        <p:spPr>
          <a:xfrm>
            <a:off x="389075" y="1652494"/>
            <a:ext cx="453900" cy="343500"/>
          </a:xfrm>
          <a:prstGeom prst="roundRect">
            <a:avLst>
              <a:gd name="adj" fmla="val 29059"/>
            </a:avLst>
          </a:pr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32">
            <a:hlinkClick r:id="" action="ppaction://hlinkshowjump?jump=previousslide"/>
          </p:cNvPr>
          <p:cNvSpPr/>
          <p:nvPr/>
        </p:nvSpPr>
        <p:spPr>
          <a:xfrm>
            <a:off x="389425" y="1232805"/>
            <a:ext cx="453900" cy="343500"/>
          </a:xfrm>
          <a:prstGeom prst="roundRect">
            <a:avLst>
              <a:gd name="adj" fmla="val 29059"/>
            </a:avLst>
          </a:pr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32">
            <a:hlinkClick r:id="rId3" action="ppaction://hlinksldjump"/>
          </p:cNvPr>
          <p:cNvSpPr/>
          <p:nvPr/>
        </p:nvSpPr>
        <p:spPr>
          <a:xfrm>
            <a:off x="389425" y="413775"/>
            <a:ext cx="453900" cy="343500"/>
          </a:xfrm>
          <a:prstGeom prst="roundRect">
            <a:avLst>
              <a:gd name="adj" fmla="val 29059"/>
            </a:avLst>
          </a:pr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0" name="Google Shape;290;p32"/>
          <p:cNvGrpSpPr/>
          <p:nvPr/>
        </p:nvGrpSpPr>
        <p:grpSpPr>
          <a:xfrm>
            <a:off x="480570" y="460939"/>
            <a:ext cx="271609" cy="249173"/>
            <a:chOff x="6319908" y="3696721"/>
            <a:chExt cx="373963" cy="343119"/>
          </a:xfrm>
        </p:grpSpPr>
        <p:sp>
          <p:nvSpPr>
            <p:cNvPr id="291" name="Google Shape;291;p32"/>
            <p:cNvSpPr/>
            <p:nvPr/>
          </p:nvSpPr>
          <p:spPr>
            <a:xfrm>
              <a:off x="6366016" y="3736813"/>
              <a:ext cx="281562" cy="303027"/>
            </a:xfrm>
            <a:custGeom>
              <a:avLst/>
              <a:gdLst/>
              <a:ahLst/>
              <a:cxnLst/>
              <a:rect l="l" t="t" r="r" b="b"/>
              <a:pathLst>
                <a:path w="10717" h="11534" extrusionOk="0">
                  <a:moveTo>
                    <a:pt x="5359" y="1"/>
                  </a:moveTo>
                  <a:cubicBezTo>
                    <a:pt x="5333" y="1"/>
                    <a:pt x="5307" y="9"/>
                    <a:pt x="5286" y="27"/>
                  </a:cubicBezTo>
                  <a:lnTo>
                    <a:pt x="0" y="4625"/>
                  </a:lnTo>
                  <a:lnTo>
                    <a:pt x="0" y="11222"/>
                  </a:lnTo>
                  <a:cubicBezTo>
                    <a:pt x="0" y="11395"/>
                    <a:pt x="146" y="11534"/>
                    <a:pt x="319" y="11534"/>
                  </a:cubicBezTo>
                  <a:lnTo>
                    <a:pt x="10405" y="11534"/>
                  </a:lnTo>
                  <a:cubicBezTo>
                    <a:pt x="10578" y="11534"/>
                    <a:pt x="10717" y="11395"/>
                    <a:pt x="10717" y="11222"/>
                  </a:cubicBezTo>
                  <a:lnTo>
                    <a:pt x="10717" y="4625"/>
                  </a:lnTo>
                  <a:lnTo>
                    <a:pt x="5431" y="27"/>
                  </a:lnTo>
                  <a:cubicBezTo>
                    <a:pt x="5411" y="9"/>
                    <a:pt x="5385" y="1"/>
                    <a:pt x="535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2"/>
            <p:cNvSpPr/>
            <p:nvPr/>
          </p:nvSpPr>
          <p:spPr>
            <a:xfrm>
              <a:off x="6467691" y="3889298"/>
              <a:ext cx="85123" cy="150541"/>
            </a:xfrm>
            <a:custGeom>
              <a:avLst/>
              <a:gdLst/>
              <a:ahLst/>
              <a:cxnLst/>
              <a:rect l="l" t="t" r="r" b="b"/>
              <a:pathLst>
                <a:path w="3240" h="5730" extrusionOk="0">
                  <a:moveTo>
                    <a:pt x="292" y="0"/>
                  </a:moveTo>
                  <a:cubicBezTo>
                    <a:pt x="133" y="0"/>
                    <a:pt x="1" y="132"/>
                    <a:pt x="1" y="292"/>
                  </a:cubicBezTo>
                  <a:lnTo>
                    <a:pt x="1" y="5730"/>
                  </a:lnTo>
                  <a:lnTo>
                    <a:pt x="3240" y="5730"/>
                  </a:lnTo>
                  <a:lnTo>
                    <a:pt x="3240" y="292"/>
                  </a:lnTo>
                  <a:cubicBezTo>
                    <a:pt x="3240" y="132"/>
                    <a:pt x="3108" y="0"/>
                    <a:pt x="294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2"/>
            <p:cNvSpPr/>
            <p:nvPr/>
          </p:nvSpPr>
          <p:spPr>
            <a:xfrm>
              <a:off x="6319908" y="3696721"/>
              <a:ext cx="373963" cy="165096"/>
            </a:xfrm>
            <a:custGeom>
              <a:avLst/>
              <a:gdLst/>
              <a:ahLst/>
              <a:cxnLst/>
              <a:rect l="l" t="t" r="r" b="b"/>
              <a:pathLst>
                <a:path w="14234" h="6284" extrusionOk="0">
                  <a:moveTo>
                    <a:pt x="7114" y="1"/>
                  </a:moveTo>
                  <a:cubicBezTo>
                    <a:pt x="7088" y="1"/>
                    <a:pt x="7062" y="9"/>
                    <a:pt x="7041" y="27"/>
                  </a:cubicBezTo>
                  <a:lnTo>
                    <a:pt x="77" y="6089"/>
                  </a:lnTo>
                  <a:cubicBezTo>
                    <a:pt x="1" y="6158"/>
                    <a:pt x="49" y="6283"/>
                    <a:pt x="153" y="6283"/>
                  </a:cubicBezTo>
                  <a:lnTo>
                    <a:pt x="1762" y="6283"/>
                  </a:lnTo>
                  <a:lnTo>
                    <a:pt x="7041" y="1691"/>
                  </a:lnTo>
                  <a:cubicBezTo>
                    <a:pt x="7062" y="1674"/>
                    <a:pt x="7088" y="1665"/>
                    <a:pt x="7114" y="1665"/>
                  </a:cubicBezTo>
                  <a:cubicBezTo>
                    <a:pt x="7140" y="1665"/>
                    <a:pt x="7166" y="1674"/>
                    <a:pt x="7186" y="1691"/>
                  </a:cubicBezTo>
                  <a:lnTo>
                    <a:pt x="12472" y="6283"/>
                  </a:lnTo>
                  <a:lnTo>
                    <a:pt x="14081" y="6283"/>
                  </a:lnTo>
                  <a:cubicBezTo>
                    <a:pt x="14185" y="6283"/>
                    <a:pt x="14234" y="6158"/>
                    <a:pt x="14150" y="6089"/>
                  </a:cubicBezTo>
                  <a:lnTo>
                    <a:pt x="7186" y="27"/>
                  </a:lnTo>
                  <a:cubicBezTo>
                    <a:pt x="7166" y="9"/>
                    <a:pt x="7140" y="1"/>
                    <a:pt x="711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4" name="Google Shape;294;p32"/>
          <p:cNvSpPr/>
          <p:nvPr/>
        </p:nvSpPr>
        <p:spPr>
          <a:xfrm>
            <a:off x="521525" y="1699594"/>
            <a:ext cx="189000" cy="249300"/>
          </a:xfrm>
          <a:prstGeom prst="down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32"/>
          <p:cNvSpPr/>
          <p:nvPr/>
        </p:nvSpPr>
        <p:spPr>
          <a:xfrm rot="10800000">
            <a:off x="521875" y="1279905"/>
            <a:ext cx="189000" cy="249300"/>
          </a:xfrm>
          <a:prstGeom prst="down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32">
            <a:hlinkClick r:id="rId4" action="ppaction://hlinksldjump"/>
          </p:cNvPr>
          <p:cNvSpPr/>
          <p:nvPr/>
        </p:nvSpPr>
        <p:spPr>
          <a:xfrm>
            <a:off x="389425" y="820863"/>
            <a:ext cx="453900" cy="343500"/>
          </a:xfrm>
          <a:prstGeom prst="roundRect">
            <a:avLst>
              <a:gd name="adj" fmla="val 29059"/>
            </a:avLst>
          </a:pr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7" name="Google Shape;297;p32"/>
          <p:cNvGrpSpPr/>
          <p:nvPr/>
        </p:nvGrpSpPr>
        <p:grpSpPr>
          <a:xfrm>
            <a:off x="521795" y="932476"/>
            <a:ext cx="189159" cy="120273"/>
            <a:chOff x="404850" y="546850"/>
            <a:chExt cx="181500" cy="115425"/>
          </a:xfrm>
        </p:grpSpPr>
        <p:cxnSp>
          <p:nvCxnSpPr>
            <p:cNvPr id="298" name="Google Shape;298;p32"/>
            <p:cNvCxnSpPr/>
            <p:nvPr/>
          </p:nvCxnSpPr>
          <p:spPr>
            <a:xfrm>
              <a:off x="404850" y="546850"/>
              <a:ext cx="1815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9" name="Google Shape;299;p32"/>
            <p:cNvCxnSpPr/>
            <p:nvPr/>
          </p:nvCxnSpPr>
          <p:spPr>
            <a:xfrm>
              <a:off x="404850" y="606550"/>
              <a:ext cx="1815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0" name="Google Shape;300;p32"/>
            <p:cNvCxnSpPr/>
            <p:nvPr/>
          </p:nvCxnSpPr>
          <p:spPr>
            <a:xfrm>
              <a:off x="404850" y="662275"/>
              <a:ext cx="1815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5"/>
          <p:cNvSpPr/>
          <p:nvPr/>
        </p:nvSpPr>
        <p:spPr>
          <a:xfrm>
            <a:off x="1152113" y="575950"/>
            <a:ext cx="1244700" cy="1200300"/>
          </a:xfrm>
          <a:prstGeom prst="roundRect">
            <a:avLst>
              <a:gd name="adj" fmla="val 25127"/>
            </a:avLst>
          </a:prstGeom>
          <a:solidFill>
            <a:srgbClr val="F0F8FF"/>
          </a:solidFill>
          <a:ln>
            <a:noFill/>
          </a:ln>
          <a:effectLst>
            <a:outerShdw blurRad="57150" dist="19050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35"/>
          <p:cNvSpPr/>
          <p:nvPr/>
        </p:nvSpPr>
        <p:spPr>
          <a:xfrm>
            <a:off x="1124350" y="1947350"/>
            <a:ext cx="5607300" cy="8430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  <a:effectLst>
            <a:outerShdw blurRad="57150" dist="19050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35"/>
          <p:cNvSpPr txBox="1">
            <a:spLocks noGrp="1"/>
          </p:cNvSpPr>
          <p:nvPr>
            <p:ph type="title" idx="2"/>
          </p:nvPr>
        </p:nvSpPr>
        <p:spPr>
          <a:xfrm>
            <a:off x="1136338" y="1917950"/>
            <a:ext cx="5505300" cy="7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idea</a:t>
            </a:r>
            <a:endParaRPr dirty="0"/>
          </a:p>
        </p:txBody>
      </p:sp>
      <p:sp>
        <p:nvSpPr>
          <p:cNvPr id="398" name="Google Shape;398;p35"/>
          <p:cNvSpPr txBox="1">
            <a:spLocks noGrp="1"/>
          </p:cNvSpPr>
          <p:nvPr>
            <p:ph type="title"/>
          </p:nvPr>
        </p:nvSpPr>
        <p:spPr>
          <a:xfrm>
            <a:off x="1294763" y="539500"/>
            <a:ext cx="890100" cy="120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399" name="Google Shape;399;p35"/>
          <p:cNvSpPr txBox="1">
            <a:spLocks noGrp="1"/>
          </p:cNvSpPr>
          <p:nvPr>
            <p:ph type="subTitle" idx="1"/>
          </p:nvPr>
        </p:nvSpPr>
        <p:spPr>
          <a:xfrm rot="438">
            <a:off x="1136350" y="2851800"/>
            <a:ext cx="2354400" cy="79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The idea was to create a user friendly web app for managing parking reservations.</a:t>
            </a:r>
            <a:endParaRPr dirty="0"/>
          </a:p>
        </p:txBody>
      </p:sp>
      <p:sp>
        <p:nvSpPr>
          <p:cNvPr id="400" name="Google Shape;400;p35"/>
          <p:cNvSpPr/>
          <p:nvPr/>
        </p:nvSpPr>
        <p:spPr>
          <a:xfrm rot="1532696">
            <a:off x="5252530" y="917351"/>
            <a:ext cx="4648906" cy="1739068"/>
          </a:xfrm>
          <a:custGeom>
            <a:avLst/>
            <a:gdLst/>
            <a:ahLst/>
            <a:cxnLst/>
            <a:rect l="l" t="t" r="r" b="b"/>
            <a:pathLst>
              <a:path w="303397" h="104955" extrusionOk="0">
                <a:moveTo>
                  <a:pt x="0" y="0"/>
                </a:moveTo>
                <a:cubicBezTo>
                  <a:pt x="4866" y="4518"/>
                  <a:pt x="13091" y="24212"/>
                  <a:pt x="29193" y="27108"/>
                </a:cubicBezTo>
                <a:cubicBezTo>
                  <a:pt x="45296" y="30004"/>
                  <a:pt x="78833" y="15524"/>
                  <a:pt x="96615" y="17377"/>
                </a:cubicBezTo>
                <a:cubicBezTo>
                  <a:pt x="114397" y="19231"/>
                  <a:pt x="118857" y="35681"/>
                  <a:pt x="135886" y="38229"/>
                </a:cubicBezTo>
                <a:cubicBezTo>
                  <a:pt x="152915" y="40778"/>
                  <a:pt x="184889" y="26644"/>
                  <a:pt x="198790" y="32668"/>
                </a:cubicBezTo>
                <a:cubicBezTo>
                  <a:pt x="212691" y="38692"/>
                  <a:pt x="212054" y="66031"/>
                  <a:pt x="219294" y="74372"/>
                </a:cubicBezTo>
                <a:cubicBezTo>
                  <a:pt x="226534" y="82713"/>
                  <a:pt x="233659" y="78601"/>
                  <a:pt x="242231" y="82713"/>
                </a:cubicBezTo>
                <a:cubicBezTo>
                  <a:pt x="250804" y="86826"/>
                  <a:pt x="260535" y="95340"/>
                  <a:pt x="270729" y="99047"/>
                </a:cubicBezTo>
                <a:cubicBezTo>
                  <a:pt x="280923" y="102754"/>
                  <a:pt x="297952" y="103970"/>
                  <a:pt x="303397" y="104955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401" name="Google Shape;401;p35"/>
          <p:cNvSpPr/>
          <p:nvPr/>
        </p:nvSpPr>
        <p:spPr>
          <a:xfrm>
            <a:off x="7690546" y="960965"/>
            <a:ext cx="1790665" cy="612484"/>
          </a:xfrm>
          <a:custGeom>
            <a:avLst/>
            <a:gdLst/>
            <a:ahLst/>
            <a:cxnLst/>
            <a:rect l="l" t="t" r="r" b="b"/>
            <a:pathLst>
              <a:path w="108083" h="36969" extrusionOk="0">
                <a:moveTo>
                  <a:pt x="0" y="36969"/>
                </a:moveTo>
                <a:cubicBezTo>
                  <a:pt x="4228" y="31640"/>
                  <a:pt x="9615" y="11078"/>
                  <a:pt x="25370" y="4996"/>
                </a:cubicBezTo>
                <a:cubicBezTo>
                  <a:pt x="41125" y="-1086"/>
                  <a:pt x="80744" y="1289"/>
                  <a:pt x="94529" y="478"/>
                </a:cubicBezTo>
                <a:cubicBezTo>
                  <a:pt x="108315" y="-333"/>
                  <a:pt x="105824" y="189"/>
                  <a:pt x="108083" y="131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402" name="Google Shape;402;p35"/>
          <p:cNvSpPr/>
          <p:nvPr/>
        </p:nvSpPr>
        <p:spPr>
          <a:xfrm>
            <a:off x="4385225" y="3015132"/>
            <a:ext cx="4045500" cy="1584300"/>
          </a:xfrm>
          <a:prstGeom prst="roundRect">
            <a:avLst>
              <a:gd name="adj" fmla="val 25127"/>
            </a:avLst>
          </a:prstGeom>
          <a:solidFill>
            <a:srgbClr val="F0F8FF"/>
          </a:solidFill>
          <a:ln>
            <a:noFill/>
          </a:ln>
          <a:effectLst>
            <a:outerShdw blurRad="57150" dist="19050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3" name="Google Shape;403;p35"/>
          <p:cNvGrpSpPr/>
          <p:nvPr/>
        </p:nvGrpSpPr>
        <p:grpSpPr>
          <a:xfrm>
            <a:off x="4720329" y="3149542"/>
            <a:ext cx="3375142" cy="1315224"/>
            <a:chOff x="4720329" y="3149542"/>
            <a:chExt cx="3375142" cy="1315224"/>
          </a:xfrm>
        </p:grpSpPr>
        <p:sp>
          <p:nvSpPr>
            <p:cNvPr id="404" name="Google Shape;404;p35"/>
            <p:cNvSpPr/>
            <p:nvPr/>
          </p:nvSpPr>
          <p:spPr>
            <a:xfrm>
              <a:off x="5101869" y="4012970"/>
              <a:ext cx="865884" cy="412845"/>
            </a:xfrm>
            <a:custGeom>
              <a:avLst/>
              <a:gdLst/>
              <a:ahLst/>
              <a:cxnLst/>
              <a:rect l="l" t="t" r="r" b="b"/>
              <a:pathLst>
                <a:path w="12137" h="5787" extrusionOk="0">
                  <a:moveTo>
                    <a:pt x="5775" y="1"/>
                  </a:moveTo>
                  <a:cubicBezTo>
                    <a:pt x="4600" y="1"/>
                    <a:pt x="3630" y="904"/>
                    <a:pt x="3482" y="2072"/>
                  </a:cubicBezTo>
                  <a:cubicBezTo>
                    <a:pt x="3463" y="2071"/>
                    <a:pt x="3445" y="2069"/>
                    <a:pt x="3427" y="2069"/>
                  </a:cubicBezTo>
                  <a:cubicBezTo>
                    <a:pt x="1981" y="2069"/>
                    <a:pt x="809" y="3275"/>
                    <a:pt x="809" y="4765"/>
                  </a:cubicBezTo>
                  <a:cubicBezTo>
                    <a:pt x="809" y="4859"/>
                    <a:pt x="814" y="4955"/>
                    <a:pt x="823" y="5047"/>
                  </a:cubicBezTo>
                  <a:cubicBezTo>
                    <a:pt x="439" y="5128"/>
                    <a:pt x="128" y="5413"/>
                    <a:pt x="0" y="5786"/>
                  </a:cubicBezTo>
                  <a:lnTo>
                    <a:pt x="12037" y="5786"/>
                  </a:lnTo>
                  <a:cubicBezTo>
                    <a:pt x="12100" y="5570"/>
                    <a:pt x="12136" y="5340"/>
                    <a:pt x="12136" y="5102"/>
                  </a:cubicBezTo>
                  <a:cubicBezTo>
                    <a:pt x="12136" y="3954"/>
                    <a:pt x="11322" y="3005"/>
                    <a:pt x="10257" y="2826"/>
                  </a:cubicBezTo>
                  <a:cubicBezTo>
                    <a:pt x="10257" y="2814"/>
                    <a:pt x="10258" y="2803"/>
                    <a:pt x="10258" y="2793"/>
                  </a:cubicBezTo>
                  <a:cubicBezTo>
                    <a:pt x="10258" y="2051"/>
                    <a:pt x="9674" y="1449"/>
                    <a:pt x="8954" y="1449"/>
                  </a:cubicBezTo>
                  <a:cubicBezTo>
                    <a:pt x="8591" y="1449"/>
                    <a:pt x="8265" y="1601"/>
                    <a:pt x="8027" y="1846"/>
                  </a:cubicBezTo>
                  <a:cubicBezTo>
                    <a:pt x="7792" y="790"/>
                    <a:pt x="6874" y="1"/>
                    <a:pt x="57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5"/>
            <p:cNvSpPr/>
            <p:nvPr/>
          </p:nvSpPr>
          <p:spPr>
            <a:xfrm>
              <a:off x="4796095" y="4158361"/>
              <a:ext cx="561394" cy="267525"/>
            </a:xfrm>
            <a:custGeom>
              <a:avLst/>
              <a:gdLst/>
              <a:ahLst/>
              <a:cxnLst/>
              <a:rect l="l" t="t" r="r" b="b"/>
              <a:pathLst>
                <a:path w="7869" h="3750" extrusionOk="0">
                  <a:moveTo>
                    <a:pt x="3743" y="0"/>
                  </a:moveTo>
                  <a:cubicBezTo>
                    <a:pt x="2981" y="0"/>
                    <a:pt x="2353" y="586"/>
                    <a:pt x="2256" y="1343"/>
                  </a:cubicBezTo>
                  <a:cubicBezTo>
                    <a:pt x="2245" y="1343"/>
                    <a:pt x="2231" y="1341"/>
                    <a:pt x="2220" y="1341"/>
                  </a:cubicBezTo>
                  <a:cubicBezTo>
                    <a:pt x="1283" y="1341"/>
                    <a:pt x="523" y="2124"/>
                    <a:pt x="523" y="3088"/>
                  </a:cubicBezTo>
                  <a:cubicBezTo>
                    <a:pt x="523" y="3150"/>
                    <a:pt x="526" y="3211"/>
                    <a:pt x="533" y="3271"/>
                  </a:cubicBezTo>
                  <a:cubicBezTo>
                    <a:pt x="284" y="3323"/>
                    <a:pt x="83" y="3508"/>
                    <a:pt x="0" y="3749"/>
                  </a:cubicBezTo>
                  <a:lnTo>
                    <a:pt x="7803" y="3749"/>
                  </a:lnTo>
                  <a:cubicBezTo>
                    <a:pt x="7845" y="3609"/>
                    <a:pt x="7869" y="3460"/>
                    <a:pt x="7869" y="3306"/>
                  </a:cubicBezTo>
                  <a:cubicBezTo>
                    <a:pt x="7869" y="2561"/>
                    <a:pt x="7341" y="1946"/>
                    <a:pt x="6649" y="1830"/>
                  </a:cubicBezTo>
                  <a:cubicBezTo>
                    <a:pt x="6649" y="1822"/>
                    <a:pt x="6650" y="1816"/>
                    <a:pt x="6650" y="1809"/>
                  </a:cubicBezTo>
                  <a:cubicBezTo>
                    <a:pt x="6650" y="1328"/>
                    <a:pt x="6272" y="938"/>
                    <a:pt x="5805" y="938"/>
                  </a:cubicBezTo>
                  <a:cubicBezTo>
                    <a:pt x="5569" y="938"/>
                    <a:pt x="5357" y="1037"/>
                    <a:pt x="5204" y="1196"/>
                  </a:cubicBezTo>
                  <a:cubicBezTo>
                    <a:pt x="5050" y="510"/>
                    <a:pt x="4455" y="0"/>
                    <a:pt x="37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5"/>
            <p:cNvSpPr/>
            <p:nvPr/>
          </p:nvSpPr>
          <p:spPr>
            <a:xfrm>
              <a:off x="4720329" y="4211581"/>
              <a:ext cx="449386" cy="214305"/>
            </a:xfrm>
            <a:custGeom>
              <a:avLst/>
              <a:gdLst/>
              <a:ahLst/>
              <a:cxnLst/>
              <a:rect l="l" t="t" r="r" b="b"/>
              <a:pathLst>
                <a:path w="6299" h="3004" extrusionOk="0">
                  <a:moveTo>
                    <a:pt x="2996" y="1"/>
                  </a:moveTo>
                  <a:cubicBezTo>
                    <a:pt x="2385" y="1"/>
                    <a:pt x="1882" y="469"/>
                    <a:pt x="1807" y="1076"/>
                  </a:cubicBezTo>
                  <a:cubicBezTo>
                    <a:pt x="1796" y="1076"/>
                    <a:pt x="1787" y="1075"/>
                    <a:pt x="1778" y="1075"/>
                  </a:cubicBezTo>
                  <a:cubicBezTo>
                    <a:pt x="1027" y="1075"/>
                    <a:pt x="419" y="1701"/>
                    <a:pt x="419" y="2473"/>
                  </a:cubicBezTo>
                  <a:cubicBezTo>
                    <a:pt x="419" y="2522"/>
                    <a:pt x="422" y="2572"/>
                    <a:pt x="428" y="2620"/>
                  </a:cubicBezTo>
                  <a:cubicBezTo>
                    <a:pt x="227" y="2661"/>
                    <a:pt x="67" y="2808"/>
                    <a:pt x="0" y="3003"/>
                  </a:cubicBezTo>
                  <a:lnTo>
                    <a:pt x="6246" y="3003"/>
                  </a:lnTo>
                  <a:cubicBezTo>
                    <a:pt x="6279" y="2891"/>
                    <a:pt x="6298" y="2771"/>
                    <a:pt x="6298" y="2648"/>
                  </a:cubicBezTo>
                  <a:cubicBezTo>
                    <a:pt x="6297" y="2051"/>
                    <a:pt x="5874" y="1559"/>
                    <a:pt x="5321" y="1466"/>
                  </a:cubicBezTo>
                  <a:cubicBezTo>
                    <a:pt x="5321" y="1460"/>
                    <a:pt x="5322" y="1454"/>
                    <a:pt x="5322" y="1449"/>
                  </a:cubicBezTo>
                  <a:cubicBezTo>
                    <a:pt x="5322" y="1064"/>
                    <a:pt x="5019" y="752"/>
                    <a:pt x="4645" y="752"/>
                  </a:cubicBezTo>
                  <a:cubicBezTo>
                    <a:pt x="4458" y="752"/>
                    <a:pt x="4288" y="831"/>
                    <a:pt x="4165" y="958"/>
                  </a:cubicBezTo>
                  <a:cubicBezTo>
                    <a:pt x="4042" y="410"/>
                    <a:pt x="3566" y="1"/>
                    <a:pt x="29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5"/>
            <p:cNvSpPr/>
            <p:nvPr/>
          </p:nvSpPr>
          <p:spPr>
            <a:xfrm>
              <a:off x="7064073" y="4180691"/>
              <a:ext cx="130485" cy="246694"/>
            </a:xfrm>
            <a:custGeom>
              <a:avLst/>
              <a:gdLst/>
              <a:ahLst/>
              <a:cxnLst/>
              <a:rect l="l" t="t" r="r" b="b"/>
              <a:pathLst>
                <a:path w="1829" h="3458" extrusionOk="0">
                  <a:moveTo>
                    <a:pt x="28" y="0"/>
                  </a:moveTo>
                  <a:cubicBezTo>
                    <a:pt x="12" y="0"/>
                    <a:pt x="0" y="13"/>
                    <a:pt x="0" y="27"/>
                  </a:cubicBezTo>
                  <a:lnTo>
                    <a:pt x="0" y="3430"/>
                  </a:lnTo>
                  <a:cubicBezTo>
                    <a:pt x="0" y="3446"/>
                    <a:pt x="13" y="3457"/>
                    <a:pt x="28" y="3457"/>
                  </a:cubicBezTo>
                  <a:lnTo>
                    <a:pt x="1802" y="3457"/>
                  </a:lnTo>
                  <a:cubicBezTo>
                    <a:pt x="1817" y="3457"/>
                    <a:pt x="1828" y="3444"/>
                    <a:pt x="1829" y="3430"/>
                  </a:cubicBezTo>
                  <a:lnTo>
                    <a:pt x="1829" y="27"/>
                  </a:lnTo>
                  <a:cubicBezTo>
                    <a:pt x="1829" y="12"/>
                    <a:pt x="1817" y="0"/>
                    <a:pt x="1802" y="0"/>
                  </a:cubicBezTo>
                  <a:close/>
                </a:path>
              </a:pathLst>
            </a:custGeom>
            <a:solidFill>
              <a:srgbClr val="302A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5"/>
            <p:cNvSpPr/>
            <p:nvPr/>
          </p:nvSpPr>
          <p:spPr>
            <a:xfrm>
              <a:off x="7852835" y="4180691"/>
              <a:ext cx="130557" cy="246694"/>
            </a:xfrm>
            <a:custGeom>
              <a:avLst/>
              <a:gdLst/>
              <a:ahLst/>
              <a:cxnLst/>
              <a:rect l="l" t="t" r="r" b="b"/>
              <a:pathLst>
                <a:path w="1830" h="3458" extrusionOk="0">
                  <a:moveTo>
                    <a:pt x="28" y="0"/>
                  </a:moveTo>
                  <a:cubicBezTo>
                    <a:pt x="12" y="0"/>
                    <a:pt x="1" y="13"/>
                    <a:pt x="1" y="27"/>
                  </a:cubicBezTo>
                  <a:lnTo>
                    <a:pt x="1" y="3430"/>
                  </a:lnTo>
                  <a:cubicBezTo>
                    <a:pt x="1" y="3446"/>
                    <a:pt x="14" y="3457"/>
                    <a:pt x="28" y="3457"/>
                  </a:cubicBezTo>
                  <a:lnTo>
                    <a:pt x="1803" y="3457"/>
                  </a:lnTo>
                  <a:cubicBezTo>
                    <a:pt x="1816" y="3457"/>
                    <a:pt x="1829" y="3444"/>
                    <a:pt x="1830" y="3430"/>
                  </a:cubicBezTo>
                  <a:lnTo>
                    <a:pt x="1830" y="27"/>
                  </a:lnTo>
                  <a:cubicBezTo>
                    <a:pt x="1830" y="12"/>
                    <a:pt x="1816" y="0"/>
                    <a:pt x="1803" y="0"/>
                  </a:cubicBezTo>
                  <a:close/>
                </a:path>
              </a:pathLst>
            </a:custGeom>
            <a:solidFill>
              <a:srgbClr val="302A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5"/>
            <p:cNvSpPr/>
            <p:nvPr/>
          </p:nvSpPr>
          <p:spPr>
            <a:xfrm>
              <a:off x="7098389" y="3699431"/>
              <a:ext cx="869879" cy="295633"/>
            </a:xfrm>
            <a:custGeom>
              <a:avLst/>
              <a:gdLst/>
              <a:ahLst/>
              <a:cxnLst/>
              <a:rect l="l" t="t" r="r" b="b"/>
              <a:pathLst>
                <a:path w="12193" h="4144" extrusionOk="0">
                  <a:moveTo>
                    <a:pt x="3028" y="1"/>
                  </a:moveTo>
                  <a:cubicBezTo>
                    <a:pt x="2041" y="1"/>
                    <a:pt x="1171" y="581"/>
                    <a:pt x="893" y="1426"/>
                  </a:cubicBezTo>
                  <a:lnTo>
                    <a:pt x="0" y="4144"/>
                  </a:lnTo>
                  <a:lnTo>
                    <a:pt x="12192" y="4144"/>
                  </a:lnTo>
                  <a:lnTo>
                    <a:pt x="11299" y="1426"/>
                  </a:lnTo>
                  <a:cubicBezTo>
                    <a:pt x="11021" y="581"/>
                    <a:pt x="10152" y="1"/>
                    <a:pt x="91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5"/>
            <p:cNvSpPr/>
            <p:nvPr/>
          </p:nvSpPr>
          <p:spPr>
            <a:xfrm>
              <a:off x="7149184" y="3749155"/>
              <a:ext cx="768216" cy="280224"/>
            </a:xfrm>
            <a:custGeom>
              <a:avLst/>
              <a:gdLst/>
              <a:ahLst/>
              <a:cxnLst/>
              <a:rect l="l" t="t" r="r" b="b"/>
              <a:pathLst>
                <a:path w="10768" h="3928" extrusionOk="0">
                  <a:moveTo>
                    <a:pt x="2045" y="0"/>
                  </a:moveTo>
                  <a:cubicBezTo>
                    <a:pt x="1545" y="0"/>
                    <a:pt x="1107" y="315"/>
                    <a:pt x="967" y="773"/>
                  </a:cubicBezTo>
                  <a:lnTo>
                    <a:pt x="0" y="3928"/>
                  </a:lnTo>
                  <a:lnTo>
                    <a:pt x="10768" y="3928"/>
                  </a:lnTo>
                  <a:lnTo>
                    <a:pt x="9802" y="773"/>
                  </a:lnTo>
                  <a:cubicBezTo>
                    <a:pt x="9663" y="316"/>
                    <a:pt x="9223" y="0"/>
                    <a:pt x="87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5"/>
            <p:cNvSpPr/>
            <p:nvPr/>
          </p:nvSpPr>
          <p:spPr>
            <a:xfrm>
              <a:off x="7008354" y="3979084"/>
              <a:ext cx="1048592" cy="316892"/>
            </a:xfrm>
            <a:custGeom>
              <a:avLst/>
              <a:gdLst/>
              <a:ahLst/>
              <a:cxnLst/>
              <a:rect l="l" t="t" r="r" b="b"/>
              <a:pathLst>
                <a:path w="14698" h="4442" extrusionOk="0">
                  <a:moveTo>
                    <a:pt x="1784" y="1"/>
                  </a:moveTo>
                  <a:cubicBezTo>
                    <a:pt x="893" y="1"/>
                    <a:pt x="169" y="716"/>
                    <a:pt x="169" y="1601"/>
                  </a:cubicBezTo>
                  <a:lnTo>
                    <a:pt x="0" y="4442"/>
                  </a:lnTo>
                  <a:lnTo>
                    <a:pt x="14697" y="4442"/>
                  </a:lnTo>
                  <a:lnTo>
                    <a:pt x="14524" y="1601"/>
                  </a:lnTo>
                  <a:cubicBezTo>
                    <a:pt x="14524" y="717"/>
                    <a:pt x="13802" y="1"/>
                    <a:pt x="12911" y="1"/>
                  </a:cubicBezTo>
                  <a:close/>
                </a:path>
              </a:pathLst>
            </a:custGeom>
            <a:solidFill>
              <a:srgbClr val="EE37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5"/>
            <p:cNvSpPr/>
            <p:nvPr/>
          </p:nvSpPr>
          <p:spPr>
            <a:xfrm>
              <a:off x="7008354" y="3979084"/>
              <a:ext cx="1048592" cy="316892"/>
            </a:xfrm>
            <a:custGeom>
              <a:avLst/>
              <a:gdLst/>
              <a:ahLst/>
              <a:cxnLst/>
              <a:rect l="l" t="t" r="r" b="b"/>
              <a:pathLst>
                <a:path w="14698" h="4442" extrusionOk="0">
                  <a:moveTo>
                    <a:pt x="1784" y="1"/>
                  </a:moveTo>
                  <a:cubicBezTo>
                    <a:pt x="893" y="1"/>
                    <a:pt x="169" y="716"/>
                    <a:pt x="169" y="1601"/>
                  </a:cubicBezTo>
                  <a:lnTo>
                    <a:pt x="0" y="4442"/>
                  </a:lnTo>
                  <a:lnTo>
                    <a:pt x="14697" y="4442"/>
                  </a:lnTo>
                  <a:lnTo>
                    <a:pt x="14524" y="1601"/>
                  </a:lnTo>
                  <a:cubicBezTo>
                    <a:pt x="14524" y="717"/>
                    <a:pt x="13802" y="1"/>
                    <a:pt x="129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5"/>
            <p:cNvSpPr/>
            <p:nvPr/>
          </p:nvSpPr>
          <p:spPr>
            <a:xfrm>
              <a:off x="7285520" y="4204732"/>
              <a:ext cx="515806" cy="84253"/>
            </a:xfrm>
            <a:custGeom>
              <a:avLst/>
              <a:gdLst/>
              <a:ahLst/>
              <a:cxnLst/>
              <a:rect l="l" t="t" r="r" b="b"/>
              <a:pathLst>
                <a:path w="7230" h="1181" extrusionOk="0">
                  <a:moveTo>
                    <a:pt x="1890" y="0"/>
                  </a:moveTo>
                  <a:cubicBezTo>
                    <a:pt x="1343" y="0"/>
                    <a:pt x="825" y="237"/>
                    <a:pt x="467" y="646"/>
                  </a:cubicBezTo>
                  <a:lnTo>
                    <a:pt x="0" y="1180"/>
                  </a:lnTo>
                  <a:lnTo>
                    <a:pt x="7230" y="1180"/>
                  </a:lnTo>
                  <a:lnTo>
                    <a:pt x="6536" y="520"/>
                  </a:lnTo>
                  <a:cubicBezTo>
                    <a:pt x="6186" y="187"/>
                    <a:pt x="5718" y="0"/>
                    <a:pt x="5234" y="0"/>
                  </a:cubicBezTo>
                  <a:close/>
                </a:path>
              </a:pathLst>
            </a:custGeom>
            <a:solidFill>
              <a:srgbClr val="302A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5"/>
            <p:cNvSpPr/>
            <p:nvPr/>
          </p:nvSpPr>
          <p:spPr>
            <a:xfrm>
              <a:off x="7033467" y="3979084"/>
              <a:ext cx="997868" cy="163583"/>
            </a:xfrm>
            <a:custGeom>
              <a:avLst/>
              <a:gdLst/>
              <a:ahLst/>
              <a:cxnLst/>
              <a:rect l="l" t="t" r="r" b="b"/>
              <a:pathLst>
                <a:path w="13987" h="2293" extrusionOk="0">
                  <a:moveTo>
                    <a:pt x="1433" y="1"/>
                  </a:moveTo>
                  <a:cubicBezTo>
                    <a:pt x="810" y="1"/>
                    <a:pt x="270" y="352"/>
                    <a:pt x="1" y="865"/>
                  </a:cubicBezTo>
                  <a:cubicBezTo>
                    <a:pt x="208" y="823"/>
                    <a:pt x="740" y="735"/>
                    <a:pt x="1341" y="735"/>
                  </a:cubicBezTo>
                  <a:cubicBezTo>
                    <a:pt x="2081" y="735"/>
                    <a:pt x="2926" y="869"/>
                    <a:pt x="3398" y="1391"/>
                  </a:cubicBezTo>
                  <a:cubicBezTo>
                    <a:pt x="3934" y="1983"/>
                    <a:pt x="5481" y="2293"/>
                    <a:pt x="7032" y="2293"/>
                  </a:cubicBezTo>
                  <a:cubicBezTo>
                    <a:pt x="8538" y="2293"/>
                    <a:pt x="10048" y="2001"/>
                    <a:pt x="10641" y="1391"/>
                  </a:cubicBezTo>
                  <a:cubicBezTo>
                    <a:pt x="11142" y="876"/>
                    <a:pt x="12012" y="746"/>
                    <a:pt x="12758" y="746"/>
                  </a:cubicBezTo>
                  <a:cubicBezTo>
                    <a:pt x="13293" y="746"/>
                    <a:pt x="13763" y="813"/>
                    <a:pt x="13986" y="854"/>
                  </a:cubicBezTo>
                  <a:cubicBezTo>
                    <a:pt x="13718" y="348"/>
                    <a:pt x="13180" y="1"/>
                    <a:pt x="1256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5"/>
            <p:cNvSpPr/>
            <p:nvPr/>
          </p:nvSpPr>
          <p:spPr>
            <a:xfrm>
              <a:off x="7062789" y="4059627"/>
              <a:ext cx="199474" cy="110292"/>
            </a:xfrm>
            <a:custGeom>
              <a:avLst/>
              <a:gdLst/>
              <a:ahLst/>
              <a:cxnLst/>
              <a:rect l="l" t="t" r="r" b="b"/>
              <a:pathLst>
                <a:path w="2796" h="1546" extrusionOk="0">
                  <a:moveTo>
                    <a:pt x="906" y="1"/>
                  </a:moveTo>
                  <a:cubicBezTo>
                    <a:pt x="610" y="1"/>
                    <a:pt x="469" y="259"/>
                    <a:pt x="469" y="259"/>
                  </a:cubicBezTo>
                  <a:cubicBezTo>
                    <a:pt x="0" y="1147"/>
                    <a:pt x="1101" y="1418"/>
                    <a:pt x="1625" y="1515"/>
                  </a:cubicBezTo>
                  <a:cubicBezTo>
                    <a:pt x="1736" y="1535"/>
                    <a:pt x="1851" y="1546"/>
                    <a:pt x="1964" y="1546"/>
                  </a:cubicBezTo>
                  <a:cubicBezTo>
                    <a:pt x="2384" y="1546"/>
                    <a:pt x="2771" y="1396"/>
                    <a:pt x="2781" y="1009"/>
                  </a:cubicBezTo>
                  <a:cubicBezTo>
                    <a:pt x="2796" y="518"/>
                    <a:pt x="1488" y="150"/>
                    <a:pt x="1075" y="27"/>
                  </a:cubicBezTo>
                  <a:cubicBezTo>
                    <a:pt x="1014" y="9"/>
                    <a:pt x="958" y="1"/>
                    <a:pt x="90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5"/>
            <p:cNvSpPr/>
            <p:nvPr/>
          </p:nvSpPr>
          <p:spPr>
            <a:xfrm>
              <a:off x="7794121" y="4059627"/>
              <a:ext cx="199402" cy="110292"/>
            </a:xfrm>
            <a:custGeom>
              <a:avLst/>
              <a:gdLst/>
              <a:ahLst/>
              <a:cxnLst/>
              <a:rect l="l" t="t" r="r" b="b"/>
              <a:pathLst>
                <a:path w="2795" h="1546" extrusionOk="0">
                  <a:moveTo>
                    <a:pt x="1890" y="1"/>
                  </a:moveTo>
                  <a:cubicBezTo>
                    <a:pt x="1839" y="1"/>
                    <a:pt x="1783" y="9"/>
                    <a:pt x="1722" y="27"/>
                  </a:cubicBezTo>
                  <a:cubicBezTo>
                    <a:pt x="1309" y="150"/>
                    <a:pt x="0" y="518"/>
                    <a:pt x="15" y="1009"/>
                  </a:cubicBezTo>
                  <a:cubicBezTo>
                    <a:pt x="26" y="1396"/>
                    <a:pt x="413" y="1546"/>
                    <a:pt x="832" y="1546"/>
                  </a:cubicBezTo>
                  <a:cubicBezTo>
                    <a:pt x="945" y="1546"/>
                    <a:pt x="1060" y="1535"/>
                    <a:pt x="1171" y="1515"/>
                  </a:cubicBezTo>
                  <a:cubicBezTo>
                    <a:pt x="1694" y="1418"/>
                    <a:pt x="2795" y="1147"/>
                    <a:pt x="2327" y="259"/>
                  </a:cubicBezTo>
                  <a:cubicBezTo>
                    <a:pt x="2327" y="259"/>
                    <a:pt x="2187" y="1"/>
                    <a:pt x="18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5"/>
            <p:cNvSpPr/>
            <p:nvPr/>
          </p:nvSpPr>
          <p:spPr>
            <a:xfrm>
              <a:off x="6989520" y="4223923"/>
              <a:ext cx="1085476" cy="95952"/>
            </a:xfrm>
            <a:custGeom>
              <a:avLst/>
              <a:gdLst/>
              <a:ahLst/>
              <a:cxnLst/>
              <a:rect l="l" t="t" r="r" b="b"/>
              <a:pathLst>
                <a:path w="15215" h="1345" extrusionOk="0">
                  <a:moveTo>
                    <a:pt x="511" y="1"/>
                  </a:moveTo>
                  <a:cubicBezTo>
                    <a:pt x="230" y="1"/>
                    <a:pt x="1" y="228"/>
                    <a:pt x="1" y="507"/>
                  </a:cubicBezTo>
                  <a:lnTo>
                    <a:pt x="1" y="840"/>
                  </a:lnTo>
                  <a:cubicBezTo>
                    <a:pt x="1" y="1116"/>
                    <a:pt x="230" y="1345"/>
                    <a:pt x="511" y="1345"/>
                  </a:cubicBezTo>
                  <a:lnTo>
                    <a:pt x="14703" y="1345"/>
                  </a:lnTo>
                  <a:cubicBezTo>
                    <a:pt x="14984" y="1345"/>
                    <a:pt x="15213" y="1116"/>
                    <a:pt x="15214" y="840"/>
                  </a:cubicBezTo>
                  <a:lnTo>
                    <a:pt x="15214" y="507"/>
                  </a:lnTo>
                  <a:cubicBezTo>
                    <a:pt x="15214" y="229"/>
                    <a:pt x="14985" y="1"/>
                    <a:pt x="14704" y="1"/>
                  </a:cubicBezTo>
                  <a:lnTo>
                    <a:pt x="12178" y="1"/>
                  </a:lnTo>
                  <a:lnTo>
                    <a:pt x="10542" y="675"/>
                  </a:lnTo>
                  <a:lnTo>
                    <a:pt x="4785" y="675"/>
                  </a:lnTo>
                  <a:lnTo>
                    <a:pt x="338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5"/>
            <p:cNvSpPr/>
            <p:nvPr/>
          </p:nvSpPr>
          <p:spPr>
            <a:xfrm>
              <a:off x="7030042" y="4250746"/>
              <a:ext cx="198475" cy="42305"/>
            </a:xfrm>
            <a:custGeom>
              <a:avLst/>
              <a:gdLst/>
              <a:ahLst/>
              <a:cxnLst/>
              <a:rect l="l" t="t" r="r" b="b"/>
              <a:pathLst>
                <a:path w="2782" h="593" extrusionOk="0">
                  <a:moveTo>
                    <a:pt x="9" y="0"/>
                  </a:moveTo>
                  <a:cubicBezTo>
                    <a:pt x="4" y="0"/>
                    <a:pt x="0" y="4"/>
                    <a:pt x="0" y="9"/>
                  </a:cubicBezTo>
                  <a:lnTo>
                    <a:pt x="0" y="583"/>
                  </a:lnTo>
                  <a:cubicBezTo>
                    <a:pt x="0" y="588"/>
                    <a:pt x="4" y="592"/>
                    <a:pt x="9" y="592"/>
                  </a:cubicBezTo>
                  <a:lnTo>
                    <a:pt x="2773" y="592"/>
                  </a:lnTo>
                  <a:cubicBezTo>
                    <a:pt x="2778" y="592"/>
                    <a:pt x="2782" y="588"/>
                    <a:pt x="2782" y="583"/>
                  </a:cubicBezTo>
                  <a:lnTo>
                    <a:pt x="2782" y="9"/>
                  </a:lnTo>
                  <a:cubicBezTo>
                    <a:pt x="2782" y="4"/>
                    <a:pt x="2778" y="0"/>
                    <a:pt x="2773" y="0"/>
                  </a:cubicBezTo>
                  <a:close/>
                </a:path>
              </a:pathLst>
            </a:custGeom>
            <a:solidFill>
              <a:srgbClr val="FFCC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5"/>
            <p:cNvSpPr/>
            <p:nvPr/>
          </p:nvSpPr>
          <p:spPr>
            <a:xfrm>
              <a:off x="7843133" y="4250746"/>
              <a:ext cx="198475" cy="42305"/>
            </a:xfrm>
            <a:custGeom>
              <a:avLst/>
              <a:gdLst/>
              <a:ahLst/>
              <a:cxnLst/>
              <a:rect l="l" t="t" r="r" b="b"/>
              <a:pathLst>
                <a:path w="2782" h="593" extrusionOk="0">
                  <a:moveTo>
                    <a:pt x="10" y="0"/>
                  </a:moveTo>
                  <a:cubicBezTo>
                    <a:pt x="5" y="0"/>
                    <a:pt x="1" y="4"/>
                    <a:pt x="1" y="9"/>
                  </a:cubicBezTo>
                  <a:lnTo>
                    <a:pt x="1" y="583"/>
                  </a:lnTo>
                  <a:cubicBezTo>
                    <a:pt x="1" y="588"/>
                    <a:pt x="5" y="592"/>
                    <a:pt x="10" y="592"/>
                  </a:cubicBezTo>
                  <a:lnTo>
                    <a:pt x="2773" y="592"/>
                  </a:lnTo>
                  <a:cubicBezTo>
                    <a:pt x="2776" y="592"/>
                    <a:pt x="2781" y="588"/>
                    <a:pt x="2782" y="583"/>
                  </a:cubicBezTo>
                  <a:lnTo>
                    <a:pt x="2782" y="9"/>
                  </a:lnTo>
                  <a:cubicBezTo>
                    <a:pt x="2782" y="4"/>
                    <a:pt x="2777" y="0"/>
                    <a:pt x="2773" y="0"/>
                  </a:cubicBezTo>
                  <a:close/>
                </a:path>
              </a:pathLst>
            </a:custGeom>
            <a:solidFill>
              <a:srgbClr val="FFCC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5"/>
            <p:cNvSpPr/>
            <p:nvPr/>
          </p:nvSpPr>
          <p:spPr>
            <a:xfrm>
              <a:off x="7935664" y="3883131"/>
              <a:ext cx="159807" cy="90102"/>
            </a:xfrm>
            <a:custGeom>
              <a:avLst/>
              <a:gdLst/>
              <a:ahLst/>
              <a:cxnLst/>
              <a:rect l="l" t="t" r="r" b="b"/>
              <a:pathLst>
                <a:path w="2240" h="1263" extrusionOk="0">
                  <a:moveTo>
                    <a:pt x="1326" y="0"/>
                  </a:moveTo>
                  <a:cubicBezTo>
                    <a:pt x="646" y="0"/>
                    <a:pt x="858" y="151"/>
                    <a:pt x="535" y="350"/>
                  </a:cubicBezTo>
                  <a:cubicBezTo>
                    <a:pt x="422" y="419"/>
                    <a:pt x="325" y="442"/>
                    <a:pt x="246" y="442"/>
                  </a:cubicBezTo>
                  <a:cubicBezTo>
                    <a:pt x="88" y="442"/>
                    <a:pt x="1" y="350"/>
                    <a:pt x="1" y="350"/>
                  </a:cubicBezTo>
                  <a:lnTo>
                    <a:pt x="1" y="350"/>
                  </a:lnTo>
                  <a:lnTo>
                    <a:pt x="212" y="797"/>
                  </a:lnTo>
                  <a:cubicBezTo>
                    <a:pt x="233" y="783"/>
                    <a:pt x="258" y="777"/>
                    <a:pt x="287" y="777"/>
                  </a:cubicBezTo>
                  <a:cubicBezTo>
                    <a:pt x="417" y="777"/>
                    <a:pt x="609" y="906"/>
                    <a:pt x="664" y="989"/>
                  </a:cubicBezTo>
                  <a:cubicBezTo>
                    <a:pt x="800" y="1199"/>
                    <a:pt x="1023" y="1220"/>
                    <a:pt x="1153" y="1238"/>
                  </a:cubicBezTo>
                  <a:cubicBezTo>
                    <a:pt x="1274" y="1255"/>
                    <a:pt x="1381" y="1263"/>
                    <a:pt x="1475" y="1263"/>
                  </a:cubicBezTo>
                  <a:cubicBezTo>
                    <a:pt x="2028" y="1263"/>
                    <a:pt x="2144" y="994"/>
                    <a:pt x="2170" y="753"/>
                  </a:cubicBezTo>
                  <a:cubicBezTo>
                    <a:pt x="2195" y="526"/>
                    <a:pt x="2239" y="17"/>
                    <a:pt x="1432" y="1"/>
                  </a:cubicBezTo>
                  <a:cubicBezTo>
                    <a:pt x="1394" y="0"/>
                    <a:pt x="1359" y="0"/>
                    <a:pt x="13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5"/>
            <p:cNvSpPr/>
            <p:nvPr/>
          </p:nvSpPr>
          <p:spPr>
            <a:xfrm>
              <a:off x="6973539" y="3883131"/>
              <a:ext cx="159736" cy="90102"/>
            </a:xfrm>
            <a:custGeom>
              <a:avLst/>
              <a:gdLst/>
              <a:ahLst/>
              <a:cxnLst/>
              <a:rect l="l" t="t" r="r" b="b"/>
              <a:pathLst>
                <a:path w="2239" h="1263" extrusionOk="0">
                  <a:moveTo>
                    <a:pt x="913" y="0"/>
                  </a:moveTo>
                  <a:cubicBezTo>
                    <a:pt x="880" y="0"/>
                    <a:pt x="845" y="0"/>
                    <a:pt x="808" y="1"/>
                  </a:cubicBezTo>
                  <a:cubicBezTo>
                    <a:pt x="1" y="17"/>
                    <a:pt x="45" y="526"/>
                    <a:pt x="69" y="753"/>
                  </a:cubicBezTo>
                  <a:cubicBezTo>
                    <a:pt x="96" y="994"/>
                    <a:pt x="213" y="1263"/>
                    <a:pt x="765" y="1263"/>
                  </a:cubicBezTo>
                  <a:cubicBezTo>
                    <a:pt x="859" y="1263"/>
                    <a:pt x="966" y="1255"/>
                    <a:pt x="1087" y="1238"/>
                  </a:cubicBezTo>
                  <a:cubicBezTo>
                    <a:pt x="1216" y="1220"/>
                    <a:pt x="1439" y="1199"/>
                    <a:pt x="1575" y="989"/>
                  </a:cubicBezTo>
                  <a:cubicBezTo>
                    <a:pt x="1630" y="906"/>
                    <a:pt x="1823" y="777"/>
                    <a:pt x="1953" y="777"/>
                  </a:cubicBezTo>
                  <a:cubicBezTo>
                    <a:pt x="1982" y="777"/>
                    <a:pt x="2008" y="783"/>
                    <a:pt x="2028" y="797"/>
                  </a:cubicBezTo>
                  <a:lnTo>
                    <a:pt x="2238" y="350"/>
                  </a:lnTo>
                  <a:lnTo>
                    <a:pt x="2238" y="350"/>
                  </a:lnTo>
                  <a:cubicBezTo>
                    <a:pt x="2238" y="350"/>
                    <a:pt x="2152" y="442"/>
                    <a:pt x="1994" y="442"/>
                  </a:cubicBezTo>
                  <a:cubicBezTo>
                    <a:pt x="1915" y="442"/>
                    <a:pt x="1818" y="419"/>
                    <a:pt x="1704" y="350"/>
                  </a:cubicBezTo>
                  <a:cubicBezTo>
                    <a:pt x="1381" y="151"/>
                    <a:pt x="1593" y="0"/>
                    <a:pt x="9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5"/>
            <p:cNvSpPr/>
            <p:nvPr/>
          </p:nvSpPr>
          <p:spPr>
            <a:xfrm>
              <a:off x="6661059" y="3771270"/>
              <a:ext cx="83257" cy="658682"/>
            </a:xfrm>
            <a:custGeom>
              <a:avLst/>
              <a:gdLst/>
              <a:ahLst/>
              <a:cxnLst/>
              <a:rect l="l" t="t" r="r" b="b"/>
              <a:pathLst>
                <a:path w="1167" h="9233" extrusionOk="0">
                  <a:moveTo>
                    <a:pt x="0" y="0"/>
                  </a:moveTo>
                  <a:lnTo>
                    <a:pt x="0" y="9232"/>
                  </a:lnTo>
                  <a:lnTo>
                    <a:pt x="1167" y="9232"/>
                  </a:lnTo>
                  <a:lnTo>
                    <a:pt x="116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5"/>
            <p:cNvSpPr/>
            <p:nvPr/>
          </p:nvSpPr>
          <p:spPr>
            <a:xfrm>
              <a:off x="6677539" y="3771270"/>
              <a:ext cx="94743" cy="658682"/>
            </a:xfrm>
            <a:custGeom>
              <a:avLst/>
              <a:gdLst/>
              <a:ahLst/>
              <a:cxnLst/>
              <a:rect l="l" t="t" r="r" b="b"/>
              <a:pathLst>
                <a:path w="1328" h="9233" extrusionOk="0">
                  <a:moveTo>
                    <a:pt x="1" y="0"/>
                  </a:moveTo>
                  <a:lnTo>
                    <a:pt x="1" y="9232"/>
                  </a:lnTo>
                  <a:lnTo>
                    <a:pt x="1328" y="9232"/>
                  </a:lnTo>
                  <a:lnTo>
                    <a:pt x="132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5"/>
            <p:cNvSpPr/>
            <p:nvPr/>
          </p:nvSpPr>
          <p:spPr>
            <a:xfrm>
              <a:off x="6692878" y="3803516"/>
              <a:ext cx="63067" cy="626365"/>
            </a:xfrm>
            <a:custGeom>
              <a:avLst/>
              <a:gdLst/>
              <a:ahLst/>
              <a:cxnLst/>
              <a:rect l="l" t="t" r="r" b="b"/>
              <a:pathLst>
                <a:path w="884" h="8780" extrusionOk="0">
                  <a:moveTo>
                    <a:pt x="0" y="1"/>
                  </a:moveTo>
                  <a:lnTo>
                    <a:pt x="0" y="8779"/>
                  </a:lnTo>
                  <a:lnTo>
                    <a:pt x="884" y="8779"/>
                  </a:lnTo>
                  <a:lnTo>
                    <a:pt x="884" y="1"/>
                  </a:lnTo>
                  <a:close/>
                </a:path>
              </a:pathLst>
            </a:custGeom>
            <a:solidFill>
              <a:srgbClr val="073763">
                <a:alpha val="17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5"/>
            <p:cNvSpPr/>
            <p:nvPr/>
          </p:nvSpPr>
          <p:spPr>
            <a:xfrm>
              <a:off x="6711498" y="3819282"/>
              <a:ext cx="785552" cy="50437"/>
            </a:xfrm>
            <a:custGeom>
              <a:avLst/>
              <a:gdLst/>
              <a:ahLst/>
              <a:cxnLst/>
              <a:rect l="l" t="t" r="r" b="b"/>
              <a:pathLst>
                <a:path w="11011" h="707" extrusionOk="0">
                  <a:moveTo>
                    <a:pt x="1" y="0"/>
                  </a:moveTo>
                  <a:lnTo>
                    <a:pt x="1" y="706"/>
                  </a:lnTo>
                  <a:lnTo>
                    <a:pt x="11011" y="706"/>
                  </a:lnTo>
                  <a:lnTo>
                    <a:pt x="1101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5"/>
            <p:cNvSpPr/>
            <p:nvPr/>
          </p:nvSpPr>
          <p:spPr>
            <a:xfrm>
              <a:off x="6691950" y="3812862"/>
              <a:ext cx="68917" cy="68914"/>
            </a:xfrm>
            <a:custGeom>
              <a:avLst/>
              <a:gdLst/>
              <a:ahLst/>
              <a:cxnLst/>
              <a:rect l="l" t="t" r="r" b="b"/>
              <a:pathLst>
                <a:path w="966" h="966" extrusionOk="0">
                  <a:moveTo>
                    <a:pt x="483" y="0"/>
                  </a:moveTo>
                  <a:cubicBezTo>
                    <a:pt x="216" y="0"/>
                    <a:pt x="1" y="217"/>
                    <a:pt x="1" y="483"/>
                  </a:cubicBezTo>
                  <a:cubicBezTo>
                    <a:pt x="1" y="749"/>
                    <a:pt x="216" y="965"/>
                    <a:pt x="483" y="965"/>
                  </a:cubicBezTo>
                  <a:cubicBezTo>
                    <a:pt x="749" y="965"/>
                    <a:pt x="965" y="749"/>
                    <a:pt x="965" y="483"/>
                  </a:cubicBezTo>
                  <a:cubicBezTo>
                    <a:pt x="965" y="217"/>
                    <a:pt x="749" y="0"/>
                    <a:pt x="4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5"/>
            <p:cNvSpPr/>
            <p:nvPr/>
          </p:nvSpPr>
          <p:spPr>
            <a:xfrm>
              <a:off x="6831282" y="3835476"/>
              <a:ext cx="102091" cy="16836"/>
            </a:xfrm>
            <a:custGeom>
              <a:avLst/>
              <a:gdLst/>
              <a:ahLst/>
              <a:cxnLst/>
              <a:rect l="l" t="t" r="r" b="b"/>
              <a:pathLst>
                <a:path w="1431" h="236" extrusionOk="0">
                  <a:moveTo>
                    <a:pt x="0" y="0"/>
                  </a:moveTo>
                  <a:lnTo>
                    <a:pt x="0" y="236"/>
                  </a:lnTo>
                  <a:lnTo>
                    <a:pt x="1431" y="236"/>
                  </a:lnTo>
                  <a:lnTo>
                    <a:pt x="14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5"/>
            <p:cNvSpPr/>
            <p:nvPr/>
          </p:nvSpPr>
          <p:spPr>
            <a:xfrm>
              <a:off x="6960840" y="3835476"/>
              <a:ext cx="102162" cy="16836"/>
            </a:xfrm>
            <a:custGeom>
              <a:avLst/>
              <a:gdLst/>
              <a:ahLst/>
              <a:cxnLst/>
              <a:rect l="l" t="t" r="r" b="b"/>
              <a:pathLst>
                <a:path w="1432" h="236" extrusionOk="0">
                  <a:moveTo>
                    <a:pt x="1" y="0"/>
                  </a:moveTo>
                  <a:lnTo>
                    <a:pt x="1" y="236"/>
                  </a:lnTo>
                  <a:lnTo>
                    <a:pt x="1431" y="236"/>
                  </a:lnTo>
                  <a:lnTo>
                    <a:pt x="14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5"/>
            <p:cNvSpPr/>
            <p:nvPr/>
          </p:nvSpPr>
          <p:spPr>
            <a:xfrm>
              <a:off x="7090541" y="3835476"/>
              <a:ext cx="102162" cy="16836"/>
            </a:xfrm>
            <a:custGeom>
              <a:avLst/>
              <a:gdLst/>
              <a:ahLst/>
              <a:cxnLst/>
              <a:rect l="l" t="t" r="r" b="b"/>
              <a:pathLst>
                <a:path w="1432" h="236" extrusionOk="0">
                  <a:moveTo>
                    <a:pt x="0" y="0"/>
                  </a:moveTo>
                  <a:lnTo>
                    <a:pt x="0" y="236"/>
                  </a:lnTo>
                  <a:lnTo>
                    <a:pt x="1431" y="236"/>
                  </a:lnTo>
                  <a:lnTo>
                    <a:pt x="14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5"/>
            <p:cNvSpPr/>
            <p:nvPr/>
          </p:nvSpPr>
          <p:spPr>
            <a:xfrm>
              <a:off x="7220170" y="3835476"/>
              <a:ext cx="102162" cy="16836"/>
            </a:xfrm>
            <a:custGeom>
              <a:avLst/>
              <a:gdLst/>
              <a:ahLst/>
              <a:cxnLst/>
              <a:rect l="l" t="t" r="r" b="b"/>
              <a:pathLst>
                <a:path w="1432" h="236" extrusionOk="0">
                  <a:moveTo>
                    <a:pt x="1" y="0"/>
                  </a:moveTo>
                  <a:lnTo>
                    <a:pt x="1" y="236"/>
                  </a:lnTo>
                  <a:lnTo>
                    <a:pt x="1432" y="236"/>
                  </a:lnTo>
                  <a:lnTo>
                    <a:pt x="14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5"/>
            <p:cNvSpPr/>
            <p:nvPr/>
          </p:nvSpPr>
          <p:spPr>
            <a:xfrm>
              <a:off x="7349871" y="3835476"/>
              <a:ext cx="102162" cy="16836"/>
            </a:xfrm>
            <a:custGeom>
              <a:avLst/>
              <a:gdLst/>
              <a:ahLst/>
              <a:cxnLst/>
              <a:rect l="l" t="t" r="r" b="b"/>
              <a:pathLst>
                <a:path w="1432" h="236" extrusionOk="0">
                  <a:moveTo>
                    <a:pt x="0" y="0"/>
                  </a:moveTo>
                  <a:lnTo>
                    <a:pt x="0" y="236"/>
                  </a:lnTo>
                  <a:lnTo>
                    <a:pt x="1431" y="236"/>
                  </a:lnTo>
                  <a:lnTo>
                    <a:pt x="14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5"/>
            <p:cNvSpPr/>
            <p:nvPr/>
          </p:nvSpPr>
          <p:spPr>
            <a:xfrm>
              <a:off x="6611690" y="4354332"/>
              <a:ext cx="218879" cy="75549"/>
            </a:xfrm>
            <a:custGeom>
              <a:avLst/>
              <a:gdLst/>
              <a:ahLst/>
              <a:cxnLst/>
              <a:rect l="l" t="t" r="r" b="b"/>
              <a:pathLst>
                <a:path w="3068" h="1059" extrusionOk="0">
                  <a:moveTo>
                    <a:pt x="1" y="1"/>
                  </a:moveTo>
                  <a:lnTo>
                    <a:pt x="1" y="1058"/>
                  </a:lnTo>
                  <a:lnTo>
                    <a:pt x="3068" y="1058"/>
                  </a:lnTo>
                  <a:lnTo>
                    <a:pt x="3068" y="1"/>
                  </a:lnTo>
                  <a:close/>
                </a:path>
              </a:pathLst>
            </a:custGeom>
            <a:solidFill>
              <a:srgbClr val="1D1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5"/>
            <p:cNvSpPr/>
            <p:nvPr/>
          </p:nvSpPr>
          <p:spPr>
            <a:xfrm>
              <a:off x="6628241" y="4354332"/>
              <a:ext cx="218736" cy="75549"/>
            </a:xfrm>
            <a:custGeom>
              <a:avLst/>
              <a:gdLst/>
              <a:ahLst/>
              <a:cxnLst/>
              <a:rect l="l" t="t" r="r" b="b"/>
              <a:pathLst>
                <a:path w="3066" h="1059" extrusionOk="0">
                  <a:moveTo>
                    <a:pt x="0" y="1"/>
                  </a:moveTo>
                  <a:lnTo>
                    <a:pt x="0" y="1058"/>
                  </a:lnTo>
                  <a:lnTo>
                    <a:pt x="3066" y="1058"/>
                  </a:lnTo>
                  <a:lnTo>
                    <a:pt x="3066" y="1"/>
                  </a:lnTo>
                  <a:close/>
                </a:path>
              </a:pathLst>
            </a:custGeom>
            <a:solidFill>
              <a:srgbClr val="302A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5"/>
            <p:cNvSpPr/>
            <p:nvPr/>
          </p:nvSpPr>
          <p:spPr>
            <a:xfrm>
              <a:off x="6628241" y="4354332"/>
              <a:ext cx="65564" cy="48012"/>
            </a:xfrm>
            <a:custGeom>
              <a:avLst/>
              <a:gdLst/>
              <a:ahLst/>
              <a:cxnLst/>
              <a:rect l="l" t="t" r="r" b="b"/>
              <a:pathLst>
                <a:path w="919" h="673" extrusionOk="0">
                  <a:moveTo>
                    <a:pt x="517" y="1"/>
                  </a:moveTo>
                  <a:lnTo>
                    <a:pt x="0" y="379"/>
                  </a:lnTo>
                  <a:lnTo>
                    <a:pt x="0" y="673"/>
                  </a:lnTo>
                  <a:lnTo>
                    <a:pt x="91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5"/>
            <p:cNvSpPr/>
            <p:nvPr/>
          </p:nvSpPr>
          <p:spPr>
            <a:xfrm>
              <a:off x="6632379" y="4354332"/>
              <a:ext cx="131698" cy="75549"/>
            </a:xfrm>
            <a:custGeom>
              <a:avLst/>
              <a:gdLst/>
              <a:ahLst/>
              <a:cxnLst/>
              <a:rect l="l" t="t" r="r" b="b"/>
              <a:pathLst>
                <a:path w="1846" h="1059" extrusionOk="0">
                  <a:moveTo>
                    <a:pt x="1444" y="1"/>
                  </a:moveTo>
                  <a:lnTo>
                    <a:pt x="0" y="1058"/>
                  </a:lnTo>
                  <a:lnTo>
                    <a:pt x="402" y="1058"/>
                  </a:lnTo>
                  <a:lnTo>
                    <a:pt x="184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5"/>
            <p:cNvSpPr/>
            <p:nvPr/>
          </p:nvSpPr>
          <p:spPr>
            <a:xfrm>
              <a:off x="6694804" y="4354332"/>
              <a:ext cx="131698" cy="75549"/>
            </a:xfrm>
            <a:custGeom>
              <a:avLst/>
              <a:gdLst/>
              <a:ahLst/>
              <a:cxnLst/>
              <a:rect l="l" t="t" r="r" b="b"/>
              <a:pathLst>
                <a:path w="1846" h="1059" extrusionOk="0">
                  <a:moveTo>
                    <a:pt x="1443" y="1"/>
                  </a:moveTo>
                  <a:lnTo>
                    <a:pt x="0" y="1058"/>
                  </a:lnTo>
                  <a:lnTo>
                    <a:pt x="401" y="1058"/>
                  </a:lnTo>
                  <a:lnTo>
                    <a:pt x="184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5"/>
            <p:cNvSpPr/>
            <p:nvPr/>
          </p:nvSpPr>
          <p:spPr>
            <a:xfrm>
              <a:off x="6765076" y="4369742"/>
              <a:ext cx="81901" cy="60140"/>
            </a:xfrm>
            <a:custGeom>
              <a:avLst/>
              <a:gdLst/>
              <a:ahLst/>
              <a:cxnLst/>
              <a:rect l="l" t="t" r="r" b="b"/>
              <a:pathLst>
                <a:path w="1148" h="843" extrusionOk="0">
                  <a:moveTo>
                    <a:pt x="1148" y="0"/>
                  </a:moveTo>
                  <a:lnTo>
                    <a:pt x="0" y="842"/>
                  </a:lnTo>
                  <a:lnTo>
                    <a:pt x="401" y="842"/>
                  </a:lnTo>
                  <a:lnTo>
                    <a:pt x="1148" y="295"/>
                  </a:lnTo>
                  <a:lnTo>
                    <a:pt x="114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5"/>
            <p:cNvSpPr/>
            <p:nvPr/>
          </p:nvSpPr>
          <p:spPr>
            <a:xfrm>
              <a:off x="5574156" y="3149542"/>
              <a:ext cx="215668" cy="125416"/>
            </a:xfrm>
            <a:custGeom>
              <a:avLst/>
              <a:gdLst/>
              <a:ahLst/>
              <a:cxnLst/>
              <a:rect l="l" t="t" r="r" b="b"/>
              <a:pathLst>
                <a:path w="3023" h="1758" extrusionOk="0">
                  <a:moveTo>
                    <a:pt x="0" y="1"/>
                  </a:moveTo>
                  <a:lnTo>
                    <a:pt x="0" y="1757"/>
                  </a:lnTo>
                  <a:lnTo>
                    <a:pt x="3023" y="1757"/>
                  </a:lnTo>
                  <a:lnTo>
                    <a:pt x="3023" y="1"/>
                  </a:lnTo>
                  <a:close/>
                </a:path>
              </a:pathLst>
            </a:custGeom>
            <a:solidFill>
              <a:srgbClr val="1D1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5"/>
            <p:cNvSpPr/>
            <p:nvPr/>
          </p:nvSpPr>
          <p:spPr>
            <a:xfrm>
              <a:off x="5632372" y="3149542"/>
              <a:ext cx="157453" cy="125416"/>
            </a:xfrm>
            <a:custGeom>
              <a:avLst/>
              <a:gdLst/>
              <a:ahLst/>
              <a:cxnLst/>
              <a:rect l="l" t="t" r="r" b="b"/>
              <a:pathLst>
                <a:path w="2207" h="1758" extrusionOk="0">
                  <a:moveTo>
                    <a:pt x="0" y="1"/>
                  </a:moveTo>
                  <a:lnTo>
                    <a:pt x="0" y="1757"/>
                  </a:lnTo>
                  <a:lnTo>
                    <a:pt x="2207" y="1757"/>
                  </a:lnTo>
                  <a:lnTo>
                    <a:pt x="2207" y="1"/>
                  </a:lnTo>
                  <a:close/>
                </a:path>
              </a:pathLst>
            </a:custGeom>
            <a:solidFill>
              <a:srgbClr val="302A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5"/>
            <p:cNvSpPr/>
            <p:nvPr/>
          </p:nvSpPr>
          <p:spPr>
            <a:xfrm>
              <a:off x="5506523" y="3307988"/>
              <a:ext cx="919605" cy="1119396"/>
            </a:xfrm>
            <a:custGeom>
              <a:avLst/>
              <a:gdLst/>
              <a:ahLst/>
              <a:cxnLst/>
              <a:rect l="l" t="t" r="r" b="b"/>
              <a:pathLst>
                <a:path w="12890" h="15691" extrusionOk="0">
                  <a:moveTo>
                    <a:pt x="1" y="1"/>
                  </a:moveTo>
                  <a:lnTo>
                    <a:pt x="1" y="15690"/>
                  </a:lnTo>
                  <a:lnTo>
                    <a:pt x="12889" y="15690"/>
                  </a:lnTo>
                  <a:lnTo>
                    <a:pt x="1288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5"/>
            <p:cNvSpPr/>
            <p:nvPr/>
          </p:nvSpPr>
          <p:spPr>
            <a:xfrm>
              <a:off x="5454087" y="4333501"/>
              <a:ext cx="1038461" cy="93883"/>
            </a:xfrm>
            <a:custGeom>
              <a:avLst/>
              <a:gdLst/>
              <a:ahLst/>
              <a:cxnLst/>
              <a:rect l="l" t="t" r="r" b="b"/>
              <a:pathLst>
                <a:path w="14556" h="1316" extrusionOk="0">
                  <a:moveTo>
                    <a:pt x="1" y="0"/>
                  </a:moveTo>
                  <a:lnTo>
                    <a:pt x="1" y="1315"/>
                  </a:lnTo>
                  <a:lnTo>
                    <a:pt x="14556" y="1315"/>
                  </a:lnTo>
                  <a:lnTo>
                    <a:pt x="14556" y="0"/>
                  </a:lnTo>
                  <a:close/>
                </a:path>
              </a:pathLst>
            </a:custGeom>
            <a:solidFill>
              <a:srgbClr val="BED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5"/>
            <p:cNvSpPr/>
            <p:nvPr/>
          </p:nvSpPr>
          <p:spPr>
            <a:xfrm>
              <a:off x="5506523" y="3910811"/>
              <a:ext cx="919605" cy="422761"/>
            </a:xfrm>
            <a:custGeom>
              <a:avLst/>
              <a:gdLst/>
              <a:ahLst/>
              <a:cxnLst/>
              <a:rect l="l" t="t" r="r" b="b"/>
              <a:pathLst>
                <a:path w="12890" h="5926" extrusionOk="0">
                  <a:moveTo>
                    <a:pt x="1" y="1"/>
                  </a:moveTo>
                  <a:lnTo>
                    <a:pt x="1" y="5925"/>
                  </a:lnTo>
                  <a:lnTo>
                    <a:pt x="12889" y="5925"/>
                  </a:lnTo>
                  <a:lnTo>
                    <a:pt x="128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5"/>
            <p:cNvSpPr/>
            <p:nvPr/>
          </p:nvSpPr>
          <p:spPr>
            <a:xfrm>
              <a:off x="5429616" y="3220597"/>
              <a:ext cx="1062932" cy="108437"/>
            </a:xfrm>
            <a:custGeom>
              <a:avLst/>
              <a:gdLst/>
              <a:ahLst/>
              <a:cxnLst/>
              <a:rect l="l" t="t" r="r" b="b"/>
              <a:pathLst>
                <a:path w="14899" h="1520" extrusionOk="0">
                  <a:moveTo>
                    <a:pt x="0" y="0"/>
                  </a:moveTo>
                  <a:lnTo>
                    <a:pt x="0" y="1519"/>
                  </a:lnTo>
                  <a:lnTo>
                    <a:pt x="14899" y="1519"/>
                  </a:lnTo>
                  <a:lnTo>
                    <a:pt x="148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5"/>
            <p:cNvSpPr/>
            <p:nvPr/>
          </p:nvSpPr>
          <p:spPr>
            <a:xfrm>
              <a:off x="5590422" y="3307988"/>
              <a:ext cx="919605" cy="1119396"/>
            </a:xfrm>
            <a:custGeom>
              <a:avLst/>
              <a:gdLst/>
              <a:ahLst/>
              <a:cxnLst/>
              <a:rect l="l" t="t" r="r" b="b"/>
              <a:pathLst>
                <a:path w="12890" h="15691" extrusionOk="0">
                  <a:moveTo>
                    <a:pt x="1" y="1"/>
                  </a:moveTo>
                  <a:lnTo>
                    <a:pt x="1" y="15690"/>
                  </a:lnTo>
                  <a:lnTo>
                    <a:pt x="12889" y="15690"/>
                  </a:lnTo>
                  <a:lnTo>
                    <a:pt x="128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5"/>
            <p:cNvSpPr/>
            <p:nvPr/>
          </p:nvSpPr>
          <p:spPr>
            <a:xfrm>
              <a:off x="5537985" y="4333501"/>
              <a:ext cx="1038461" cy="93883"/>
            </a:xfrm>
            <a:custGeom>
              <a:avLst/>
              <a:gdLst/>
              <a:ahLst/>
              <a:cxnLst/>
              <a:rect l="l" t="t" r="r" b="b"/>
              <a:pathLst>
                <a:path w="14556" h="1316" extrusionOk="0">
                  <a:moveTo>
                    <a:pt x="0" y="0"/>
                  </a:moveTo>
                  <a:lnTo>
                    <a:pt x="0" y="1315"/>
                  </a:lnTo>
                  <a:lnTo>
                    <a:pt x="14555" y="1315"/>
                  </a:lnTo>
                  <a:lnTo>
                    <a:pt x="14555" y="0"/>
                  </a:lnTo>
                  <a:close/>
                </a:path>
              </a:pathLst>
            </a:custGeom>
            <a:solidFill>
              <a:srgbClr val="E4E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5"/>
            <p:cNvSpPr/>
            <p:nvPr/>
          </p:nvSpPr>
          <p:spPr>
            <a:xfrm>
              <a:off x="5632372" y="3363990"/>
              <a:ext cx="832139" cy="503803"/>
            </a:xfrm>
            <a:custGeom>
              <a:avLst/>
              <a:gdLst/>
              <a:ahLst/>
              <a:cxnLst/>
              <a:rect l="l" t="t" r="r" b="b"/>
              <a:pathLst>
                <a:path w="11664" h="7062" extrusionOk="0">
                  <a:moveTo>
                    <a:pt x="0" y="1"/>
                  </a:moveTo>
                  <a:lnTo>
                    <a:pt x="0" y="7061"/>
                  </a:lnTo>
                  <a:lnTo>
                    <a:pt x="11664" y="7061"/>
                  </a:lnTo>
                  <a:lnTo>
                    <a:pt x="1166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5"/>
            <p:cNvSpPr/>
            <p:nvPr/>
          </p:nvSpPr>
          <p:spPr>
            <a:xfrm>
              <a:off x="5632372" y="3363990"/>
              <a:ext cx="800677" cy="503803"/>
            </a:xfrm>
            <a:custGeom>
              <a:avLst/>
              <a:gdLst/>
              <a:ahLst/>
              <a:cxnLst/>
              <a:rect l="l" t="t" r="r" b="b"/>
              <a:pathLst>
                <a:path w="11223" h="7062" extrusionOk="0">
                  <a:moveTo>
                    <a:pt x="0" y="1"/>
                  </a:moveTo>
                  <a:lnTo>
                    <a:pt x="0" y="7061"/>
                  </a:lnTo>
                  <a:lnTo>
                    <a:pt x="11223" y="7061"/>
                  </a:lnTo>
                  <a:lnTo>
                    <a:pt x="112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5"/>
            <p:cNvSpPr/>
            <p:nvPr/>
          </p:nvSpPr>
          <p:spPr>
            <a:xfrm>
              <a:off x="5590422" y="3910811"/>
              <a:ext cx="919605" cy="422761"/>
            </a:xfrm>
            <a:custGeom>
              <a:avLst/>
              <a:gdLst/>
              <a:ahLst/>
              <a:cxnLst/>
              <a:rect l="l" t="t" r="r" b="b"/>
              <a:pathLst>
                <a:path w="12890" h="5926" extrusionOk="0">
                  <a:moveTo>
                    <a:pt x="1" y="1"/>
                  </a:moveTo>
                  <a:lnTo>
                    <a:pt x="1" y="5925"/>
                  </a:lnTo>
                  <a:lnTo>
                    <a:pt x="12889" y="5925"/>
                  </a:lnTo>
                  <a:lnTo>
                    <a:pt x="128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5"/>
            <p:cNvSpPr/>
            <p:nvPr/>
          </p:nvSpPr>
          <p:spPr>
            <a:xfrm>
              <a:off x="5513586" y="3220597"/>
              <a:ext cx="1062932" cy="108437"/>
            </a:xfrm>
            <a:custGeom>
              <a:avLst/>
              <a:gdLst/>
              <a:ahLst/>
              <a:cxnLst/>
              <a:rect l="l" t="t" r="r" b="b"/>
              <a:pathLst>
                <a:path w="14899" h="1520" extrusionOk="0">
                  <a:moveTo>
                    <a:pt x="0" y="0"/>
                  </a:moveTo>
                  <a:lnTo>
                    <a:pt x="0" y="1519"/>
                  </a:lnTo>
                  <a:lnTo>
                    <a:pt x="14898" y="1519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5"/>
            <p:cNvSpPr/>
            <p:nvPr/>
          </p:nvSpPr>
          <p:spPr>
            <a:xfrm>
              <a:off x="5618460" y="3940275"/>
              <a:ext cx="846051" cy="367116"/>
            </a:xfrm>
            <a:custGeom>
              <a:avLst/>
              <a:gdLst/>
              <a:ahLst/>
              <a:cxnLst/>
              <a:rect l="l" t="t" r="r" b="b"/>
              <a:pathLst>
                <a:path w="11859" h="5146" extrusionOk="0">
                  <a:moveTo>
                    <a:pt x="0" y="1"/>
                  </a:moveTo>
                  <a:lnTo>
                    <a:pt x="0" y="5145"/>
                  </a:lnTo>
                  <a:lnTo>
                    <a:pt x="11859" y="5145"/>
                  </a:lnTo>
                  <a:lnTo>
                    <a:pt x="118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5"/>
            <p:cNvSpPr/>
            <p:nvPr/>
          </p:nvSpPr>
          <p:spPr>
            <a:xfrm>
              <a:off x="5641147" y="3956398"/>
              <a:ext cx="17550" cy="334941"/>
            </a:xfrm>
            <a:custGeom>
              <a:avLst/>
              <a:gdLst/>
              <a:ahLst/>
              <a:cxnLst/>
              <a:rect l="l" t="t" r="r" b="b"/>
              <a:pathLst>
                <a:path w="246" h="4695" extrusionOk="0">
                  <a:moveTo>
                    <a:pt x="1" y="1"/>
                  </a:moveTo>
                  <a:lnTo>
                    <a:pt x="1" y="4694"/>
                  </a:lnTo>
                  <a:lnTo>
                    <a:pt x="245" y="4694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5"/>
            <p:cNvSpPr/>
            <p:nvPr/>
          </p:nvSpPr>
          <p:spPr>
            <a:xfrm>
              <a:off x="5669113" y="3956398"/>
              <a:ext cx="17550" cy="334941"/>
            </a:xfrm>
            <a:custGeom>
              <a:avLst/>
              <a:gdLst/>
              <a:ahLst/>
              <a:cxnLst/>
              <a:rect l="l" t="t" r="r" b="b"/>
              <a:pathLst>
                <a:path w="246" h="4695" extrusionOk="0">
                  <a:moveTo>
                    <a:pt x="1" y="1"/>
                  </a:moveTo>
                  <a:lnTo>
                    <a:pt x="1" y="4694"/>
                  </a:lnTo>
                  <a:lnTo>
                    <a:pt x="245" y="4694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5"/>
            <p:cNvSpPr/>
            <p:nvPr/>
          </p:nvSpPr>
          <p:spPr>
            <a:xfrm>
              <a:off x="5697079" y="3956398"/>
              <a:ext cx="17550" cy="334941"/>
            </a:xfrm>
            <a:custGeom>
              <a:avLst/>
              <a:gdLst/>
              <a:ahLst/>
              <a:cxnLst/>
              <a:rect l="l" t="t" r="r" b="b"/>
              <a:pathLst>
                <a:path w="246" h="4695" extrusionOk="0">
                  <a:moveTo>
                    <a:pt x="1" y="1"/>
                  </a:moveTo>
                  <a:lnTo>
                    <a:pt x="1" y="4694"/>
                  </a:lnTo>
                  <a:lnTo>
                    <a:pt x="245" y="4694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5"/>
            <p:cNvSpPr/>
            <p:nvPr/>
          </p:nvSpPr>
          <p:spPr>
            <a:xfrm>
              <a:off x="5725045" y="3956398"/>
              <a:ext cx="17550" cy="334941"/>
            </a:xfrm>
            <a:custGeom>
              <a:avLst/>
              <a:gdLst/>
              <a:ahLst/>
              <a:cxnLst/>
              <a:rect l="l" t="t" r="r" b="b"/>
              <a:pathLst>
                <a:path w="246" h="4695" extrusionOk="0">
                  <a:moveTo>
                    <a:pt x="1" y="1"/>
                  </a:moveTo>
                  <a:lnTo>
                    <a:pt x="1" y="4694"/>
                  </a:lnTo>
                  <a:lnTo>
                    <a:pt x="245" y="4694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5"/>
            <p:cNvSpPr/>
            <p:nvPr/>
          </p:nvSpPr>
          <p:spPr>
            <a:xfrm>
              <a:off x="5753083" y="3956398"/>
              <a:ext cx="17550" cy="334941"/>
            </a:xfrm>
            <a:custGeom>
              <a:avLst/>
              <a:gdLst/>
              <a:ahLst/>
              <a:cxnLst/>
              <a:rect l="l" t="t" r="r" b="b"/>
              <a:pathLst>
                <a:path w="246" h="4695" extrusionOk="0">
                  <a:moveTo>
                    <a:pt x="0" y="1"/>
                  </a:moveTo>
                  <a:lnTo>
                    <a:pt x="0" y="4694"/>
                  </a:lnTo>
                  <a:lnTo>
                    <a:pt x="245" y="4694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5"/>
            <p:cNvSpPr/>
            <p:nvPr/>
          </p:nvSpPr>
          <p:spPr>
            <a:xfrm>
              <a:off x="5780978" y="3956398"/>
              <a:ext cx="17550" cy="334941"/>
            </a:xfrm>
            <a:custGeom>
              <a:avLst/>
              <a:gdLst/>
              <a:ahLst/>
              <a:cxnLst/>
              <a:rect l="l" t="t" r="r" b="b"/>
              <a:pathLst>
                <a:path w="246" h="4695" extrusionOk="0">
                  <a:moveTo>
                    <a:pt x="0" y="1"/>
                  </a:moveTo>
                  <a:lnTo>
                    <a:pt x="0" y="4694"/>
                  </a:lnTo>
                  <a:lnTo>
                    <a:pt x="245" y="4694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5"/>
            <p:cNvSpPr/>
            <p:nvPr/>
          </p:nvSpPr>
          <p:spPr>
            <a:xfrm>
              <a:off x="5809016" y="3956398"/>
              <a:ext cx="17550" cy="334941"/>
            </a:xfrm>
            <a:custGeom>
              <a:avLst/>
              <a:gdLst/>
              <a:ahLst/>
              <a:cxnLst/>
              <a:rect l="l" t="t" r="r" b="b"/>
              <a:pathLst>
                <a:path w="246" h="4695" extrusionOk="0">
                  <a:moveTo>
                    <a:pt x="0" y="1"/>
                  </a:moveTo>
                  <a:lnTo>
                    <a:pt x="0" y="4694"/>
                  </a:lnTo>
                  <a:lnTo>
                    <a:pt x="245" y="4694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5"/>
            <p:cNvSpPr/>
            <p:nvPr/>
          </p:nvSpPr>
          <p:spPr>
            <a:xfrm>
              <a:off x="5836910" y="3956398"/>
              <a:ext cx="17550" cy="334941"/>
            </a:xfrm>
            <a:custGeom>
              <a:avLst/>
              <a:gdLst/>
              <a:ahLst/>
              <a:cxnLst/>
              <a:rect l="l" t="t" r="r" b="b"/>
              <a:pathLst>
                <a:path w="246" h="4695" extrusionOk="0">
                  <a:moveTo>
                    <a:pt x="0" y="1"/>
                  </a:moveTo>
                  <a:lnTo>
                    <a:pt x="0" y="4694"/>
                  </a:lnTo>
                  <a:lnTo>
                    <a:pt x="246" y="4694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5"/>
            <p:cNvSpPr/>
            <p:nvPr/>
          </p:nvSpPr>
          <p:spPr>
            <a:xfrm>
              <a:off x="5864948" y="3956398"/>
              <a:ext cx="17479" cy="334941"/>
            </a:xfrm>
            <a:custGeom>
              <a:avLst/>
              <a:gdLst/>
              <a:ahLst/>
              <a:cxnLst/>
              <a:rect l="l" t="t" r="r" b="b"/>
              <a:pathLst>
                <a:path w="245" h="4695" extrusionOk="0">
                  <a:moveTo>
                    <a:pt x="0" y="1"/>
                  </a:moveTo>
                  <a:lnTo>
                    <a:pt x="0" y="4694"/>
                  </a:lnTo>
                  <a:lnTo>
                    <a:pt x="245" y="4694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5"/>
            <p:cNvSpPr/>
            <p:nvPr/>
          </p:nvSpPr>
          <p:spPr>
            <a:xfrm>
              <a:off x="5892914" y="3956398"/>
              <a:ext cx="17479" cy="334941"/>
            </a:xfrm>
            <a:custGeom>
              <a:avLst/>
              <a:gdLst/>
              <a:ahLst/>
              <a:cxnLst/>
              <a:rect l="l" t="t" r="r" b="b"/>
              <a:pathLst>
                <a:path w="245" h="4695" extrusionOk="0">
                  <a:moveTo>
                    <a:pt x="0" y="1"/>
                  </a:moveTo>
                  <a:lnTo>
                    <a:pt x="0" y="4694"/>
                  </a:lnTo>
                  <a:lnTo>
                    <a:pt x="245" y="4694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5"/>
            <p:cNvSpPr/>
            <p:nvPr/>
          </p:nvSpPr>
          <p:spPr>
            <a:xfrm>
              <a:off x="5920809" y="3956398"/>
              <a:ext cx="17622" cy="334941"/>
            </a:xfrm>
            <a:custGeom>
              <a:avLst/>
              <a:gdLst/>
              <a:ahLst/>
              <a:cxnLst/>
              <a:rect l="l" t="t" r="r" b="b"/>
              <a:pathLst>
                <a:path w="247" h="4695" extrusionOk="0">
                  <a:moveTo>
                    <a:pt x="1" y="1"/>
                  </a:moveTo>
                  <a:lnTo>
                    <a:pt x="1" y="4694"/>
                  </a:lnTo>
                  <a:lnTo>
                    <a:pt x="247" y="4694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5"/>
            <p:cNvSpPr/>
            <p:nvPr/>
          </p:nvSpPr>
          <p:spPr>
            <a:xfrm>
              <a:off x="5948776" y="3956398"/>
              <a:ext cx="17550" cy="334941"/>
            </a:xfrm>
            <a:custGeom>
              <a:avLst/>
              <a:gdLst/>
              <a:ahLst/>
              <a:cxnLst/>
              <a:rect l="l" t="t" r="r" b="b"/>
              <a:pathLst>
                <a:path w="246" h="4695" extrusionOk="0">
                  <a:moveTo>
                    <a:pt x="1" y="1"/>
                  </a:moveTo>
                  <a:lnTo>
                    <a:pt x="1" y="4694"/>
                  </a:lnTo>
                  <a:lnTo>
                    <a:pt x="246" y="4694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5"/>
            <p:cNvSpPr/>
            <p:nvPr/>
          </p:nvSpPr>
          <p:spPr>
            <a:xfrm>
              <a:off x="5976813" y="3956398"/>
              <a:ext cx="17550" cy="334941"/>
            </a:xfrm>
            <a:custGeom>
              <a:avLst/>
              <a:gdLst/>
              <a:ahLst/>
              <a:cxnLst/>
              <a:rect l="l" t="t" r="r" b="b"/>
              <a:pathLst>
                <a:path w="246" h="4695" extrusionOk="0">
                  <a:moveTo>
                    <a:pt x="1" y="1"/>
                  </a:moveTo>
                  <a:lnTo>
                    <a:pt x="1" y="4694"/>
                  </a:lnTo>
                  <a:lnTo>
                    <a:pt x="246" y="4694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5"/>
            <p:cNvSpPr/>
            <p:nvPr/>
          </p:nvSpPr>
          <p:spPr>
            <a:xfrm>
              <a:off x="6004708" y="3956398"/>
              <a:ext cx="17550" cy="334941"/>
            </a:xfrm>
            <a:custGeom>
              <a:avLst/>
              <a:gdLst/>
              <a:ahLst/>
              <a:cxnLst/>
              <a:rect l="l" t="t" r="r" b="b"/>
              <a:pathLst>
                <a:path w="246" h="4695" extrusionOk="0">
                  <a:moveTo>
                    <a:pt x="1" y="1"/>
                  </a:moveTo>
                  <a:lnTo>
                    <a:pt x="1" y="4694"/>
                  </a:lnTo>
                  <a:lnTo>
                    <a:pt x="245" y="4694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5"/>
            <p:cNvSpPr/>
            <p:nvPr/>
          </p:nvSpPr>
          <p:spPr>
            <a:xfrm>
              <a:off x="6032746" y="3956398"/>
              <a:ext cx="17550" cy="334941"/>
            </a:xfrm>
            <a:custGeom>
              <a:avLst/>
              <a:gdLst/>
              <a:ahLst/>
              <a:cxnLst/>
              <a:rect l="l" t="t" r="r" b="b"/>
              <a:pathLst>
                <a:path w="246" h="4695" extrusionOk="0">
                  <a:moveTo>
                    <a:pt x="1" y="1"/>
                  </a:moveTo>
                  <a:lnTo>
                    <a:pt x="1" y="4694"/>
                  </a:lnTo>
                  <a:lnTo>
                    <a:pt x="245" y="4694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5"/>
            <p:cNvSpPr/>
            <p:nvPr/>
          </p:nvSpPr>
          <p:spPr>
            <a:xfrm>
              <a:off x="6060641" y="3956398"/>
              <a:ext cx="17622" cy="334941"/>
            </a:xfrm>
            <a:custGeom>
              <a:avLst/>
              <a:gdLst/>
              <a:ahLst/>
              <a:cxnLst/>
              <a:rect l="l" t="t" r="r" b="b"/>
              <a:pathLst>
                <a:path w="247" h="4695" extrusionOk="0">
                  <a:moveTo>
                    <a:pt x="1" y="1"/>
                  </a:moveTo>
                  <a:lnTo>
                    <a:pt x="1" y="4694"/>
                  </a:lnTo>
                  <a:lnTo>
                    <a:pt x="246" y="4694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5"/>
            <p:cNvSpPr/>
            <p:nvPr/>
          </p:nvSpPr>
          <p:spPr>
            <a:xfrm>
              <a:off x="6088678" y="3956398"/>
              <a:ext cx="17550" cy="334941"/>
            </a:xfrm>
            <a:custGeom>
              <a:avLst/>
              <a:gdLst/>
              <a:ahLst/>
              <a:cxnLst/>
              <a:rect l="l" t="t" r="r" b="b"/>
              <a:pathLst>
                <a:path w="246" h="4695" extrusionOk="0">
                  <a:moveTo>
                    <a:pt x="1" y="1"/>
                  </a:moveTo>
                  <a:lnTo>
                    <a:pt x="1" y="4694"/>
                  </a:lnTo>
                  <a:lnTo>
                    <a:pt x="245" y="4694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5"/>
            <p:cNvSpPr/>
            <p:nvPr/>
          </p:nvSpPr>
          <p:spPr>
            <a:xfrm>
              <a:off x="6116644" y="3956398"/>
              <a:ext cx="17550" cy="334941"/>
            </a:xfrm>
            <a:custGeom>
              <a:avLst/>
              <a:gdLst/>
              <a:ahLst/>
              <a:cxnLst/>
              <a:rect l="l" t="t" r="r" b="b"/>
              <a:pathLst>
                <a:path w="246" h="4695" extrusionOk="0">
                  <a:moveTo>
                    <a:pt x="0" y="1"/>
                  </a:moveTo>
                  <a:lnTo>
                    <a:pt x="0" y="4694"/>
                  </a:lnTo>
                  <a:lnTo>
                    <a:pt x="245" y="4694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5"/>
            <p:cNvSpPr/>
            <p:nvPr/>
          </p:nvSpPr>
          <p:spPr>
            <a:xfrm>
              <a:off x="6144611" y="3956398"/>
              <a:ext cx="17622" cy="334941"/>
            </a:xfrm>
            <a:custGeom>
              <a:avLst/>
              <a:gdLst/>
              <a:ahLst/>
              <a:cxnLst/>
              <a:rect l="l" t="t" r="r" b="b"/>
              <a:pathLst>
                <a:path w="247" h="4695" extrusionOk="0">
                  <a:moveTo>
                    <a:pt x="0" y="1"/>
                  </a:moveTo>
                  <a:lnTo>
                    <a:pt x="0" y="4694"/>
                  </a:lnTo>
                  <a:lnTo>
                    <a:pt x="246" y="4694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5"/>
            <p:cNvSpPr/>
            <p:nvPr/>
          </p:nvSpPr>
          <p:spPr>
            <a:xfrm>
              <a:off x="6172577" y="3956398"/>
              <a:ext cx="17479" cy="334941"/>
            </a:xfrm>
            <a:custGeom>
              <a:avLst/>
              <a:gdLst/>
              <a:ahLst/>
              <a:cxnLst/>
              <a:rect l="l" t="t" r="r" b="b"/>
              <a:pathLst>
                <a:path w="245" h="4695" extrusionOk="0">
                  <a:moveTo>
                    <a:pt x="0" y="1"/>
                  </a:moveTo>
                  <a:lnTo>
                    <a:pt x="0" y="4694"/>
                  </a:lnTo>
                  <a:lnTo>
                    <a:pt x="245" y="4694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5"/>
            <p:cNvSpPr/>
            <p:nvPr/>
          </p:nvSpPr>
          <p:spPr>
            <a:xfrm>
              <a:off x="6200615" y="3956398"/>
              <a:ext cx="17479" cy="334941"/>
            </a:xfrm>
            <a:custGeom>
              <a:avLst/>
              <a:gdLst/>
              <a:ahLst/>
              <a:cxnLst/>
              <a:rect l="l" t="t" r="r" b="b"/>
              <a:pathLst>
                <a:path w="245" h="4695" extrusionOk="0">
                  <a:moveTo>
                    <a:pt x="0" y="1"/>
                  </a:moveTo>
                  <a:lnTo>
                    <a:pt x="0" y="4694"/>
                  </a:lnTo>
                  <a:lnTo>
                    <a:pt x="245" y="4694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5"/>
            <p:cNvSpPr/>
            <p:nvPr/>
          </p:nvSpPr>
          <p:spPr>
            <a:xfrm>
              <a:off x="6228509" y="3956398"/>
              <a:ext cx="17479" cy="334941"/>
            </a:xfrm>
            <a:custGeom>
              <a:avLst/>
              <a:gdLst/>
              <a:ahLst/>
              <a:cxnLst/>
              <a:rect l="l" t="t" r="r" b="b"/>
              <a:pathLst>
                <a:path w="245" h="4695" extrusionOk="0">
                  <a:moveTo>
                    <a:pt x="0" y="1"/>
                  </a:moveTo>
                  <a:lnTo>
                    <a:pt x="0" y="4694"/>
                  </a:lnTo>
                  <a:lnTo>
                    <a:pt x="245" y="4694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5"/>
            <p:cNvSpPr/>
            <p:nvPr/>
          </p:nvSpPr>
          <p:spPr>
            <a:xfrm>
              <a:off x="6256547" y="3956398"/>
              <a:ext cx="17479" cy="334941"/>
            </a:xfrm>
            <a:custGeom>
              <a:avLst/>
              <a:gdLst/>
              <a:ahLst/>
              <a:cxnLst/>
              <a:rect l="l" t="t" r="r" b="b"/>
              <a:pathLst>
                <a:path w="245" h="4695" extrusionOk="0">
                  <a:moveTo>
                    <a:pt x="0" y="1"/>
                  </a:moveTo>
                  <a:lnTo>
                    <a:pt x="0" y="4694"/>
                  </a:lnTo>
                  <a:lnTo>
                    <a:pt x="245" y="4694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5"/>
            <p:cNvSpPr/>
            <p:nvPr/>
          </p:nvSpPr>
          <p:spPr>
            <a:xfrm>
              <a:off x="6284371" y="3956398"/>
              <a:ext cx="17622" cy="334941"/>
            </a:xfrm>
            <a:custGeom>
              <a:avLst/>
              <a:gdLst/>
              <a:ahLst/>
              <a:cxnLst/>
              <a:rect l="l" t="t" r="r" b="b"/>
              <a:pathLst>
                <a:path w="247" h="4695" extrusionOk="0">
                  <a:moveTo>
                    <a:pt x="1" y="1"/>
                  </a:moveTo>
                  <a:lnTo>
                    <a:pt x="1" y="4694"/>
                  </a:lnTo>
                  <a:lnTo>
                    <a:pt x="247" y="4694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5"/>
            <p:cNvSpPr/>
            <p:nvPr/>
          </p:nvSpPr>
          <p:spPr>
            <a:xfrm>
              <a:off x="6312408" y="3956398"/>
              <a:ext cx="17550" cy="334941"/>
            </a:xfrm>
            <a:custGeom>
              <a:avLst/>
              <a:gdLst/>
              <a:ahLst/>
              <a:cxnLst/>
              <a:rect l="l" t="t" r="r" b="b"/>
              <a:pathLst>
                <a:path w="246" h="4695" extrusionOk="0">
                  <a:moveTo>
                    <a:pt x="1" y="1"/>
                  </a:moveTo>
                  <a:lnTo>
                    <a:pt x="1" y="4694"/>
                  </a:lnTo>
                  <a:lnTo>
                    <a:pt x="246" y="4694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5"/>
            <p:cNvSpPr/>
            <p:nvPr/>
          </p:nvSpPr>
          <p:spPr>
            <a:xfrm>
              <a:off x="6340374" y="3956398"/>
              <a:ext cx="17550" cy="334941"/>
            </a:xfrm>
            <a:custGeom>
              <a:avLst/>
              <a:gdLst/>
              <a:ahLst/>
              <a:cxnLst/>
              <a:rect l="l" t="t" r="r" b="b"/>
              <a:pathLst>
                <a:path w="246" h="4695" extrusionOk="0">
                  <a:moveTo>
                    <a:pt x="1" y="1"/>
                  </a:moveTo>
                  <a:lnTo>
                    <a:pt x="1" y="4694"/>
                  </a:lnTo>
                  <a:lnTo>
                    <a:pt x="246" y="4694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5"/>
            <p:cNvSpPr/>
            <p:nvPr/>
          </p:nvSpPr>
          <p:spPr>
            <a:xfrm>
              <a:off x="6368341" y="3956398"/>
              <a:ext cx="17622" cy="334941"/>
            </a:xfrm>
            <a:custGeom>
              <a:avLst/>
              <a:gdLst/>
              <a:ahLst/>
              <a:cxnLst/>
              <a:rect l="l" t="t" r="r" b="b"/>
              <a:pathLst>
                <a:path w="247" h="4695" extrusionOk="0">
                  <a:moveTo>
                    <a:pt x="1" y="1"/>
                  </a:moveTo>
                  <a:lnTo>
                    <a:pt x="1" y="4694"/>
                  </a:lnTo>
                  <a:lnTo>
                    <a:pt x="246" y="4694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5"/>
            <p:cNvSpPr/>
            <p:nvPr/>
          </p:nvSpPr>
          <p:spPr>
            <a:xfrm>
              <a:off x="6396307" y="3956398"/>
              <a:ext cx="17550" cy="334941"/>
            </a:xfrm>
            <a:custGeom>
              <a:avLst/>
              <a:gdLst/>
              <a:ahLst/>
              <a:cxnLst/>
              <a:rect l="l" t="t" r="r" b="b"/>
              <a:pathLst>
                <a:path w="246" h="4695" extrusionOk="0">
                  <a:moveTo>
                    <a:pt x="1" y="1"/>
                  </a:moveTo>
                  <a:lnTo>
                    <a:pt x="1" y="4694"/>
                  </a:lnTo>
                  <a:lnTo>
                    <a:pt x="245" y="4694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5"/>
            <p:cNvSpPr/>
            <p:nvPr/>
          </p:nvSpPr>
          <p:spPr>
            <a:xfrm>
              <a:off x="6424345" y="3956398"/>
              <a:ext cx="17550" cy="334941"/>
            </a:xfrm>
            <a:custGeom>
              <a:avLst/>
              <a:gdLst/>
              <a:ahLst/>
              <a:cxnLst/>
              <a:rect l="l" t="t" r="r" b="b"/>
              <a:pathLst>
                <a:path w="246" h="4695" extrusionOk="0">
                  <a:moveTo>
                    <a:pt x="1" y="1"/>
                  </a:moveTo>
                  <a:lnTo>
                    <a:pt x="1" y="4694"/>
                  </a:lnTo>
                  <a:lnTo>
                    <a:pt x="245" y="4694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5"/>
            <p:cNvSpPr/>
            <p:nvPr/>
          </p:nvSpPr>
          <p:spPr>
            <a:xfrm>
              <a:off x="5680742" y="3363990"/>
              <a:ext cx="347367" cy="503732"/>
            </a:xfrm>
            <a:custGeom>
              <a:avLst/>
              <a:gdLst/>
              <a:ahLst/>
              <a:cxnLst/>
              <a:rect l="l" t="t" r="r" b="b"/>
              <a:pathLst>
                <a:path w="4869" h="7061" extrusionOk="0">
                  <a:moveTo>
                    <a:pt x="2069" y="1"/>
                  </a:moveTo>
                  <a:lnTo>
                    <a:pt x="0" y="7060"/>
                  </a:lnTo>
                  <a:lnTo>
                    <a:pt x="2800" y="7060"/>
                  </a:lnTo>
                  <a:lnTo>
                    <a:pt x="4868" y="1"/>
                  </a:lnTo>
                  <a:close/>
                </a:path>
              </a:pathLst>
            </a:custGeom>
            <a:solidFill>
              <a:srgbClr val="FFFFFF">
                <a:alpha val="172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5"/>
            <p:cNvSpPr/>
            <p:nvPr/>
          </p:nvSpPr>
          <p:spPr>
            <a:xfrm>
              <a:off x="5932438" y="3363990"/>
              <a:ext cx="263468" cy="503732"/>
            </a:xfrm>
            <a:custGeom>
              <a:avLst/>
              <a:gdLst/>
              <a:ahLst/>
              <a:cxnLst/>
              <a:rect l="l" t="t" r="r" b="b"/>
              <a:pathLst>
                <a:path w="3693" h="7061" extrusionOk="0">
                  <a:moveTo>
                    <a:pt x="2070" y="1"/>
                  </a:moveTo>
                  <a:lnTo>
                    <a:pt x="1" y="7060"/>
                  </a:lnTo>
                  <a:lnTo>
                    <a:pt x="1624" y="7060"/>
                  </a:lnTo>
                  <a:lnTo>
                    <a:pt x="3693" y="1"/>
                  </a:lnTo>
                  <a:close/>
                </a:path>
              </a:pathLst>
            </a:custGeom>
            <a:solidFill>
              <a:srgbClr val="FFFFFF">
                <a:alpha val="172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5"/>
            <p:cNvSpPr/>
            <p:nvPr/>
          </p:nvSpPr>
          <p:spPr>
            <a:xfrm>
              <a:off x="6212101" y="3363990"/>
              <a:ext cx="179640" cy="503732"/>
            </a:xfrm>
            <a:custGeom>
              <a:avLst/>
              <a:gdLst/>
              <a:ahLst/>
              <a:cxnLst/>
              <a:rect l="l" t="t" r="r" b="b"/>
              <a:pathLst>
                <a:path w="2518" h="7061" extrusionOk="0">
                  <a:moveTo>
                    <a:pt x="2070" y="1"/>
                  </a:moveTo>
                  <a:lnTo>
                    <a:pt x="1" y="7060"/>
                  </a:lnTo>
                  <a:lnTo>
                    <a:pt x="448" y="7060"/>
                  </a:lnTo>
                  <a:lnTo>
                    <a:pt x="2517" y="1"/>
                  </a:lnTo>
                  <a:close/>
                </a:path>
              </a:pathLst>
            </a:custGeom>
            <a:solidFill>
              <a:srgbClr val="FFFFFF">
                <a:alpha val="172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5"/>
            <p:cNvSpPr/>
            <p:nvPr/>
          </p:nvSpPr>
          <p:spPr>
            <a:xfrm>
              <a:off x="5618460" y="3841540"/>
              <a:ext cx="874088" cy="47726"/>
            </a:xfrm>
            <a:custGeom>
              <a:avLst/>
              <a:gdLst/>
              <a:ahLst/>
              <a:cxnLst/>
              <a:rect l="l" t="t" r="r" b="b"/>
              <a:pathLst>
                <a:path w="12252" h="669" extrusionOk="0">
                  <a:moveTo>
                    <a:pt x="0" y="0"/>
                  </a:moveTo>
                  <a:lnTo>
                    <a:pt x="0" y="668"/>
                  </a:lnTo>
                  <a:lnTo>
                    <a:pt x="12252" y="668"/>
                  </a:lnTo>
                  <a:lnTo>
                    <a:pt x="1225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5"/>
            <p:cNvSpPr/>
            <p:nvPr/>
          </p:nvSpPr>
          <p:spPr>
            <a:xfrm>
              <a:off x="5663263" y="3841540"/>
              <a:ext cx="829285" cy="47726"/>
            </a:xfrm>
            <a:custGeom>
              <a:avLst/>
              <a:gdLst/>
              <a:ahLst/>
              <a:cxnLst/>
              <a:rect l="l" t="t" r="r" b="b"/>
              <a:pathLst>
                <a:path w="11624" h="669" extrusionOk="0">
                  <a:moveTo>
                    <a:pt x="1" y="0"/>
                  </a:moveTo>
                  <a:lnTo>
                    <a:pt x="1" y="668"/>
                  </a:lnTo>
                  <a:lnTo>
                    <a:pt x="11624" y="668"/>
                  </a:lnTo>
                  <a:lnTo>
                    <a:pt x="1162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5"/>
            <p:cNvSpPr/>
            <p:nvPr/>
          </p:nvSpPr>
          <p:spPr>
            <a:xfrm>
              <a:off x="5020110" y="3866010"/>
              <a:ext cx="46087" cy="129339"/>
            </a:xfrm>
            <a:custGeom>
              <a:avLst/>
              <a:gdLst/>
              <a:ahLst/>
              <a:cxnLst/>
              <a:rect l="l" t="t" r="r" b="b"/>
              <a:pathLst>
                <a:path w="646" h="1813" extrusionOk="0">
                  <a:moveTo>
                    <a:pt x="280" y="0"/>
                  </a:moveTo>
                  <a:cubicBezTo>
                    <a:pt x="203" y="0"/>
                    <a:pt x="136" y="46"/>
                    <a:pt x="103" y="181"/>
                  </a:cubicBezTo>
                  <a:cubicBezTo>
                    <a:pt x="1" y="602"/>
                    <a:pt x="274" y="1813"/>
                    <a:pt x="274" y="1813"/>
                  </a:cubicBezTo>
                  <a:lnTo>
                    <a:pt x="539" y="1529"/>
                  </a:lnTo>
                  <a:lnTo>
                    <a:pt x="646" y="205"/>
                  </a:lnTo>
                  <a:lnTo>
                    <a:pt x="646" y="205"/>
                  </a:lnTo>
                  <a:cubicBezTo>
                    <a:pt x="646" y="205"/>
                    <a:pt x="646" y="205"/>
                    <a:pt x="646" y="205"/>
                  </a:cubicBezTo>
                  <a:cubicBezTo>
                    <a:pt x="644" y="205"/>
                    <a:pt x="442" y="0"/>
                    <a:pt x="280" y="0"/>
                  </a:cubicBezTo>
                  <a:close/>
                </a:path>
              </a:pathLst>
            </a:custGeom>
            <a:solidFill>
              <a:srgbClr val="F9B7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5"/>
            <p:cNvSpPr/>
            <p:nvPr/>
          </p:nvSpPr>
          <p:spPr>
            <a:xfrm>
              <a:off x="5025960" y="3783184"/>
              <a:ext cx="91604" cy="138542"/>
            </a:xfrm>
            <a:custGeom>
              <a:avLst/>
              <a:gdLst/>
              <a:ahLst/>
              <a:cxnLst/>
              <a:rect l="l" t="t" r="r" b="b"/>
              <a:pathLst>
                <a:path w="1284" h="1942" extrusionOk="0">
                  <a:moveTo>
                    <a:pt x="853" y="1"/>
                  </a:moveTo>
                  <a:cubicBezTo>
                    <a:pt x="741" y="1"/>
                    <a:pt x="616" y="34"/>
                    <a:pt x="489" y="132"/>
                  </a:cubicBezTo>
                  <a:cubicBezTo>
                    <a:pt x="85" y="444"/>
                    <a:pt x="1" y="1509"/>
                    <a:pt x="1" y="1509"/>
                  </a:cubicBezTo>
                  <a:cubicBezTo>
                    <a:pt x="1" y="1509"/>
                    <a:pt x="285" y="1942"/>
                    <a:pt x="438" y="1942"/>
                  </a:cubicBezTo>
                  <a:cubicBezTo>
                    <a:pt x="495" y="1942"/>
                    <a:pt x="534" y="1882"/>
                    <a:pt x="532" y="1716"/>
                  </a:cubicBezTo>
                  <a:cubicBezTo>
                    <a:pt x="527" y="1109"/>
                    <a:pt x="1283" y="163"/>
                    <a:pt x="1283" y="163"/>
                  </a:cubicBezTo>
                  <a:cubicBezTo>
                    <a:pt x="1283" y="163"/>
                    <a:pt x="1099" y="1"/>
                    <a:pt x="853" y="1"/>
                  </a:cubicBezTo>
                  <a:close/>
                </a:path>
              </a:pathLst>
            </a:custGeom>
            <a:solidFill>
              <a:srgbClr val="F9B7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5"/>
            <p:cNvSpPr/>
            <p:nvPr/>
          </p:nvSpPr>
          <p:spPr>
            <a:xfrm>
              <a:off x="5036091" y="3962390"/>
              <a:ext cx="40309" cy="82897"/>
            </a:xfrm>
            <a:custGeom>
              <a:avLst/>
              <a:gdLst/>
              <a:ahLst/>
              <a:cxnLst/>
              <a:rect l="l" t="t" r="r" b="b"/>
              <a:pathLst>
                <a:path w="565" h="1162" extrusionOk="0">
                  <a:moveTo>
                    <a:pt x="198" y="1"/>
                  </a:moveTo>
                  <a:cubicBezTo>
                    <a:pt x="164" y="2"/>
                    <a:pt x="131" y="12"/>
                    <a:pt x="100" y="27"/>
                  </a:cubicBezTo>
                  <a:cubicBezTo>
                    <a:pt x="73" y="38"/>
                    <a:pt x="47" y="52"/>
                    <a:pt x="31" y="75"/>
                  </a:cubicBezTo>
                  <a:cubicBezTo>
                    <a:pt x="1" y="115"/>
                    <a:pt x="7" y="171"/>
                    <a:pt x="12" y="219"/>
                  </a:cubicBezTo>
                  <a:cubicBezTo>
                    <a:pt x="25" y="339"/>
                    <a:pt x="32" y="458"/>
                    <a:pt x="30" y="578"/>
                  </a:cubicBezTo>
                  <a:cubicBezTo>
                    <a:pt x="28" y="669"/>
                    <a:pt x="21" y="760"/>
                    <a:pt x="37" y="850"/>
                  </a:cubicBezTo>
                  <a:cubicBezTo>
                    <a:pt x="52" y="938"/>
                    <a:pt x="94" y="1027"/>
                    <a:pt x="168" y="1079"/>
                  </a:cubicBezTo>
                  <a:cubicBezTo>
                    <a:pt x="222" y="1117"/>
                    <a:pt x="290" y="1132"/>
                    <a:pt x="356" y="1146"/>
                  </a:cubicBezTo>
                  <a:cubicBezTo>
                    <a:pt x="388" y="1154"/>
                    <a:pt x="421" y="1161"/>
                    <a:pt x="453" y="1162"/>
                  </a:cubicBezTo>
                  <a:cubicBezTo>
                    <a:pt x="455" y="1162"/>
                    <a:pt x="458" y="1162"/>
                    <a:pt x="461" y="1162"/>
                  </a:cubicBezTo>
                  <a:cubicBezTo>
                    <a:pt x="486" y="1162"/>
                    <a:pt x="512" y="1157"/>
                    <a:pt x="532" y="1141"/>
                  </a:cubicBezTo>
                  <a:cubicBezTo>
                    <a:pt x="554" y="1122"/>
                    <a:pt x="564" y="1088"/>
                    <a:pt x="545" y="1065"/>
                  </a:cubicBezTo>
                  <a:cubicBezTo>
                    <a:pt x="524" y="1039"/>
                    <a:pt x="484" y="1048"/>
                    <a:pt x="452" y="1044"/>
                  </a:cubicBezTo>
                  <a:cubicBezTo>
                    <a:pt x="399" y="1037"/>
                    <a:pt x="352" y="998"/>
                    <a:pt x="327" y="951"/>
                  </a:cubicBezTo>
                  <a:cubicBezTo>
                    <a:pt x="302" y="904"/>
                    <a:pt x="295" y="850"/>
                    <a:pt x="292" y="796"/>
                  </a:cubicBezTo>
                  <a:cubicBezTo>
                    <a:pt x="291" y="767"/>
                    <a:pt x="297" y="727"/>
                    <a:pt x="327" y="720"/>
                  </a:cubicBezTo>
                  <a:cubicBezTo>
                    <a:pt x="330" y="720"/>
                    <a:pt x="332" y="719"/>
                    <a:pt x="334" y="719"/>
                  </a:cubicBezTo>
                  <a:cubicBezTo>
                    <a:pt x="353" y="719"/>
                    <a:pt x="369" y="732"/>
                    <a:pt x="382" y="746"/>
                  </a:cubicBezTo>
                  <a:cubicBezTo>
                    <a:pt x="421" y="790"/>
                    <a:pt x="435" y="850"/>
                    <a:pt x="460" y="903"/>
                  </a:cubicBezTo>
                  <a:cubicBezTo>
                    <a:pt x="467" y="918"/>
                    <a:pt x="475" y="934"/>
                    <a:pt x="489" y="945"/>
                  </a:cubicBezTo>
                  <a:cubicBezTo>
                    <a:pt x="499" y="953"/>
                    <a:pt x="511" y="958"/>
                    <a:pt x="523" y="958"/>
                  </a:cubicBezTo>
                  <a:cubicBezTo>
                    <a:pt x="528" y="958"/>
                    <a:pt x="534" y="957"/>
                    <a:pt x="539" y="954"/>
                  </a:cubicBezTo>
                  <a:cubicBezTo>
                    <a:pt x="553" y="948"/>
                    <a:pt x="562" y="931"/>
                    <a:pt x="564" y="914"/>
                  </a:cubicBezTo>
                  <a:cubicBezTo>
                    <a:pt x="565" y="898"/>
                    <a:pt x="560" y="882"/>
                    <a:pt x="555" y="866"/>
                  </a:cubicBezTo>
                  <a:cubicBezTo>
                    <a:pt x="534" y="794"/>
                    <a:pt x="502" y="721"/>
                    <a:pt x="498" y="644"/>
                  </a:cubicBezTo>
                  <a:cubicBezTo>
                    <a:pt x="496" y="608"/>
                    <a:pt x="501" y="571"/>
                    <a:pt x="496" y="535"/>
                  </a:cubicBezTo>
                  <a:cubicBezTo>
                    <a:pt x="488" y="478"/>
                    <a:pt x="458" y="427"/>
                    <a:pt x="419" y="385"/>
                  </a:cubicBezTo>
                  <a:cubicBezTo>
                    <a:pt x="388" y="352"/>
                    <a:pt x="341" y="329"/>
                    <a:pt x="310" y="296"/>
                  </a:cubicBezTo>
                  <a:cubicBezTo>
                    <a:pt x="287" y="270"/>
                    <a:pt x="305" y="221"/>
                    <a:pt x="311" y="191"/>
                  </a:cubicBezTo>
                  <a:cubicBezTo>
                    <a:pt x="318" y="137"/>
                    <a:pt x="325" y="77"/>
                    <a:pt x="289" y="37"/>
                  </a:cubicBezTo>
                  <a:cubicBezTo>
                    <a:pt x="266" y="11"/>
                    <a:pt x="232" y="1"/>
                    <a:pt x="198" y="1"/>
                  </a:cubicBezTo>
                  <a:close/>
                </a:path>
              </a:pathLst>
            </a:custGeom>
            <a:solidFill>
              <a:srgbClr val="F9B7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5"/>
            <p:cNvSpPr/>
            <p:nvPr/>
          </p:nvSpPr>
          <p:spPr>
            <a:xfrm>
              <a:off x="5021180" y="3766847"/>
              <a:ext cx="96669" cy="106796"/>
            </a:xfrm>
            <a:custGeom>
              <a:avLst/>
              <a:gdLst/>
              <a:ahLst/>
              <a:cxnLst/>
              <a:rect l="l" t="t" r="r" b="b"/>
              <a:pathLst>
                <a:path w="1355" h="1497" extrusionOk="0">
                  <a:moveTo>
                    <a:pt x="1091" y="1"/>
                  </a:moveTo>
                  <a:cubicBezTo>
                    <a:pt x="976" y="1"/>
                    <a:pt x="464" y="40"/>
                    <a:pt x="219" y="712"/>
                  </a:cubicBezTo>
                  <a:cubicBezTo>
                    <a:pt x="1" y="1309"/>
                    <a:pt x="30" y="1334"/>
                    <a:pt x="36" y="1334"/>
                  </a:cubicBezTo>
                  <a:cubicBezTo>
                    <a:pt x="37" y="1334"/>
                    <a:pt x="37" y="1334"/>
                    <a:pt x="37" y="1334"/>
                  </a:cubicBezTo>
                  <a:lnTo>
                    <a:pt x="650" y="1496"/>
                  </a:lnTo>
                  <a:cubicBezTo>
                    <a:pt x="649" y="1494"/>
                    <a:pt x="1354" y="465"/>
                    <a:pt x="1115" y="1"/>
                  </a:cubicBezTo>
                  <a:cubicBezTo>
                    <a:pt x="1115" y="1"/>
                    <a:pt x="1106" y="1"/>
                    <a:pt x="10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5"/>
            <p:cNvSpPr/>
            <p:nvPr/>
          </p:nvSpPr>
          <p:spPr>
            <a:xfrm>
              <a:off x="5071619" y="3952902"/>
              <a:ext cx="172221" cy="164867"/>
            </a:xfrm>
            <a:custGeom>
              <a:avLst/>
              <a:gdLst/>
              <a:ahLst/>
              <a:cxnLst/>
              <a:rect l="l" t="t" r="r" b="b"/>
              <a:pathLst>
                <a:path w="2414" h="2311" extrusionOk="0">
                  <a:moveTo>
                    <a:pt x="72" y="1"/>
                  </a:moveTo>
                  <a:lnTo>
                    <a:pt x="0" y="2311"/>
                  </a:lnTo>
                  <a:lnTo>
                    <a:pt x="2414" y="544"/>
                  </a:lnTo>
                  <a:lnTo>
                    <a:pt x="2365" y="181"/>
                  </a:lnTo>
                  <a:lnTo>
                    <a:pt x="72" y="1"/>
                  </a:lnTo>
                  <a:close/>
                </a:path>
              </a:pathLst>
            </a:custGeom>
            <a:solidFill>
              <a:srgbClr val="302A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5"/>
            <p:cNvSpPr/>
            <p:nvPr/>
          </p:nvSpPr>
          <p:spPr>
            <a:xfrm>
              <a:off x="5206528" y="4407694"/>
              <a:ext cx="60284" cy="51650"/>
            </a:xfrm>
            <a:custGeom>
              <a:avLst/>
              <a:gdLst/>
              <a:ahLst/>
              <a:cxnLst/>
              <a:rect l="l" t="t" r="r" b="b"/>
              <a:pathLst>
                <a:path w="845" h="724" extrusionOk="0">
                  <a:moveTo>
                    <a:pt x="44" y="0"/>
                  </a:moveTo>
                  <a:lnTo>
                    <a:pt x="44" y="0"/>
                  </a:lnTo>
                  <a:cubicBezTo>
                    <a:pt x="44" y="0"/>
                    <a:pt x="0" y="259"/>
                    <a:pt x="83" y="331"/>
                  </a:cubicBezTo>
                  <a:cubicBezTo>
                    <a:pt x="165" y="400"/>
                    <a:pt x="234" y="389"/>
                    <a:pt x="293" y="495"/>
                  </a:cubicBezTo>
                  <a:cubicBezTo>
                    <a:pt x="344" y="584"/>
                    <a:pt x="482" y="723"/>
                    <a:pt x="615" y="723"/>
                  </a:cubicBezTo>
                  <a:cubicBezTo>
                    <a:pt x="641" y="723"/>
                    <a:pt x="666" y="718"/>
                    <a:pt x="691" y="706"/>
                  </a:cubicBezTo>
                  <a:cubicBezTo>
                    <a:pt x="844" y="634"/>
                    <a:pt x="763" y="474"/>
                    <a:pt x="654" y="323"/>
                  </a:cubicBezTo>
                  <a:cubicBezTo>
                    <a:pt x="545" y="171"/>
                    <a:pt x="452" y="58"/>
                    <a:pt x="452" y="58"/>
                  </a:cubicBezTo>
                  <a:lnTo>
                    <a:pt x="44" y="0"/>
                  </a:lnTo>
                  <a:close/>
                </a:path>
              </a:pathLst>
            </a:custGeom>
            <a:solidFill>
              <a:srgbClr val="FCB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5"/>
            <p:cNvSpPr/>
            <p:nvPr/>
          </p:nvSpPr>
          <p:spPr>
            <a:xfrm>
              <a:off x="5137112" y="3986574"/>
              <a:ext cx="127632" cy="432106"/>
            </a:xfrm>
            <a:custGeom>
              <a:avLst/>
              <a:gdLst/>
              <a:ahLst/>
              <a:cxnLst/>
              <a:rect l="l" t="t" r="r" b="b"/>
              <a:pathLst>
                <a:path w="1789" h="6057" extrusionOk="0">
                  <a:moveTo>
                    <a:pt x="1491" y="1"/>
                  </a:moveTo>
                  <a:cubicBezTo>
                    <a:pt x="1491" y="1"/>
                    <a:pt x="283" y="901"/>
                    <a:pt x="46" y="1003"/>
                  </a:cubicBezTo>
                  <a:lnTo>
                    <a:pt x="46" y="1003"/>
                  </a:lnTo>
                  <a:cubicBezTo>
                    <a:pt x="39" y="988"/>
                    <a:pt x="32" y="976"/>
                    <a:pt x="26" y="968"/>
                  </a:cubicBezTo>
                  <a:cubicBezTo>
                    <a:pt x="3" y="998"/>
                    <a:pt x="0" y="1012"/>
                    <a:pt x="14" y="1012"/>
                  </a:cubicBezTo>
                  <a:cubicBezTo>
                    <a:pt x="21" y="1012"/>
                    <a:pt x="32" y="1009"/>
                    <a:pt x="46" y="1003"/>
                  </a:cubicBezTo>
                  <a:lnTo>
                    <a:pt x="46" y="1003"/>
                  </a:lnTo>
                  <a:cubicBezTo>
                    <a:pt x="289" y="1519"/>
                    <a:pt x="990" y="5971"/>
                    <a:pt x="990" y="5971"/>
                  </a:cubicBezTo>
                  <a:cubicBezTo>
                    <a:pt x="1064" y="6035"/>
                    <a:pt x="1151" y="6057"/>
                    <a:pt x="1234" y="6057"/>
                  </a:cubicBezTo>
                  <a:cubicBezTo>
                    <a:pt x="1399" y="6057"/>
                    <a:pt x="1548" y="5971"/>
                    <a:pt x="1548" y="5971"/>
                  </a:cubicBezTo>
                  <a:cubicBezTo>
                    <a:pt x="1788" y="3569"/>
                    <a:pt x="1491" y="1"/>
                    <a:pt x="1491" y="1"/>
                  </a:cubicBezTo>
                  <a:close/>
                </a:path>
              </a:pathLst>
            </a:custGeom>
            <a:solidFill>
              <a:srgbClr val="302A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5"/>
            <p:cNvSpPr/>
            <p:nvPr/>
          </p:nvSpPr>
          <p:spPr>
            <a:xfrm>
              <a:off x="5209739" y="3989571"/>
              <a:ext cx="41949" cy="430109"/>
            </a:xfrm>
            <a:custGeom>
              <a:avLst/>
              <a:gdLst/>
              <a:ahLst/>
              <a:cxnLst/>
              <a:rect l="l" t="t" r="r" b="b"/>
              <a:pathLst>
                <a:path w="588" h="6029" extrusionOk="0">
                  <a:moveTo>
                    <a:pt x="43" y="1"/>
                  </a:moveTo>
                  <a:cubicBezTo>
                    <a:pt x="23" y="1"/>
                    <a:pt x="0" y="18"/>
                    <a:pt x="3" y="45"/>
                  </a:cubicBezTo>
                  <a:cubicBezTo>
                    <a:pt x="277" y="1986"/>
                    <a:pt x="517" y="4036"/>
                    <a:pt x="320" y="5995"/>
                  </a:cubicBezTo>
                  <a:cubicBezTo>
                    <a:pt x="318" y="6017"/>
                    <a:pt x="334" y="6028"/>
                    <a:pt x="351" y="6028"/>
                  </a:cubicBezTo>
                  <a:cubicBezTo>
                    <a:pt x="369" y="6028"/>
                    <a:pt x="387" y="6017"/>
                    <a:pt x="390" y="5995"/>
                  </a:cubicBezTo>
                  <a:cubicBezTo>
                    <a:pt x="588" y="4031"/>
                    <a:pt x="345" y="1974"/>
                    <a:pt x="71" y="26"/>
                  </a:cubicBezTo>
                  <a:cubicBezTo>
                    <a:pt x="68" y="8"/>
                    <a:pt x="56" y="1"/>
                    <a:pt x="43" y="1"/>
                  </a:cubicBezTo>
                  <a:close/>
                </a:path>
              </a:pathLst>
            </a:custGeom>
            <a:solidFill>
              <a:srgbClr val="3C36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5"/>
            <p:cNvSpPr/>
            <p:nvPr/>
          </p:nvSpPr>
          <p:spPr>
            <a:xfrm>
              <a:off x="5052428" y="4413116"/>
              <a:ext cx="60284" cy="51650"/>
            </a:xfrm>
            <a:custGeom>
              <a:avLst/>
              <a:gdLst/>
              <a:ahLst/>
              <a:cxnLst/>
              <a:rect l="l" t="t" r="r" b="b"/>
              <a:pathLst>
                <a:path w="845" h="724" extrusionOk="0">
                  <a:moveTo>
                    <a:pt x="801" y="1"/>
                  </a:moveTo>
                  <a:lnTo>
                    <a:pt x="393" y="59"/>
                  </a:lnTo>
                  <a:cubicBezTo>
                    <a:pt x="393" y="59"/>
                    <a:pt x="300" y="172"/>
                    <a:pt x="192" y="323"/>
                  </a:cubicBezTo>
                  <a:cubicBezTo>
                    <a:pt x="83" y="475"/>
                    <a:pt x="1" y="634"/>
                    <a:pt x="154" y="707"/>
                  </a:cubicBezTo>
                  <a:cubicBezTo>
                    <a:pt x="179" y="719"/>
                    <a:pt x="204" y="724"/>
                    <a:pt x="230" y="724"/>
                  </a:cubicBezTo>
                  <a:cubicBezTo>
                    <a:pt x="363" y="724"/>
                    <a:pt x="501" y="583"/>
                    <a:pt x="552" y="496"/>
                  </a:cubicBezTo>
                  <a:cubicBezTo>
                    <a:pt x="611" y="390"/>
                    <a:pt x="680" y="401"/>
                    <a:pt x="762" y="331"/>
                  </a:cubicBezTo>
                  <a:cubicBezTo>
                    <a:pt x="845" y="260"/>
                    <a:pt x="801" y="1"/>
                    <a:pt x="801" y="1"/>
                  </a:cubicBezTo>
                  <a:close/>
                </a:path>
              </a:pathLst>
            </a:custGeom>
            <a:solidFill>
              <a:srgbClr val="FCB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5"/>
            <p:cNvSpPr/>
            <p:nvPr/>
          </p:nvSpPr>
          <p:spPr>
            <a:xfrm>
              <a:off x="5054497" y="3976515"/>
              <a:ext cx="127560" cy="447658"/>
            </a:xfrm>
            <a:custGeom>
              <a:avLst/>
              <a:gdLst/>
              <a:ahLst/>
              <a:cxnLst/>
              <a:rect l="l" t="t" r="r" b="b"/>
              <a:pathLst>
                <a:path w="1788" h="6275" extrusionOk="0">
                  <a:moveTo>
                    <a:pt x="262" y="1"/>
                  </a:moveTo>
                  <a:cubicBezTo>
                    <a:pt x="262" y="1"/>
                    <a:pt x="1" y="3786"/>
                    <a:pt x="241" y="6188"/>
                  </a:cubicBezTo>
                  <a:cubicBezTo>
                    <a:pt x="241" y="6188"/>
                    <a:pt x="390" y="6275"/>
                    <a:pt x="555" y="6275"/>
                  </a:cubicBezTo>
                  <a:cubicBezTo>
                    <a:pt x="638" y="6275"/>
                    <a:pt x="725" y="6253"/>
                    <a:pt x="799" y="6188"/>
                  </a:cubicBezTo>
                  <a:cubicBezTo>
                    <a:pt x="799" y="6188"/>
                    <a:pt x="1509" y="1681"/>
                    <a:pt x="1748" y="1211"/>
                  </a:cubicBezTo>
                  <a:lnTo>
                    <a:pt x="1748" y="1211"/>
                  </a:lnTo>
                  <a:cubicBezTo>
                    <a:pt x="1763" y="1219"/>
                    <a:pt x="1773" y="1224"/>
                    <a:pt x="1779" y="1224"/>
                  </a:cubicBezTo>
                  <a:cubicBezTo>
                    <a:pt x="1788" y="1224"/>
                    <a:pt x="1783" y="1212"/>
                    <a:pt x="1763" y="1186"/>
                  </a:cubicBezTo>
                  <a:cubicBezTo>
                    <a:pt x="1759" y="1192"/>
                    <a:pt x="1753" y="1201"/>
                    <a:pt x="1748" y="1211"/>
                  </a:cubicBezTo>
                  <a:lnTo>
                    <a:pt x="1748" y="1211"/>
                  </a:lnTo>
                  <a:cubicBezTo>
                    <a:pt x="1521" y="1080"/>
                    <a:pt x="262" y="1"/>
                    <a:pt x="262" y="1"/>
                  </a:cubicBezTo>
                  <a:close/>
                </a:path>
              </a:pathLst>
            </a:custGeom>
            <a:solidFill>
              <a:srgbClr val="302A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5"/>
            <p:cNvSpPr/>
            <p:nvPr/>
          </p:nvSpPr>
          <p:spPr>
            <a:xfrm>
              <a:off x="5067482" y="3995135"/>
              <a:ext cx="42021" cy="430109"/>
            </a:xfrm>
            <a:custGeom>
              <a:avLst/>
              <a:gdLst/>
              <a:ahLst/>
              <a:cxnLst/>
              <a:rect l="l" t="t" r="r" b="b"/>
              <a:pathLst>
                <a:path w="589" h="6029" extrusionOk="0">
                  <a:moveTo>
                    <a:pt x="546" y="0"/>
                  </a:moveTo>
                  <a:cubicBezTo>
                    <a:pt x="533" y="0"/>
                    <a:pt x="520" y="8"/>
                    <a:pt x="518" y="26"/>
                  </a:cubicBezTo>
                  <a:cubicBezTo>
                    <a:pt x="244" y="1973"/>
                    <a:pt x="0" y="4031"/>
                    <a:pt x="198" y="5995"/>
                  </a:cubicBezTo>
                  <a:cubicBezTo>
                    <a:pt x="200" y="6017"/>
                    <a:pt x="219" y="6028"/>
                    <a:pt x="236" y="6028"/>
                  </a:cubicBezTo>
                  <a:cubicBezTo>
                    <a:pt x="253" y="6028"/>
                    <a:pt x="269" y="6017"/>
                    <a:pt x="267" y="5995"/>
                  </a:cubicBezTo>
                  <a:cubicBezTo>
                    <a:pt x="70" y="4036"/>
                    <a:pt x="311" y="1985"/>
                    <a:pt x="585" y="44"/>
                  </a:cubicBezTo>
                  <a:cubicBezTo>
                    <a:pt x="589" y="18"/>
                    <a:pt x="566" y="0"/>
                    <a:pt x="546" y="0"/>
                  </a:cubicBezTo>
                  <a:close/>
                </a:path>
              </a:pathLst>
            </a:custGeom>
            <a:solidFill>
              <a:srgbClr val="3C36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5"/>
            <p:cNvSpPr/>
            <p:nvPr/>
          </p:nvSpPr>
          <p:spPr>
            <a:xfrm>
              <a:off x="5200749" y="3778190"/>
              <a:ext cx="166299" cy="97664"/>
            </a:xfrm>
            <a:custGeom>
              <a:avLst/>
              <a:gdLst/>
              <a:ahLst/>
              <a:cxnLst/>
              <a:rect l="l" t="t" r="r" b="b"/>
              <a:pathLst>
                <a:path w="2331" h="1369" extrusionOk="0">
                  <a:moveTo>
                    <a:pt x="315" y="1"/>
                  </a:moveTo>
                  <a:cubicBezTo>
                    <a:pt x="315" y="1"/>
                    <a:pt x="1" y="306"/>
                    <a:pt x="275" y="732"/>
                  </a:cubicBezTo>
                  <a:cubicBezTo>
                    <a:pt x="550" y="1159"/>
                    <a:pt x="1543" y="1368"/>
                    <a:pt x="1543" y="1368"/>
                  </a:cubicBezTo>
                  <a:cubicBezTo>
                    <a:pt x="1543" y="1368"/>
                    <a:pt x="2330" y="950"/>
                    <a:pt x="1761" y="881"/>
                  </a:cubicBezTo>
                  <a:cubicBezTo>
                    <a:pt x="1192" y="812"/>
                    <a:pt x="315" y="1"/>
                    <a:pt x="315" y="1"/>
                  </a:cubicBezTo>
                  <a:close/>
                </a:path>
              </a:pathLst>
            </a:custGeom>
            <a:solidFill>
              <a:srgbClr val="F9B7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5"/>
            <p:cNvSpPr/>
            <p:nvPr/>
          </p:nvSpPr>
          <p:spPr>
            <a:xfrm>
              <a:off x="5173639" y="3763423"/>
              <a:ext cx="118928" cy="100661"/>
            </a:xfrm>
            <a:custGeom>
              <a:avLst/>
              <a:gdLst/>
              <a:ahLst/>
              <a:cxnLst/>
              <a:rect l="l" t="t" r="r" b="b"/>
              <a:pathLst>
                <a:path w="1667" h="1411" extrusionOk="0">
                  <a:moveTo>
                    <a:pt x="95" y="1"/>
                  </a:moveTo>
                  <a:cubicBezTo>
                    <a:pt x="91" y="1"/>
                    <a:pt x="1" y="6"/>
                    <a:pt x="70" y="472"/>
                  </a:cubicBezTo>
                  <a:cubicBezTo>
                    <a:pt x="158" y="1064"/>
                    <a:pt x="1151" y="1411"/>
                    <a:pt x="1151" y="1411"/>
                  </a:cubicBezTo>
                  <a:lnTo>
                    <a:pt x="1666" y="846"/>
                  </a:lnTo>
                  <a:lnTo>
                    <a:pt x="1666" y="846"/>
                  </a:lnTo>
                  <a:cubicBezTo>
                    <a:pt x="1666" y="846"/>
                    <a:pt x="1666" y="846"/>
                    <a:pt x="1666" y="846"/>
                  </a:cubicBezTo>
                  <a:cubicBezTo>
                    <a:pt x="1664" y="846"/>
                    <a:pt x="714" y="1"/>
                    <a:pt x="95" y="1"/>
                  </a:cubicBezTo>
                  <a:cubicBezTo>
                    <a:pt x="95" y="1"/>
                    <a:pt x="95" y="1"/>
                    <a:pt x="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5"/>
            <p:cNvSpPr/>
            <p:nvPr/>
          </p:nvSpPr>
          <p:spPr>
            <a:xfrm>
              <a:off x="5062416" y="3758429"/>
              <a:ext cx="182423" cy="233424"/>
            </a:xfrm>
            <a:custGeom>
              <a:avLst/>
              <a:gdLst/>
              <a:ahLst/>
              <a:cxnLst/>
              <a:rect l="l" t="t" r="r" b="b"/>
              <a:pathLst>
                <a:path w="2557" h="3272" extrusionOk="0">
                  <a:moveTo>
                    <a:pt x="1212" y="0"/>
                  </a:moveTo>
                  <a:cubicBezTo>
                    <a:pt x="1035" y="0"/>
                    <a:pt x="853" y="18"/>
                    <a:pt x="682" y="45"/>
                  </a:cubicBezTo>
                  <a:cubicBezTo>
                    <a:pt x="264" y="111"/>
                    <a:pt x="30" y="394"/>
                    <a:pt x="29" y="909"/>
                  </a:cubicBezTo>
                  <a:cubicBezTo>
                    <a:pt x="29" y="1246"/>
                    <a:pt x="1" y="2664"/>
                    <a:pt x="205" y="3064"/>
                  </a:cubicBezTo>
                  <a:cubicBezTo>
                    <a:pt x="205" y="3064"/>
                    <a:pt x="476" y="3272"/>
                    <a:pt x="1070" y="3272"/>
                  </a:cubicBezTo>
                  <a:cubicBezTo>
                    <a:pt x="1429" y="3272"/>
                    <a:pt x="1904" y="3196"/>
                    <a:pt x="2509" y="2954"/>
                  </a:cubicBezTo>
                  <a:cubicBezTo>
                    <a:pt x="2510" y="2953"/>
                    <a:pt x="2556" y="1622"/>
                    <a:pt x="2220" y="500"/>
                  </a:cubicBezTo>
                  <a:cubicBezTo>
                    <a:pt x="2106" y="120"/>
                    <a:pt x="1676" y="0"/>
                    <a:pt x="12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5"/>
            <p:cNvSpPr/>
            <p:nvPr/>
          </p:nvSpPr>
          <p:spPr>
            <a:xfrm>
              <a:off x="5271878" y="3835904"/>
              <a:ext cx="117430" cy="42733"/>
            </a:xfrm>
            <a:custGeom>
              <a:avLst/>
              <a:gdLst/>
              <a:ahLst/>
              <a:cxnLst/>
              <a:rect l="l" t="t" r="r" b="b"/>
              <a:pathLst>
                <a:path w="1646" h="599" extrusionOk="0">
                  <a:moveTo>
                    <a:pt x="437" y="1"/>
                  </a:moveTo>
                  <a:cubicBezTo>
                    <a:pt x="437" y="2"/>
                    <a:pt x="1" y="369"/>
                    <a:pt x="391" y="519"/>
                  </a:cubicBezTo>
                  <a:cubicBezTo>
                    <a:pt x="549" y="580"/>
                    <a:pt x="786" y="598"/>
                    <a:pt x="1011" y="598"/>
                  </a:cubicBezTo>
                  <a:cubicBezTo>
                    <a:pt x="1340" y="598"/>
                    <a:pt x="1645" y="559"/>
                    <a:pt x="1645" y="559"/>
                  </a:cubicBezTo>
                  <a:lnTo>
                    <a:pt x="1579" y="256"/>
                  </a:lnTo>
                  <a:lnTo>
                    <a:pt x="437" y="1"/>
                  </a:lnTo>
                  <a:close/>
                </a:path>
              </a:pathLst>
            </a:custGeom>
            <a:solidFill>
              <a:srgbClr val="F9B7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5"/>
            <p:cNvSpPr/>
            <p:nvPr/>
          </p:nvSpPr>
          <p:spPr>
            <a:xfrm>
              <a:off x="5366478" y="3838187"/>
              <a:ext cx="85254" cy="55788"/>
            </a:xfrm>
            <a:custGeom>
              <a:avLst/>
              <a:gdLst/>
              <a:ahLst/>
              <a:cxnLst/>
              <a:rect l="l" t="t" r="r" b="b"/>
              <a:pathLst>
                <a:path w="1195" h="782" extrusionOk="0">
                  <a:moveTo>
                    <a:pt x="1092" y="1"/>
                  </a:moveTo>
                  <a:cubicBezTo>
                    <a:pt x="1055" y="1"/>
                    <a:pt x="1018" y="8"/>
                    <a:pt x="982" y="17"/>
                  </a:cubicBezTo>
                  <a:cubicBezTo>
                    <a:pt x="844" y="53"/>
                    <a:pt x="712" y="105"/>
                    <a:pt x="575" y="144"/>
                  </a:cubicBezTo>
                  <a:cubicBezTo>
                    <a:pt x="481" y="170"/>
                    <a:pt x="383" y="188"/>
                    <a:pt x="283" y="188"/>
                  </a:cubicBezTo>
                  <a:cubicBezTo>
                    <a:pt x="239" y="188"/>
                    <a:pt x="200" y="183"/>
                    <a:pt x="162" y="183"/>
                  </a:cubicBezTo>
                  <a:cubicBezTo>
                    <a:pt x="124" y="183"/>
                    <a:pt x="87" y="188"/>
                    <a:pt x="46" y="207"/>
                  </a:cubicBezTo>
                  <a:cubicBezTo>
                    <a:pt x="34" y="212"/>
                    <a:pt x="24" y="217"/>
                    <a:pt x="17" y="228"/>
                  </a:cubicBezTo>
                  <a:cubicBezTo>
                    <a:pt x="10" y="237"/>
                    <a:pt x="9" y="245"/>
                    <a:pt x="8" y="256"/>
                  </a:cubicBezTo>
                  <a:cubicBezTo>
                    <a:pt x="0" y="320"/>
                    <a:pt x="15" y="385"/>
                    <a:pt x="48" y="440"/>
                  </a:cubicBezTo>
                  <a:cubicBezTo>
                    <a:pt x="56" y="455"/>
                    <a:pt x="66" y="468"/>
                    <a:pt x="81" y="476"/>
                  </a:cubicBezTo>
                  <a:cubicBezTo>
                    <a:pt x="91" y="481"/>
                    <a:pt x="103" y="482"/>
                    <a:pt x="114" y="483"/>
                  </a:cubicBezTo>
                  <a:cubicBezTo>
                    <a:pt x="253" y="502"/>
                    <a:pt x="385" y="559"/>
                    <a:pt x="493" y="647"/>
                  </a:cubicBezTo>
                  <a:cubicBezTo>
                    <a:pt x="551" y="694"/>
                    <a:pt x="605" y="752"/>
                    <a:pt x="677" y="777"/>
                  </a:cubicBezTo>
                  <a:cubicBezTo>
                    <a:pt x="684" y="780"/>
                    <a:pt x="692" y="782"/>
                    <a:pt x="701" y="782"/>
                  </a:cubicBezTo>
                  <a:cubicBezTo>
                    <a:pt x="708" y="782"/>
                    <a:pt x="715" y="780"/>
                    <a:pt x="721" y="776"/>
                  </a:cubicBezTo>
                  <a:cubicBezTo>
                    <a:pt x="741" y="761"/>
                    <a:pt x="730" y="728"/>
                    <a:pt x="716" y="706"/>
                  </a:cubicBezTo>
                  <a:cubicBezTo>
                    <a:pt x="699" y="678"/>
                    <a:pt x="682" y="648"/>
                    <a:pt x="665" y="619"/>
                  </a:cubicBezTo>
                  <a:cubicBezTo>
                    <a:pt x="644" y="582"/>
                    <a:pt x="622" y="540"/>
                    <a:pt x="639" y="502"/>
                  </a:cubicBezTo>
                  <a:cubicBezTo>
                    <a:pt x="652" y="470"/>
                    <a:pt x="687" y="455"/>
                    <a:pt x="720" y="445"/>
                  </a:cubicBezTo>
                  <a:cubicBezTo>
                    <a:pt x="788" y="422"/>
                    <a:pt x="861" y="416"/>
                    <a:pt x="932" y="403"/>
                  </a:cubicBezTo>
                  <a:cubicBezTo>
                    <a:pt x="1004" y="389"/>
                    <a:pt x="1076" y="367"/>
                    <a:pt x="1130" y="318"/>
                  </a:cubicBezTo>
                  <a:cubicBezTo>
                    <a:pt x="1135" y="315"/>
                    <a:pt x="1140" y="310"/>
                    <a:pt x="1141" y="305"/>
                  </a:cubicBezTo>
                  <a:cubicBezTo>
                    <a:pt x="1144" y="295"/>
                    <a:pt x="1134" y="286"/>
                    <a:pt x="1125" y="282"/>
                  </a:cubicBezTo>
                  <a:cubicBezTo>
                    <a:pt x="1116" y="280"/>
                    <a:pt x="1105" y="281"/>
                    <a:pt x="1095" y="280"/>
                  </a:cubicBezTo>
                  <a:cubicBezTo>
                    <a:pt x="1072" y="279"/>
                    <a:pt x="1050" y="268"/>
                    <a:pt x="1033" y="251"/>
                  </a:cubicBezTo>
                  <a:cubicBezTo>
                    <a:pt x="1071" y="232"/>
                    <a:pt x="1107" y="212"/>
                    <a:pt x="1145" y="193"/>
                  </a:cubicBezTo>
                  <a:cubicBezTo>
                    <a:pt x="1159" y="185"/>
                    <a:pt x="1175" y="177"/>
                    <a:pt x="1183" y="165"/>
                  </a:cubicBezTo>
                  <a:cubicBezTo>
                    <a:pt x="1192" y="151"/>
                    <a:pt x="1194" y="131"/>
                    <a:pt x="1182" y="120"/>
                  </a:cubicBezTo>
                  <a:cubicBezTo>
                    <a:pt x="1169" y="105"/>
                    <a:pt x="1138" y="108"/>
                    <a:pt x="1135" y="88"/>
                  </a:cubicBezTo>
                  <a:cubicBezTo>
                    <a:pt x="1133" y="73"/>
                    <a:pt x="1151" y="63"/>
                    <a:pt x="1156" y="51"/>
                  </a:cubicBezTo>
                  <a:cubicBezTo>
                    <a:pt x="1162" y="36"/>
                    <a:pt x="1155" y="19"/>
                    <a:pt x="1143" y="11"/>
                  </a:cubicBezTo>
                  <a:cubicBezTo>
                    <a:pt x="1130" y="4"/>
                    <a:pt x="1115" y="1"/>
                    <a:pt x="1099" y="1"/>
                  </a:cubicBezTo>
                  <a:cubicBezTo>
                    <a:pt x="1097" y="1"/>
                    <a:pt x="1094" y="1"/>
                    <a:pt x="1092" y="1"/>
                  </a:cubicBezTo>
                  <a:close/>
                </a:path>
              </a:pathLst>
            </a:custGeom>
            <a:solidFill>
              <a:srgbClr val="F9B7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5"/>
            <p:cNvSpPr/>
            <p:nvPr/>
          </p:nvSpPr>
          <p:spPr>
            <a:xfrm>
              <a:off x="5136256" y="3776264"/>
              <a:ext cx="28180" cy="203676"/>
            </a:xfrm>
            <a:custGeom>
              <a:avLst/>
              <a:gdLst/>
              <a:ahLst/>
              <a:cxnLst/>
              <a:rect l="l" t="t" r="r" b="b"/>
              <a:pathLst>
                <a:path w="395" h="2855" extrusionOk="0">
                  <a:moveTo>
                    <a:pt x="0" y="1"/>
                  </a:moveTo>
                  <a:cubicBezTo>
                    <a:pt x="0" y="1"/>
                    <a:pt x="15" y="1751"/>
                    <a:pt x="197" y="2842"/>
                  </a:cubicBezTo>
                  <a:lnTo>
                    <a:pt x="394" y="2854"/>
                  </a:lnTo>
                  <a:cubicBezTo>
                    <a:pt x="394" y="2854"/>
                    <a:pt x="119" y="1557"/>
                    <a:pt x="171" y="1"/>
                  </a:cubicBezTo>
                  <a:close/>
                </a:path>
              </a:pathLst>
            </a:custGeom>
            <a:solidFill>
              <a:srgbClr val="FBFC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5"/>
            <p:cNvSpPr/>
            <p:nvPr/>
          </p:nvSpPr>
          <p:spPr>
            <a:xfrm>
              <a:off x="5070906" y="3955970"/>
              <a:ext cx="174860" cy="36455"/>
            </a:xfrm>
            <a:custGeom>
              <a:avLst/>
              <a:gdLst/>
              <a:ahLst/>
              <a:cxnLst/>
              <a:rect l="l" t="t" r="r" b="b"/>
              <a:pathLst>
                <a:path w="2451" h="511" extrusionOk="0">
                  <a:moveTo>
                    <a:pt x="2386" y="0"/>
                  </a:moveTo>
                  <a:cubicBezTo>
                    <a:pt x="2386" y="0"/>
                    <a:pt x="1791" y="226"/>
                    <a:pt x="956" y="226"/>
                  </a:cubicBezTo>
                  <a:cubicBezTo>
                    <a:pt x="669" y="226"/>
                    <a:pt x="354" y="199"/>
                    <a:pt x="25" y="128"/>
                  </a:cubicBezTo>
                  <a:lnTo>
                    <a:pt x="1" y="413"/>
                  </a:lnTo>
                  <a:cubicBezTo>
                    <a:pt x="1" y="413"/>
                    <a:pt x="483" y="510"/>
                    <a:pt x="1073" y="510"/>
                  </a:cubicBezTo>
                  <a:cubicBezTo>
                    <a:pt x="1526" y="510"/>
                    <a:pt x="2042" y="453"/>
                    <a:pt x="2451" y="250"/>
                  </a:cubicBezTo>
                  <a:lnTo>
                    <a:pt x="2386" y="0"/>
                  </a:lnTo>
                  <a:close/>
                </a:path>
              </a:pathLst>
            </a:custGeom>
            <a:solidFill>
              <a:srgbClr val="3C36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5"/>
            <p:cNvSpPr/>
            <p:nvPr/>
          </p:nvSpPr>
          <p:spPr>
            <a:xfrm>
              <a:off x="5120489" y="3967384"/>
              <a:ext cx="15909" cy="29820"/>
            </a:xfrm>
            <a:custGeom>
              <a:avLst/>
              <a:gdLst/>
              <a:ahLst/>
              <a:cxnLst/>
              <a:rect l="l" t="t" r="r" b="b"/>
              <a:pathLst>
                <a:path w="223" h="418" extrusionOk="0">
                  <a:moveTo>
                    <a:pt x="57" y="0"/>
                  </a:moveTo>
                  <a:lnTo>
                    <a:pt x="1" y="418"/>
                  </a:lnTo>
                  <a:lnTo>
                    <a:pt x="223" y="418"/>
                  </a:lnTo>
                  <a:lnTo>
                    <a:pt x="190" y="0"/>
                  </a:lnTo>
                  <a:close/>
                </a:path>
              </a:pathLst>
            </a:custGeom>
            <a:solidFill>
              <a:srgbClr val="302A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5"/>
            <p:cNvSpPr/>
            <p:nvPr/>
          </p:nvSpPr>
          <p:spPr>
            <a:xfrm>
              <a:off x="5191261" y="3961677"/>
              <a:ext cx="18834" cy="31960"/>
            </a:xfrm>
            <a:custGeom>
              <a:avLst/>
              <a:gdLst/>
              <a:ahLst/>
              <a:cxnLst/>
              <a:rect l="l" t="t" r="r" b="b"/>
              <a:pathLst>
                <a:path w="264" h="448" extrusionOk="0">
                  <a:moveTo>
                    <a:pt x="97" y="0"/>
                  </a:moveTo>
                  <a:lnTo>
                    <a:pt x="1" y="32"/>
                  </a:lnTo>
                  <a:lnTo>
                    <a:pt x="64" y="447"/>
                  </a:lnTo>
                  <a:lnTo>
                    <a:pt x="263" y="383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302A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5"/>
            <p:cNvSpPr/>
            <p:nvPr/>
          </p:nvSpPr>
          <p:spPr>
            <a:xfrm>
              <a:off x="5138610" y="3793457"/>
              <a:ext cx="6564" cy="6349"/>
            </a:xfrm>
            <a:custGeom>
              <a:avLst/>
              <a:gdLst/>
              <a:ahLst/>
              <a:cxnLst/>
              <a:rect l="l" t="t" r="r" b="b"/>
              <a:pathLst>
                <a:path w="92" h="89" extrusionOk="0">
                  <a:moveTo>
                    <a:pt x="46" y="0"/>
                  </a:moveTo>
                  <a:cubicBezTo>
                    <a:pt x="21" y="0"/>
                    <a:pt x="1" y="20"/>
                    <a:pt x="1" y="45"/>
                  </a:cubicBezTo>
                  <a:cubicBezTo>
                    <a:pt x="1" y="69"/>
                    <a:pt x="21" y="89"/>
                    <a:pt x="46" y="89"/>
                  </a:cubicBezTo>
                  <a:cubicBezTo>
                    <a:pt x="71" y="89"/>
                    <a:pt x="92" y="69"/>
                    <a:pt x="92" y="45"/>
                  </a:cubicBezTo>
                  <a:cubicBezTo>
                    <a:pt x="92" y="20"/>
                    <a:pt x="71" y="0"/>
                    <a:pt x="46" y="0"/>
                  </a:cubicBezTo>
                  <a:close/>
                </a:path>
              </a:pathLst>
            </a:custGeom>
            <a:solidFill>
              <a:srgbClr val="5041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5"/>
            <p:cNvSpPr/>
            <p:nvPr/>
          </p:nvSpPr>
          <p:spPr>
            <a:xfrm>
              <a:off x="5138610" y="3823277"/>
              <a:ext cx="6564" cy="6349"/>
            </a:xfrm>
            <a:custGeom>
              <a:avLst/>
              <a:gdLst/>
              <a:ahLst/>
              <a:cxnLst/>
              <a:rect l="l" t="t" r="r" b="b"/>
              <a:pathLst>
                <a:path w="92" h="89" extrusionOk="0">
                  <a:moveTo>
                    <a:pt x="46" y="0"/>
                  </a:moveTo>
                  <a:cubicBezTo>
                    <a:pt x="21" y="0"/>
                    <a:pt x="1" y="20"/>
                    <a:pt x="1" y="44"/>
                  </a:cubicBezTo>
                  <a:cubicBezTo>
                    <a:pt x="1" y="68"/>
                    <a:pt x="21" y="88"/>
                    <a:pt x="46" y="88"/>
                  </a:cubicBezTo>
                  <a:cubicBezTo>
                    <a:pt x="71" y="88"/>
                    <a:pt x="92" y="68"/>
                    <a:pt x="92" y="44"/>
                  </a:cubicBezTo>
                  <a:cubicBezTo>
                    <a:pt x="92" y="20"/>
                    <a:pt x="71" y="0"/>
                    <a:pt x="46" y="0"/>
                  </a:cubicBezTo>
                  <a:close/>
                </a:path>
              </a:pathLst>
            </a:custGeom>
            <a:solidFill>
              <a:srgbClr val="5041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5"/>
            <p:cNvSpPr/>
            <p:nvPr/>
          </p:nvSpPr>
          <p:spPr>
            <a:xfrm>
              <a:off x="5140251" y="3854025"/>
              <a:ext cx="6492" cy="6349"/>
            </a:xfrm>
            <a:custGeom>
              <a:avLst/>
              <a:gdLst/>
              <a:ahLst/>
              <a:cxnLst/>
              <a:rect l="l" t="t" r="r" b="b"/>
              <a:pathLst>
                <a:path w="91" h="89" extrusionOk="0">
                  <a:moveTo>
                    <a:pt x="45" y="1"/>
                  </a:moveTo>
                  <a:cubicBezTo>
                    <a:pt x="20" y="1"/>
                    <a:pt x="0" y="20"/>
                    <a:pt x="0" y="44"/>
                  </a:cubicBezTo>
                  <a:cubicBezTo>
                    <a:pt x="0" y="69"/>
                    <a:pt x="20" y="89"/>
                    <a:pt x="45" y="89"/>
                  </a:cubicBezTo>
                  <a:cubicBezTo>
                    <a:pt x="70" y="89"/>
                    <a:pt x="91" y="69"/>
                    <a:pt x="91" y="44"/>
                  </a:cubicBezTo>
                  <a:cubicBezTo>
                    <a:pt x="91" y="20"/>
                    <a:pt x="70" y="1"/>
                    <a:pt x="45" y="1"/>
                  </a:cubicBezTo>
                  <a:close/>
                </a:path>
              </a:pathLst>
            </a:custGeom>
            <a:solidFill>
              <a:srgbClr val="5041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5"/>
            <p:cNvSpPr/>
            <p:nvPr/>
          </p:nvSpPr>
          <p:spPr>
            <a:xfrm>
              <a:off x="5143461" y="3890123"/>
              <a:ext cx="6564" cy="6349"/>
            </a:xfrm>
            <a:custGeom>
              <a:avLst/>
              <a:gdLst/>
              <a:ahLst/>
              <a:cxnLst/>
              <a:rect l="l" t="t" r="r" b="b"/>
              <a:pathLst>
                <a:path w="92" h="89" extrusionOk="0">
                  <a:moveTo>
                    <a:pt x="46" y="1"/>
                  </a:moveTo>
                  <a:cubicBezTo>
                    <a:pt x="21" y="1"/>
                    <a:pt x="0" y="21"/>
                    <a:pt x="0" y="45"/>
                  </a:cubicBezTo>
                  <a:cubicBezTo>
                    <a:pt x="0" y="69"/>
                    <a:pt x="21" y="89"/>
                    <a:pt x="46" y="89"/>
                  </a:cubicBezTo>
                  <a:cubicBezTo>
                    <a:pt x="71" y="89"/>
                    <a:pt x="91" y="69"/>
                    <a:pt x="91" y="45"/>
                  </a:cubicBezTo>
                  <a:cubicBezTo>
                    <a:pt x="91" y="21"/>
                    <a:pt x="71" y="1"/>
                    <a:pt x="46" y="1"/>
                  </a:cubicBezTo>
                  <a:close/>
                </a:path>
              </a:pathLst>
            </a:custGeom>
            <a:solidFill>
              <a:srgbClr val="5041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5"/>
            <p:cNvSpPr/>
            <p:nvPr/>
          </p:nvSpPr>
          <p:spPr>
            <a:xfrm>
              <a:off x="5146529" y="3931357"/>
              <a:ext cx="6135" cy="6349"/>
            </a:xfrm>
            <a:custGeom>
              <a:avLst/>
              <a:gdLst/>
              <a:ahLst/>
              <a:cxnLst/>
              <a:rect l="l" t="t" r="r" b="b"/>
              <a:pathLst>
                <a:path w="86" h="89" extrusionOk="0">
                  <a:moveTo>
                    <a:pt x="43" y="0"/>
                  </a:moveTo>
                  <a:cubicBezTo>
                    <a:pt x="19" y="0"/>
                    <a:pt x="1" y="20"/>
                    <a:pt x="1" y="44"/>
                  </a:cubicBezTo>
                  <a:cubicBezTo>
                    <a:pt x="1" y="69"/>
                    <a:pt x="19" y="88"/>
                    <a:pt x="43" y="88"/>
                  </a:cubicBezTo>
                  <a:cubicBezTo>
                    <a:pt x="67" y="88"/>
                    <a:pt x="86" y="69"/>
                    <a:pt x="86" y="44"/>
                  </a:cubicBezTo>
                  <a:cubicBezTo>
                    <a:pt x="86" y="20"/>
                    <a:pt x="67" y="0"/>
                    <a:pt x="43" y="0"/>
                  </a:cubicBezTo>
                  <a:close/>
                </a:path>
              </a:pathLst>
            </a:custGeom>
            <a:solidFill>
              <a:srgbClr val="5041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5"/>
            <p:cNvSpPr/>
            <p:nvPr/>
          </p:nvSpPr>
          <p:spPr>
            <a:xfrm>
              <a:off x="5079182" y="3836974"/>
              <a:ext cx="41022" cy="40592"/>
            </a:xfrm>
            <a:custGeom>
              <a:avLst/>
              <a:gdLst/>
              <a:ahLst/>
              <a:cxnLst/>
              <a:rect l="l" t="t" r="r" b="b"/>
              <a:pathLst>
                <a:path w="575" h="569" extrusionOk="0">
                  <a:moveTo>
                    <a:pt x="522" y="44"/>
                  </a:moveTo>
                  <a:cubicBezTo>
                    <a:pt x="530" y="197"/>
                    <a:pt x="519" y="472"/>
                    <a:pt x="354" y="516"/>
                  </a:cubicBezTo>
                  <a:cubicBezTo>
                    <a:pt x="334" y="522"/>
                    <a:pt x="315" y="525"/>
                    <a:pt x="297" y="525"/>
                  </a:cubicBezTo>
                  <a:cubicBezTo>
                    <a:pt x="166" y="525"/>
                    <a:pt x="83" y="388"/>
                    <a:pt x="76" y="257"/>
                  </a:cubicBezTo>
                  <a:cubicBezTo>
                    <a:pt x="72" y="187"/>
                    <a:pt x="81" y="112"/>
                    <a:pt x="98" y="44"/>
                  </a:cubicBezTo>
                  <a:close/>
                  <a:moveTo>
                    <a:pt x="80" y="0"/>
                  </a:moveTo>
                  <a:cubicBezTo>
                    <a:pt x="73" y="0"/>
                    <a:pt x="68" y="4"/>
                    <a:pt x="65" y="9"/>
                  </a:cubicBezTo>
                  <a:lnTo>
                    <a:pt x="65" y="9"/>
                  </a:lnTo>
                  <a:cubicBezTo>
                    <a:pt x="63" y="11"/>
                    <a:pt x="62" y="14"/>
                    <a:pt x="61" y="17"/>
                  </a:cubicBezTo>
                  <a:cubicBezTo>
                    <a:pt x="0" y="227"/>
                    <a:pt x="29" y="569"/>
                    <a:pt x="298" y="569"/>
                  </a:cubicBezTo>
                  <a:cubicBezTo>
                    <a:pt x="307" y="569"/>
                    <a:pt x="317" y="568"/>
                    <a:pt x="327" y="567"/>
                  </a:cubicBezTo>
                  <a:cubicBezTo>
                    <a:pt x="557" y="550"/>
                    <a:pt x="574" y="200"/>
                    <a:pt x="563" y="22"/>
                  </a:cubicBezTo>
                  <a:cubicBezTo>
                    <a:pt x="562" y="11"/>
                    <a:pt x="554" y="0"/>
                    <a:pt x="541" y="0"/>
                  </a:cubicBezTo>
                  <a:lnTo>
                    <a:pt x="82" y="0"/>
                  </a:lnTo>
                  <a:cubicBezTo>
                    <a:pt x="81" y="0"/>
                    <a:pt x="81" y="0"/>
                    <a:pt x="80" y="0"/>
                  </a:cubicBezTo>
                  <a:close/>
                </a:path>
              </a:pathLst>
            </a:custGeom>
            <a:solidFill>
              <a:srgbClr val="D82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5"/>
            <p:cNvSpPr/>
            <p:nvPr/>
          </p:nvSpPr>
          <p:spPr>
            <a:xfrm>
              <a:off x="5169501" y="3830483"/>
              <a:ext cx="43662" cy="44088"/>
            </a:xfrm>
            <a:custGeom>
              <a:avLst/>
              <a:gdLst/>
              <a:ahLst/>
              <a:cxnLst/>
              <a:rect l="l" t="t" r="r" b="b"/>
              <a:pathLst>
                <a:path w="612" h="618" extrusionOk="0">
                  <a:moveTo>
                    <a:pt x="31" y="96"/>
                  </a:moveTo>
                  <a:cubicBezTo>
                    <a:pt x="32" y="96"/>
                    <a:pt x="35" y="97"/>
                    <a:pt x="38" y="98"/>
                  </a:cubicBezTo>
                  <a:cubicBezTo>
                    <a:pt x="40" y="99"/>
                    <a:pt x="42" y="100"/>
                    <a:pt x="44" y="100"/>
                  </a:cubicBezTo>
                  <a:cubicBezTo>
                    <a:pt x="45" y="100"/>
                    <a:pt x="45" y="100"/>
                    <a:pt x="45" y="100"/>
                  </a:cubicBezTo>
                  <a:lnTo>
                    <a:pt x="45" y="100"/>
                  </a:lnTo>
                  <a:cubicBezTo>
                    <a:pt x="44" y="106"/>
                    <a:pt x="41" y="109"/>
                    <a:pt x="38" y="109"/>
                  </a:cubicBezTo>
                  <a:cubicBezTo>
                    <a:pt x="31" y="109"/>
                    <a:pt x="23" y="96"/>
                    <a:pt x="31" y="96"/>
                  </a:cubicBezTo>
                  <a:close/>
                  <a:moveTo>
                    <a:pt x="484" y="48"/>
                  </a:moveTo>
                  <a:cubicBezTo>
                    <a:pt x="517" y="165"/>
                    <a:pt x="536" y="305"/>
                    <a:pt x="502" y="420"/>
                  </a:cubicBezTo>
                  <a:cubicBezTo>
                    <a:pt x="475" y="512"/>
                    <a:pt x="396" y="574"/>
                    <a:pt x="307" y="574"/>
                  </a:cubicBezTo>
                  <a:cubicBezTo>
                    <a:pt x="287" y="574"/>
                    <a:pt x="266" y="571"/>
                    <a:pt x="245" y="564"/>
                  </a:cubicBezTo>
                  <a:cubicBezTo>
                    <a:pt x="149" y="533"/>
                    <a:pt x="105" y="428"/>
                    <a:pt x="79" y="337"/>
                  </a:cubicBezTo>
                  <a:cubicBezTo>
                    <a:pt x="59" y="264"/>
                    <a:pt x="61" y="191"/>
                    <a:pt x="46" y="118"/>
                  </a:cubicBezTo>
                  <a:cubicBezTo>
                    <a:pt x="45" y="112"/>
                    <a:pt x="45" y="106"/>
                    <a:pt x="45" y="100"/>
                  </a:cubicBezTo>
                  <a:lnTo>
                    <a:pt x="45" y="100"/>
                  </a:lnTo>
                  <a:cubicBezTo>
                    <a:pt x="56" y="99"/>
                    <a:pt x="72" y="94"/>
                    <a:pt x="79" y="94"/>
                  </a:cubicBezTo>
                  <a:cubicBezTo>
                    <a:pt x="214" y="79"/>
                    <a:pt x="349" y="63"/>
                    <a:pt x="484" y="48"/>
                  </a:cubicBezTo>
                  <a:close/>
                  <a:moveTo>
                    <a:pt x="502" y="1"/>
                  </a:moveTo>
                  <a:cubicBezTo>
                    <a:pt x="502" y="1"/>
                    <a:pt x="501" y="1"/>
                    <a:pt x="500" y="1"/>
                  </a:cubicBezTo>
                  <a:cubicBezTo>
                    <a:pt x="342" y="20"/>
                    <a:pt x="182" y="37"/>
                    <a:pt x="24" y="56"/>
                  </a:cubicBezTo>
                  <a:cubicBezTo>
                    <a:pt x="12" y="57"/>
                    <a:pt x="2" y="65"/>
                    <a:pt x="2" y="78"/>
                  </a:cubicBezTo>
                  <a:cubicBezTo>
                    <a:pt x="0" y="280"/>
                    <a:pt x="62" y="618"/>
                    <a:pt x="305" y="618"/>
                  </a:cubicBezTo>
                  <a:cubicBezTo>
                    <a:pt x="315" y="618"/>
                    <a:pt x="327" y="617"/>
                    <a:pt x="338" y="616"/>
                  </a:cubicBezTo>
                  <a:cubicBezTo>
                    <a:pt x="612" y="582"/>
                    <a:pt x="582" y="218"/>
                    <a:pt x="520" y="19"/>
                  </a:cubicBezTo>
                  <a:cubicBezTo>
                    <a:pt x="520" y="17"/>
                    <a:pt x="520" y="16"/>
                    <a:pt x="519" y="15"/>
                  </a:cubicBezTo>
                  <a:lnTo>
                    <a:pt x="519" y="15"/>
                  </a:lnTo>
                  <a:cubicBezTo>
                    <a:pt x="517" y="7"/>
                    <a:pt x="512" y="1"/>
                    <a:pt x="502" y="1"/>
                  </a:cubicBezTo>
                  <a:close/>
                </a:path>
              </a:pathLst>
            </a:custGeom>
            <a:solidFill>
              <a:srgbClr val="D82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5"/>
            <p:cNvSpPr/>
            <p:nvPr/>
          </p:nvSpPr>
          <p:spPr>
            <a:xfrm>
              <a:off x="5106577" y="3717123"/>
              <a:ext cx="69702" cy="74122"/>
            </a:xfrm>
            <a:custGeom>
              <a:avLst/>
              <a:gdLst/>
              <a:ahLst/>
              <a:cxnLst/>
              <a:rect l="l" t="t" r="r" b="b"/>
              <a:pathLst>
                <a:path w="977" h="1039" extrusionOk="0">
                  <a:moveTo>
                    <a:pt x="104" y="0"/>
                  </a:moveTo>
                  <a:lnTo>
                    <a:pt x="104" y="0"/>
                  </a:lnTo>
                  <a:cubicBezTo>
                    <a:pt x="104" y="1"/>
                    <a:pt x="303" y="413"/>
                    <a:pt x="81" y="766"/>
                  </a:cubicBezTo>
                  <a:cubicBezTo>
                    <a:pt x="0" y="894"/>
                    <a:pt x="181" y="1038"/>
                    <a:pt x="502" y="1038"/>
                  </a:cubicBezTo>
                  <a:cubicBezTo>
                    <a:pt x="576" y="1038"/>
                    <a:pt x="658" y="1031"/>
                    <a:pt x="745" y="1013"/>
                  </a:cubicBezTo>
                  <a:cubicBezTo>
                    <a:pt x="854" y="993"/>
                    <a:pt x="976" y="895"/>
                    <a:pt x="908" y="815"/>
                  </a:cubicBezTo>
                  <a:cubicBezTo>
                    <a:pt x="809" y="700"/>
                    <a:pt x="737" y="578"/>
                    <a:pt x="734" y="464"/>
                  </a:cubicBezTo>
                  <a:cubicBezTo>
                    <a:pt x="732" y="359"/>
                    <a:pt x="670" y="250"/>
                    <a:pt x="706" y="195"/>
                  </a:cubicBezTo>
                  <a:cubicBezTo>
                    <a:pt x="742" y="143"/>
                    <a:pt x="104" y="1"/>
                    <a:pt x="104" y="0"/>
                  </a:cubicBezTo>
                  <a:close/>
                </a:path>
              </a:pathLst>
            </a:custGeom>
            <a:solidFill>
              <a:srgbClr val="F9B7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5"/>
            <p:cNvSpPr/>
            <p:nvPr/>
          </p:nvSpPr>
          <p:spPr>
            <a:xfrm>
              <a:off x="5110358" y="3716410"/>
              <a:ext cx="51295" cy="44588"/>
            </a:xfrm>
            <a:custGeom>
              <a:avLst/>
              <a:gdLst/>
              <a:ahLst/>
              <a:cxnLst/>
              <a:rect l="l" t="t" r="r" b="b"/>
              <a:pathLst>
                <a:path w="719" h="625" extrusionOk="0">
                  <a:moveTo>
                    <a:pt x="1" y="0"/>
                  </a:moveTo>
                  <a:cubicBezTo>
                    <a:pt x="1" y="0"/>
                    <a:pt x="105" y="111"/>
                    <a:pt x="122" y="277"/>
                  </a:cubicBezTo>
                  <a:cubicBezTo>
                    <a:pt x="324" y="462"/>
                    <a:pt x="546" y="556"/>
                    <a:pt x="718" y="624"/>
                  </a:cubicBezTo>
                  <a:cubicBezTo>
                    <a:pt x="697" y="578"/>
                    <a:pt x="682" y="516"/>
                    <a:pt x="681" y="475"/>
                  </a:cubicBezTo>
                  <a:cubicBezTo>
                    <a:pt x="680" y="370"/>
                    <a:pt x="617" y="261"/>
                    <a:pt x="653" y="207"/>
                  </a:cubicBezTo>
                  <a:cubicBezTo>
                    <a:pt x="687" y="153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DA80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5"/>
            <p:cNvSpPr/>
            <p:nvPr/>
          </p:nvSpPr>
          <p:spPr>
            <a:xfrm>
              <a:off x="5098516" y="3648494"/>
              <a:ext cx="98096" cy="103158"/>
            </a:xfrm>
            <a:custGeom>
              <a:avLst/>
              <a:gdLst/>
              <a:ahLst/>
              <a:cxnLst/>
              <a:rect l="l" t="t" r="r" b="b"/>
              <a:pathLst>
                <a:path w="1375" h="1446" extrusionOk="0">
                  <a:moveTo>
                    <a:pt x="611" y="0"/>
                  </a:moveTo>
                  <a:cubicBezTo>
                    <a:pt x="394" y="0"/>
                    <a:pt x="184" y="144"/>
                    <a:pt x="141" y="252"/>
                  </a:cubicBezTo>
                  <a:cubicBezTo>
                    <a:pt x="1" y="586"/>
                    <a:pt x="85" y="895"/>
                    <a:pt x="119" y="948"/>
                  </a:cubicBezTo>
                  <a:cubicBezTo>
                    <a:pt x="313" y="1255"/>
                    <a:pt x="671" y="1445"/>
                    <a:pt x="906" y="1445"/>
                  </a:cubicBezTo>
                  <a:cubicBezTo>
                    <a:pt x="988" y="1445"/>
                    <a:pt x="1055" y="1422"/>
                    <a:pt x="1095" y="1373"/>
                  </a:cubicBezTo>
                  <a:cubicBezTo>
                    <a:pt x="1374" y="1027"/>
                    <a:pt x="1146" y="301"/>
                    <a:pt x="878" y="92"/>
                  </a:cubicBezTo>
                  <a:cubicBezTo>
                    <a:pt x="795" y="26"/>
                    <a:pt x="702" y="0"/>
                    <a:pt x="611" y="0"/>
                  </a:cubicBezTo>
                  <a:close/>
                </a:path>
              </a:pathLst>
            </a:custGeom>
            <a:solidFill>
              <a:srgbClr val="F9B7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5"/>
            <p:cNvSpPr/>
            <p:nvPr/>
          </p:nvSpPr>
          <p:spPr>
            <a:xfrm>
              <a:off x="5086958" y="3627877"/>
              <a:ext cx="96312" cy="105441"/>
            </a:xfrm>
            <a:custGeom>
              <a:avLst/>
              <a:gdLst/>
              <a:ahLst/>
              <a:cxnLst/>
              <a:rect l="l" t="t" r="r" b="b"/>
              <a:pathLst>
                <a:path w="1350" h="1478" extrusionOk="0">
                  <a:moveTo>
                    <a:pt x="821" y="0"/>
                  </a:moveTo>
                  <a:cubicBezTo>
                    <a:pt x="842" y="42"/>
                    <a:pt x="867" y="81"/>
                    <a:pt x="895" y="117"/>
                  </a:cubicBezTo>
                  <a:cubicBezTo>
                    <a:pt x="787" y="99"/>
                    <a:pt x="677" y="90"/>
                    <a:pt x="568" y="90"/>
                  </a:cubicBezTo>
                  <a:cubicBezTo>
                    <a:pt x="529" y="90"/>
                    <a:pt x="491" y="91"/>
                    <a:pt x="452" y="93"/>
                  </a:cubicBezTo>
                  <a:cubicBezTo>
                    <a:pt x="463" y="113"/>
                    <a:pt x="481" y="128"/>
                    <a:pt x="503" y="138"/>
                  </a:cubicBezTo>
                  <a:lnTo>
                    <a:pt x="503" y="138"/>
                  </a:lnTo>
                  <a:cubicBezTo>
                    <a:pt x="497" y="135"/>
                    <a:pt x="490" y="134"/>
                    <a:pt x="482" y="134"/>
                  </a:cubicBezTo>
                  <a:cubicBezTo>
                    <a:pt x="421" y="134"/>
                    <a:pt x="323" y="208"/>
                    <a:pt x="284" y="233"/>
                  </a:cubicBezTo>
                  <a:cubicBezTo>
                    <a:pt x="213" y="284"/>
                    <a:pt x="151" y="344"/>
                    <a:pt x="99" y="413"/>
                  </a:cubicBezTo>
                  <a:cubicBezTo>
                    <a:pt x="92" y="423"/>
                    <a:pt x="86" y="436"/>
                    <a:pt x="94" y="445"/>
                  </a:cubicBezTo>
                  <a:cubicBezTo>
                    <a:pt x="97" y="449"/>
                    <a:pt x="105" y="450"/>
                    <a:pt x="111" y="450"/>
                  </a:cubicBezTo>
                  <a:cubicBezTo>
                    <a:pt x="128" y="451"/>
                    <a:pt x="144" y="452"/>
                    <a:pt x="161" y="452"/>
                  </a:cubicBezTo>
                  <a:cubicBezTo>
                    <a:pt x="180" y="452"/>
                    <a:pt x="199" y="451"/>
                    <a:pt x="219" y="449"/>
                  </a:cubicBezTo>
                  <a:lnTo>
                    <a:pt x="219" y="449"/>
                  </a:lnTo>
                  <a:cubicBezTo>
                    <a:pt x="138" y="502"/>
                    <a:pt x="81" y="584"/>
                    <a:pt x="46" y="673"/>
                  </a:cubicBezTo>
                  <a:cubicBezTo>
                    <a:pt x="11" y="762"/>
                    <a:pt x="1" y="860"/>
                    <a:pt x="1" y="956"/>
                  </a:cubicBezTo>
                  <a:cubicBezTo>
                    <a:pt x="9" y="955"/>
                    <a:pt x="16" y="955"/>
                    <a:pt x="24" y="955"/>
                  </a:cubicBezTo>
                  <a:cubicBezTo>
                    <a:pt x="50" y="955"/>
                    <a:pt x="76" y="960"/>
                    <a:pt x="99" y="968"/>
                  </a:cubicBezTo>
                  <a:cubicBezTo>
                    <a:pt x="113" y="975"/>
                    <a:pt x="127" y="1065"/>
                    <a:pt x="132" y="1082"/>
                  </a:cubicBezTo>
                  <a:cubicBezTo>
                    <a:pt x="142" y="1127"/>
                    <a:pt x="165" y="1160"/>
                    <a:pt x="191" y="1197"/>
                  </a:cubicBezTo>
                  <a:cubicBezTo>
                    <a:pt x="241" y="1269"/>
                    <a:pt x="292" y="1341"/>
                    <a:pt x="343" y="1412"/>
                  </a:cubicBezTo>
                  <a:cubicBezTo>
                    <a:pt x="365" y="1443"/>
                    <a:pt x="406" y="1477"/>
                    <a:pt x="435" y="1477"/>
                  </a:cubicBezTo>
                  <a:cubicBezTo>
                    <a:pt x="454" y="1477"/>
                    <a:pt x="467" y="1461"/>
                    <a:pt x="463" y="1415"/>
                  </a:cubicBezTo>
                  <a:cubicBezTo>
                    <a:pt x="458" y="1355"/>
                    <a:pt x="418" y="1301"/>
                    <a:pt x="414" y="1242"/>
                  </a:cubicBezTo>
                  <a:cubicBezTo>
                    <a:pt x="413" y="1237"/>
                    <a:pt x="415" y="1235"/>
                    <a:pt x="419" y="1235"/>
                  </a:cubicBezTo>
                  <a:cubicBezTo>
                    <a:pt x="437" y="1235"/>
                    <a:pt x="495" y="1290"/>
                    <a:pt x="515" y="1290"/>
                  </a:cubicBezTo>
                  <a:cubicBezTo>
                    <a:pt x="519" y="1290"/>
                    <a:pt x="521" y="1288"/>
                    <a:pt x="521" y="1283"/>
                  </a:cubicBezTo>
                  <a:cubicBezTo>
                    <a:pt x="522" y="1243"/>
                    <a:pt x="470" y="1164"/>
                    <a:pt x="486" y="1129"/>
                  </a:cubicBezTo>
                  <a:cubicBezTo>
                    <a:pt x="500" y="1102"/>
                    <a:pt x="530" y="1065"/>
                    <a:pt x="522" y="1034"/>
                  </a:cubicBezTo>
                  <a:cubicBezTo>
                    <a:pt x="449" y="639"/>
                    <a:pt x="535" y="563"/>
                    <a:pt x="638" y="563"/>
                  </a:cubicBezTo>
                  <a:cubicBezTo>
                    <a:pt x="703" y="563"/>
                    <a:pt x="774" y="593"/>
                    <a:pt x="817" y="593"/>
                  </a:cubicBezTo>
                  <a:cubicBezTo>
                    <a:pt x="819" y="593"/>
                    <a:pt x="820" y="593"/>
                    <a:pt x="822" y="593"/>
                  </a:cubicBezTo>
                  <a:cubicBezTo>
                    <a:pt x="939" y="584"/>
                    <a:pt x="924" y="479"/>
                    <a:pt x="1012" y="479"/>
                  </a:cubicBezTo>
                  <a:cubicBezTo>
                    <a:pt x="1017" y="479"/>
                    <a:pt x="1023" y="479"/>
                    <a:pt x="1028" y="480"/>
                  </a:cubicBezTo>
                  <a:cubicBezTo>
                    <a:pt x="1278" y="511"/>
                    <a:pt x="1344" y="955"/>
                    <a:pt x="1349" y="955"/>
                  </a:cubicBezTo>
                  <a:cubicBezTo>
                    <a:pt x="1350" y="955"/>
                    <a:pt x="1350" y="954"/>
                    <a:pt x="1350" y="952"/>
                  </a:cubicBezTo>
                  <a:cubicBezTo>
                    <a:pt x="1350" y="875"/>
                    <a:pt x="1335" y="800"/>
                    <a:pt x="1316" y="726"/>
                  </a:cubicBezTo>
                  <a:cubicBezTo>
                    <a:pt x="1305" y="694"/>
                    <a:pt x="1297" y="657"/>
                    <a:pt x="1279" y="627"/>
                  </a:cubicBezTo>
                  <a:cubicBezTo>
                    <a:pt x="1267" y="606"/>
                    <a:pt x="1255" y="601"/>
                    <a:pt x="1259" y="570"/>
                  </a:cubicBezTo>
                  <a:cubicBezTo>
                    <a:pt x="1276" y="428"/>
                    <a:pt x="1251" y="298"/>
                    <a:pt x="1154" y="187"/>
                  </a:cubicBezTo>
                  <a:cubicBezTo>
                    <a:pt x="1069" y="91"/>
                    <a:pt x="947" y="30"/>
                    <a:pt x="821" y="0"/>
                  </a:cubicBezTo>
                  <a:close/>
                </a:path>
              </a:pathLst>
            </a:custGeom>
            <a:solidFill>
              <a:srgbClr val="302A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5"/>
            <p:cNvSpPr/>
            <p:nvPr/>
          </p:nvSpPr>
          <p:spPr>
            <a:xfrm>
              <a:off x="5100442" y="3703426"/>
              <a:ext cx="41521" cy="23114"/>
            </a:xfrm>
            <a:custGeom>
              <a:avLst/>
              <a:gdLst/>
              <a:ahLst/>
              <a:cxnLst/>
              <a:rect l="l" t="t" r="r" b="b"/>
              <a:pathLst>
                <a:path w="582" h="324" extrusionOk="0">
                  <a:moveTo>
                    <a:pt x="142" y="0"/>
                  </a:moveTo>
                  <a:cubicBezTo>
                    <a:pt x="127" y="0"/>
                    <a:pt x="112" y="3"/>
                    <a:pt x="99" y="9"/>
                  </a:cubicBezTo>
                  <a:cubicBezTo>
                    <a:pt x="0" y="57"/>
                    <a:pt x="124" y="324"/>
                    <a:pt x="321" y="324"/>
                  </a:cubicBezTo>
                  <a:cubicBezTo>
                    <a:pt x="335" y="324"/>
                    <a:pt x="348" y="323"/>
                    <a:pt x="362" y="320"/>
                  </a:cubicBezTo>
                  <a:cubicBezTo>
                    <a:pt x="581" y="279"/>
                    <a:pt x="457" y="183"/>
                    <a:pt x="399" y="135"/>
                  </a:cubicBezTo>
                  <a:cubicBezTo>
                    <a:pt x="399" y="135"/>
                    <a:pt x="251" y="0"/>
                    <a:pt x="142" y="0"/>
                  </a:cubicBezTo>
                  <a:close/>
                </a:path>
              </a:pathLst>
            </a:custGeom>
            <a:solidFill>
              <a:srgbClr val="F9B7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5"/>
            <p:cNvSpPr/>
            <p:nvPr/>
          </p:nvSpPr>
          <p:spPr>
            <a:xfrm>
              <a:off x="5134044" y="3701357"/>
              <a:ext cx="12913" cy="7491"/>
            </a:xfrm>
            <a:custGeom>
              <a:avLst/>
              <a:gdLst/>
              <a:ahLst/>
              <a:cxnLst/>
              <a:rect l="l" t="t" r="r" b="b"/>
              <a:pathLst>
                <a:path w="181" h="105" extrusionOk="0">
                  <a:moveTo>
                    <a:pt x="158" y="0"/>
                  </a:moveTo>
                  <a:cubicBezTo>
                    <a:pt x="152" y="0"/>
                    <a:pt x="146" y="4"/>
                    <a:pt x="143" y="12"/>
                  </a:cubicBezTo>
                  <a:cubicBezTo>
                    <a:pt x="137" y="45"/>
                    <a:pt x="120" y="70"/>
                    <a:pt x="84" y="70"/>
                  </a:cubicBezTo>
                  <a:cubicBezTo>
                    <a:pt x="82" y="70"/>
                    <a:pt x="80" y="70"/>
                    <a:pt x="78" y="70"/>
                  </a:cubicBezTo>
                  <a:cubicBezTo>
                    <a:pt x="68" y="70"/>
                    <a:pt x="58" y="67"/>
                    <a:pt x="48" y="64"/>
                  </a:cubicBezTo>
                  <a:cubicBezTo>
                    <a:pt x="46" y="63"/>
                    <a:pt x="38" y="60"/>
                    <a:pt x="37" y="60"/>
                  </a:cubicBezTo>
                  <a:cubicBezTo>
                    <a:pt x="37" y="60"/>
                    <a:pt x="37" y="60"/>
                    <a:pt x="39" y="61"/>
                  </a:cubicBezTo>
                  <a:cubicBezTo>
                    <a:pt x="36" y="59"/>
                    <a:pt x="32" y="59"/>
                    <a:pt x="29" y="59"/>
                  </a:cubicBezTo>
                  <a:cubicBezTo>
                    <a:pt x="13" y="59"/>
                    <a:pt x="0" y="80"/>
                    <a:pt x="18" y="89"/>
                  </a:cubicBezTo>
                  <a:cubicBezTo>
                    <a:pt x="39" y="99"/>
                    <a:pt x="60" y="105"/>
                    <a:pt x="80" y="105"/>
                  </a:cubicBezTo>
                  <a:cubicBezTo>
                    <a:pt x="126" y="105"/>
                    <a:pt x="164" y="76"/>
                    <a:pt x="178" y="23"/>
                  </a:cubicBezTo>
                  <a:cubicBezTo>
                    <a:pt x="181" y="10"/>
                    <a:pt x="169" y="0"/>
                    <a:pt x="158" y="0"/>
                  </a:cubicBezTo>
                  <a:close/>
                </a:path>
              </a:pathLst>
            </a:custGeom>
            <a:solidFill>
              <a:srgbClr val="1D10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5"/>
            <p:cNvSpPr/>
            <p:nvPr/>
          </p:nvSpPr>
          <p:spPr>
            <a:xfrm>
              <a:off x="5160298" y="3693153"/>
              <a:ext cx="13412" cy="6920"/>
            </a:xfrm>
            <a:custGeom>
              <a:avLst/>
              <a:gdLst/>
              <a:ahLst/>
              <a:cxnLst/>
              <a:rect l="l" t="t" r="r" b="b"/>
              <a:pathLst>
                <a:path w="188" h="97" extrusionOk="0">
                  <a:moveTo>
                    <a:pt x="165" y="1"/>
                  </a:moveTo>
                  <a:cubicBezTo>
                    <a:pt x="158" y="1"/>
                    <a:pt x="152" y="4"/>
                    <a:pt x="149" y="12"/>
                  </a:cubicBezTo>
                  <a:cubicBezTo>
                    <a:pt x="138" y="40"/>
                    <a:pt x="123" y="62"/>
                    <a:pt x="97" y="62"/>
                  </a:cubicBezTo>
                  <a:cubicBezTo>
                    <a:pt x="90" y="62"/>
                    <a:pt x="83" y="60"/>
                    <a:pt x="74" y="57"/>
                  </a:cubicBezTo>
                  <a:cubicBezTo>
                    <a:pt x="63" y="52"/>
                    <a:pt x="49" y="44"/>
                    <a:pt x="41" y="36"/>
                  </a:cubicBezTo>
                  <a:cubicBezTo>
                    <a:pt x="37" y="32"/>
                    <a:pt x="32" y="31"/>
                    <a:pt x="27" y="31"/>
                  </a:cubicBezTo>
                  <a:cubicBezTo>
                    <a:pt x="13" y="31"/>
                    <a:pt x="0" y="47"/>
                    <a:pt x="14" y="58"/>
                  </a:cubicBezTo>
                  <a:cubicBezTo>
                    <a:pt x="34" y="75"/>
                    <a:pt x="60" y="91"/>
                    <a:pt x="86" y="95"/>
                  </a:cubicBezTo>
                  <a:cubicBezTo>
                    <a:pt x="91" y="96"/>
                    <a:pt x="96" y="96"/>
                    <a:pt x="100" y="96"/>
                  </a:cubicBezTo>
                  <a:cubicBezTo>
                    <a:pt x="143" y="96"/>
                    <a:pt x="169" y="61"/>
                    <a:pt x="183" y="23"/>
                  </a:cubicBezTo>
                  <a:cubicBezTo>
                    <a:pt x="187" y="10"/>
                    <a:pt x="176" y="1"/>
                    <a:pt x="165" y="1"/>
                  </a:cubicBezTo>
                  <a:close/>
                </a:path>
              </a:pathLst>
            </a:custGeom>
            <a:solidFill>
              <a:srgbClr val="1D10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5"/>
            <p:cNvSpPr/>
            <p:nvPr/>
          </p:nvSpPr>
          <p:spPr>
            <a:xfrm>
              <a:off x="5155376" y="3679313"/>
              <a:ext cx="14411" cy="9631"/>
            </a:xfrm>
            <a:custGeom>
              <a:avLst/>
              <a:gdLst/>
              <a:ahLst/>
              <a:cxnLst/>
              <a:rect l="l" t="t" r="r" b="b"/>
              <a:pathLst>
                <a:path w="202" h="135" extrusionOk="0">
                  <a:moveTo>
                    <a:pt x="145" y="1"/>
                  </a:moveTo>
                  <a:cubicBezTo>
                    <a:pt x="81" y="1"/>
                    <a:pt x="29" y="41"/>
                    <a:pt x="6" y="105"/>
                  </a:cubicBezTo>
                  <a:cubicBezTo>
                    <a:pt x="0" y="122"/>
                    <a:pt x="14" y="135"/>
                    <a:pt x="27" y="135"/>
                  </a:cubicBezTo>
                  <a:cubicBezTo>
                    <a:pt x="34" y="135"/>
                    <a:pt x="41" y="131"/>
                    <a:pt x="45" y="122"/>
                  </a:cubicBezTo>
                  <a:cubicBezTo>
                    <a:pt x="62" y="73"/>
                    <a:pt x="99" y="44"/>
                    <a:pt x="147" y="44"/>
                  </a:cubicBezTo>
                  <a:cubicBezTo>
                    <a:pt x="154" y="44"/>
                    <a:pt x="161" y="45"/>
                    <a:pt x="169" y="46"/>
                  </a:cubicBezTo>
                  <a:cubicBezTo>
                    <a:pt x="171" y="47"/>
                    <a:pt x="172" y="47"/>
                    <a:pt x="173" y="47"/>
                  </a:cubicBezTo>
                  <a:cubicBezTo>
                    <a:pt x="197" y="47"/>
                    <a:pt x="202" y="9"/>
                    <a:pt x="175" y="4"/>
                  </a:cubicBezTo>
                  <a:cubicBezTo>
                    <a:pt x="165" y="2"/>
                    <a:pt x="155" y="1"/>
                    <a:pt x="145" y="1"/>
                  </a:cubicBezTo>
                  <a:close/>
                </a:path>
              </a:pathLst>
            </a:custGeom>
            <a:solidFill>
              <a:srgbClr val="55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5"/>
            <p:cNvSpPr/>
            <p:nvPr/>
          </p:nvSpPr>
          <p:spPr>
            <a:xfrm>
              <a:off x="5129978" y="3689443"/>
              <a:ext cx="16052" cy="7419"/>
            </a:xfrm>
            <a:custGeom>
              <a:avLst/>
              <a:gdLst/>
              <a:ahLst/>
              <a:cxnLst/>
              <a:rect l="l" t="t" r="r" b="b"/>
              <a:pathLst>
                <a:path w="225" h="104" extrusionOk="0">
                  <a:moveTo>
                    <a:pt x="135" y="1"/>
                  </a:moveTo>
                  <a:cubicBezTo>
                    <a:pt x="87" y="1"/>
                    <a:pt x="43" y="25"/>
                    <a:pt x="12" y="68"/>
                  </a:cubicBezTo>
                  <a:cubicBezTo>
                    <a:pt x="0" y="84"/>
                    <a:pt x="16" y="103"/>
                    <a:pt x="31" y="103"/>
                  </a:cubicBezTo>
                  <a:cubicBezTo>
                    <a:pt x="37" y="103"/>
                    <a:pt x="42" y="101"/>
                    <a:pt x="46" y="95"/>
                  </a:cubicBezTo>
                  <a:cubicBezTo>
                    <a:pt x="69" y="63"/>
                    <a:pt x="100" y="45"/>
                    <a:pt x="135" y="45"/>
                  </a:cubicBezTo>
                  <a:cubicBezTo>
                    <a:pt x="152" y="45"/>
                    <a:pt x="169" y="48"/>
                    <a:pt x="186" y="57"/>
                  </a:cubicBezTo>
                  <a:cubicBezTo>
                    <a:pt x="189" y="58"/>
                    <a:pt x="192" y="59"/>
                    <a:pt x="194" y="59"/>
                  </a:cubicBezTo>
                  <a:cubicBezTo>
                    <a:pt x="214" y="59"/>
                    <a:pt x="224" y="27"/>
                    <a:pt x="204" y="17"/>
                  </a:cubicBezTo>
                  <a:cubicBezTo>
                    <a:pt x="180" y="6"/>
                    <a:pt x="157" y="1"/>
                    <a:pt x="135" y="1"/>
                  </a:cubicBezTo>
                  <a:close/>
                </a:path>
              </a:pathLst>
            </a:custGeom>
            <a:solidFill>
              <a:srgbClr val="55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5"/>
            <p:cNvSpPr/>
            <p:nvPr/>
          </p:nvSpPr>
          <p:spPr>
            <a:xfrm>
              <a:off x="5150810" y="3692725"/>
              <a:ext cx="19120" cy="26681"/>
            </a:xfrm>
            <a:custGeom>
              <a:avLst/>
              <a:gdLst/>
              <a:ahLst/>
              <a:cxnLst/>
              <a:rect l="l" t="t" r="r" b="b"/>
              <a:pathLst>
                <a:path w="268" h="374" extrusionOk="0">
                  <a:moveTo>
                    <a:pt x="25" y="0"/>
                  </a:moveTo>
                  <a:cubicBezTo>
                    <a:pt x="17" y="0"/>
                    <a:pt x="10" y="4"/>
                    <a:pt x="9" y="12"/>
                  </a:cubicBezTo>
                  <a:cubicBezTo>
                    <a:pt x="1" y="58"/>
                    <a:pt x="3" y="110"/>
                    <a:pt x="25" y="152"/>
                  </a:cubicBezTo>
                  <a:cubicBezTo>
                    <a:pt x="60" y="219"/>
                    <a:pt x="267" y="280"/>
                    <a:pt x="104" y="350"/>
                  </a:cubicBezTo>
                  <a:cubicBezTo>
                    <a:pt x="90" y="357"/>
                    <a:pt x="95" y="373"/>
                    <a:pt x="109" y="373"/>
                  </a:cubicBezTo>
                  <a:cubicBezTo>
                    <a:pt x="111" y="373"/>
                    <a:pt x="114" y="373"/>
                    <a:pt x="117" y="372"/>
                  </a:cubicBezTo>
                  <a:cubicBezTo>
                    <a:pt x="189" y="340"/>
                    <a:pt x="231" y="298"/>
                    <a:pt x="176" y="242"/>
                  </a:cubicBezTo>
                  <a:cubicBezTo>
                    <a:pt x="136" y="200"/>
                    <a:pt x="71" y="185"/>
                    <a:pt x="47" y="132"/>
                  </a:cubicBezTo>
                  <a:cubicBezTo>
                    <a:pt x="32" y="96"/>
                    <a:pt x="32" y="52"/>
                    <a:pt x="39" y="13"/>
                  </a:cubicBezTo>
                  <a:cubicBezTo>
                    <a:pt x="40" y="5"/>
                    <a:pt x="32" y="0"/>
                    <a:pt x="25" y="0"/>
                  </a:cubicBezTo>
                  <a:close/>
                </a:path>
              </a:pathLst>
            </a:custGeom>
            <a:solidFill>
              <a:srgbClr val="DA80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5"/>
            <p:cNvSpPr/>
            <p:nvPr/>
          </p:nvSpPr>
          <p:spPr>
            <a:xfrm>
              <a:off x="5149668" y="3724614"/>
              <a:ext cx="17764" cy="10558"/>
            </a:xfrm>
            <a:custGeom>
              <a:avLst/>
              <a:gdLst/>
              <a:ahLst/>
              <a:cxnLst/>
              <a:rect l="l" t="t" r="r" b="b"/>
              <a:pathLst>
                <a:path w="249" h="148" extrusionOk="0">
                  <a:moveTo>
                    <a:pt x="247" y="0"/>
                  </a:moveTo>
                  <a:lnTo>
                    <a:pt x="0" y="13"/>
                  </a:lnTo>
                  <a:cubicBezTo>
                    <a:pt x="0" y="13"/>
                    <a:pt x="8" y="147"/>
                    <a:pt x="113" y="147"/>
                  </a:cubicBezTo>
                  <a:cubicBezTo>
                    <a:pt x="118" y="147"/>
                    <a:pt x="123" y="147"/>
                    <a:pt x="129" y="146"/>
                  </a:cubicBezTo>
                  <a:cubicBezTo>
                    <a:pt x="249" y="132"/>
                    <a:pt x="247" y="0"/>
                    <a:pt x="247" y="0"/>
                  </a:cubicBezTo>
                  <a:close/>
                </a:path>
              </a:pathLst>
            </a:custGeom>
            <a:solidFill>
              <a:srgbClr val="F7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5"/>
            <p:cNvSpPr/>
            <p:nvPr/>
          </p:nvSpPr>
          <p:spPr>
            <a:xfrm>
              <a:off x="5131904" y="3715768"/>
              <a:ext cx="11914" cy="11914"/>
            </a:xfrm>
            <a:custGeom>
              <a:avLst/>
              <a:gdLst/>
              <a:ahLst/>
              <a:cxnLst/>
              <a:rect l="l" t="t" r="r" b="b"/>
              <a:pathLst>
                <a:path w="167" h="167" extrusionOk="0">
                  <a:moveTo>
                    <a:pt x="83" y="1"/>
                  </a:moveTo>
                  <a:cubicBezTo>
                    <a:pt x="38" y="1"/>
                    <a:pt x="0" y="38"/>
                    <a:pt x="0" y="84"/>
                  </a:cubicBezTo>
                  <a:cubicBezTo>
                    <a:pt x="0" y="129"/>
                    <a:pt x="38" y="167"/>
                    <a:pt x="83" y="167"/>
                  </a:cubicBezTo>
                  <a:cubicBezTo>
                    <a:pt x="129" y="167"/>
                    <a:pt x="166" y="129"/>
                    <a:pt x="166" y="84"/>
                  </a:cubicBezTo>
                  <a:cubicBezTo>
                    <a:pt x="166" y="38"/>
                    <a:pt x="129" y="1"/>
                    <a:pt x="83" y="1"/>
                  </a:cubicBezTo>
                  <a:close/>
                </a:path>
              </a:pathLst>
            </a:custGeom>
            <a:solidFill>
              <a:srgbClr val="F1A2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5"/>
            <p:cNvSpPr/>
            <p:nvPr/>
          </p:nvSpPr>
          <p:spPr>
            <a:xfrm>
              <a:off x="5171356" y="3703212"/>
              <a:ext cx="12057" cy="12128"/>
            </a:xfrm>
            <a:custGeom>
              <a:avLst/>
              <a:gdLst/>
              <a:ahLst/>
              <a:cxnLst/>
              <a:rect l="l" t="t" r="r" b="b"/>
              <a:pathLst>
                <a:path w="169" h="170" extrusionOk="0">
                  <a:moveTo>
                    <a:pt x="85" y="1"/>
                  </a:moveTo>
                  <a:cubicBezTo>
                    <a:pt x="38" y="1"/>
                    <a:pt x="1" y="38"/>
                    <a:pt x="1" y="85"/>
                  </a:cubicBezTo>
                  <a:cubicBezTo>
                    <a:pt x="1" y="131"/>
                    <a:pt x="38" y="170"/>
                    <a:pt x="85" y="170"/>
                  </a:cubicBezTo>
                  <a:cubicBezTo>
                    <a:pt x="132" y="170"/>
                    <a:pt x="169" y="131"/>
                    <a:pt x="169" y="85"/>
                  </a:cubicBezTo>
                  <a:cubicBezTo>
                    <a:pt x="169" y="38"/>
                    <a:pt x="132" y="1"/>
                    <a:pt x="85" y="1"/>
                  </a:cubicBezTo>
                  <a:close/>
                </a:path>
              </a:pathLst>
            </a:custGeom>
            <a:solidFill>
              <a:srgbClr val="F1A2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5" name="Google Shape;525;p35">
            <a:hlinkClick r:id="" action="ppaction://hlinkshowjump?jump=nextslide"/>
          </p:cNvPr>
          <p:cNvSpPr/>
          <p:nvPr/>
        </p:nvSpPr>
        <p:spPr>
          <a:xfrm>
            <a:off x="389075" y="1652494"/>
            <a:ext cx="453900" cy="343500"/>
          </a:xfrm>
          <a:prstGeom prst="roundRect">
            <a:avLst>
              <a:gd name="adj" fmla="val 29059"/>
            </a:avLst>
          </a:pr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35">
            <a:hlinkClick r:id="" action="ppaction://hlinkshowjump?jump=previousslide"/>
          </p:cNvPr>
          <p:cNvSpPr/>
          <p:nvPr/>
        </p:nvSpPr>
        <p:spPr>
          <a:xfrm>
            <a:off x="389425" y="1232805"/>
            <a:ext cx="453900" cy="343500"/>
          </a:xfrm>
          <a:prstGeom prst="roundRect">
            <a:avLst>
              <a:gd name="adj" fmla="val 29059"/>
            </a:avLst>
          </a:pr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35">
            <a:hlinkClick r:id="rId3" action="ppaction://hlinksldjump"/>
          </p:cNvPr>
          <p:cNvSpPr/>
          <p:nvPr/>
        </p:nvSpPr>
        <p:spPr>
          <a:xfrm>
            <a:off x="389425" y="413775"/>
            <a:ext cx="453900" cy="343500"/>
          </a:xfrm>
          <a:prstGeom prst="roundRect">
            <a:avLst>
              <a:gd name="adj" fmla="val 29059"/>
            </a:avLst>
          </a:pr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8" name="Google Shape;528;p35"/>
          <p:cNvGrpSpPr/>
          <p:nvPr/>
        </p:nvGrpSpPr>
        <p:grpSpPr>
          <a:xfrm>
            <a:off x="480570" y="460939"/>
            <a:ext cx="271609" cy="249173"/>
            <a:chOff x="6319908" y="3696721"/>
            <a:chExt cx="373963" cy="343119"/>
          </a:xfrm>
        </p:grpSpPr>
        <p:sp>
          <p:nvSpPr>
            <p:cNvPr id="529" name="Google Shape;529;p35"/>
            <p:cNvSpPr/>
            <p:nvPr/>
          </p:nvSpPr>
          <p:spPr>
            <a:xfrm>
              <a:off x="6366016" y="3736813"/>
              <a:ext cx="281562" cy="303027"/>
            </a:xfrm>
            <a:custGeom>
              <a:avLst/>
              <a:gdLst/>
              <a:ahLst/>
              <a:cxnLst/>
              <a:rect l="l" t="t" r="r" b="b"/>
              <a:pathLst>
                <a:path w="10717" h="11534" extrusionOk="0">
                  <a:moveTo>
                    <a:pt x="5359" y="1"/>
                  </a:moveTo>
                  <a:cubicBezTo>
                    <a:pt x="5333" y="1"/>
                    <a:pt x="5307" y="9"/>
                    <a:pt x="5286" y="27"/>
                  </a:cubicBezTo>
                  <a:lnTo>
                    <a:pt x="0" y="4625"/>
                  </a:lnTo>
                  <a:lnTo>
                    <a:pt x="0" y="11222"/>
                  </a:lnTo>
                  <a:cubicBezTo>
                    <a:pt x="0" y="11395"/>
                    <a:pt x="146" y="11534"/>
                    <a:pt x="319" y="11534"/>
                  </a:cubicBezTo>
                  <a:lnTo>
                    <a:pt x="10405" y="11534"/>
                  </a:lnTo>
                  <a:cubicBezTo>
                    <a:pt x="10578" y="11534"/>
                    <a:pt x="10717" y="11395"/>
                    <a:pt x="10717" y="11222"/>
                  </a:cubicBezTo>
                  <a:lnTo>
                    <a:pt x="10717" y="4625"/>
                  </a:lnTo>
                  <a:lnTo>
                    <a:pt x="5431" y="27"/>
                  </a:lnTo>
                  <a:cubicBezTo>
                    <a:pt x="5411" y="9"/>
                    <a:pt x="5385" y="1"/>
                    <a:pt x="535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5"/>
            <p:cNvSpPr/>
            <p:nvPr/>
          </p:nvSpPr>
          <p:spPr>
            <a:xfrm>
              <a:off x="6467691" y="3889298"/>
              <a:ext cx="85123" cy="150541"/>
            </a:xfrm>
            <a:custGeom>
              <a:avLst/>
              <a:gdLst/>
              <a:ahLst/>
              <a:cxnLst/>
              <a:rect l="l" t="t" r="r" b="b"/>
              <a:pathLst>
                <a:path w="3240" h="5730" extrusionOk="0">
                  <a:moveTo>
                    <a:pt x="292" y="0"/>
                  </a:moveTo>
                  <a:cubicBezTo>
                    <a:pt x="133" y="0"/>
                    <a:pt x="1" y="132"/>
                    <a:pt x="1" y="292"/>
                  </a:cubicBezTo>
                  <a:lnTo>
                    <a:pt x="1" y="5730"/>
                  </a:lnTo>
                  <a:lnTo>
                    <a:pt x="3240" y="5730"/>
                  </a:lnTo>
                  <a:lnTo>
                    <a:pt x="3240" y="292"/>
                  </a:lnTo>
                  <a:cubicBezTo>
                    <a:pt x="3240" y="132"/>
                    <a:pt x="3108" y="0"/>
                    <a:pt x="294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5"/>
            <p:cNvSpPr/>
            <p:nvPr/>
          </p:nvSpPr>
          <p:spPr>
            <a:xfrm>
              <a:off x="6319908" y="3696721"/>
              <a:ext cx="373963" cy="165096"/>
            </a:xfrm>
            <a:custGeom>
              <a:avLst/>
              <a:gdLst/>
              <a:ahLst/>
              <a:cxnLst/>
              <a:rect l="l" t="t" r="r" b="b"/>
              <a:pathLst>
                <a:path w="14234" h="6284" extrusionOk="0">
                  <a:moveTo>
                    <a:pt x="7114" y="1"/>
                  </a:moveTo>
                  <a:cubicBezTo>
                    <a:pt x="7088" y="1"/>
                    <a:pt x="7062" y="9"/>
                    <a:pt x="7041" y="27"/>
                  </a:cubicBezTo>
                  <a:lnTo>
                    <a:pt x="77" y="6089"/>
                  </a:lnTo>
                  <a:cubicBezTo>
                    <a:pt x="1" y="6158"/>
                    <a:pt x="49" y="6283"/>
                    <a:pt x="153" y="6283"/>
                  </a:cubicBezTo>
                  <a:lnTo>
                    <a:pt x="1762" y="6283"/>
                  </a:lnTo>
                  <a:lnTo>
                    <a:pt x="7041" y="1691"/>
                  </a:lnTo>
                  <a:cubicBezTo>
                    <a:pt x="7062" y="1674"/>
                    <a:pt x="7088" y="1665"/>
                    <a:pt x="7114" y="1665"/>
                  </a:cubicBezTo>
                  <a:cubicBezTo>
                    <a:pt x="7140" y="1665"/>
                    <a:pt x="7166" y="1674"/>
                    <a:pt x="7186" y="1691"/>
                  </a:cubicBezTo>
                  <a:lnTo>
                    <a:pt x="12472" y="6283"/>
                  </a:lnTo>
                  <a:lnTo>
                    <a:pt x="14081" y="6283"/>
                  </a:lnTo>
                  <a:cubicBezTo>
                    <a:pt x="14185" y="6283"/>
                    <a:pt x="14234" y="6158"/>
                    <a:pt x="14150" y="6089"/>
                  </a:cubicBezTo>
                  <a:lnTo>
                    <a:pt x="7186" y="27"/>
                  </a:lnTo>
                  <a:cubicBezTo>
                    <a:pt x="7166" y="9"/>
                    <a:pt x="7140" y="1"/>
                    <a:pt x="711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2" name="Google Shape;532;p35"/>
          <p:cNvSpPr/>
          <p:nvPr/>
        </p:nvSpPr>
        <p:spPr>
          <a:xfrm>
            <a:off x="521525" y="1699594"/>
            <a:ext cx="189000" cy="249300"/>
          </a:xfrm>
          <a:prstGeom prst="down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35"/>
          <p:cNvSpPr/>
          <p:nvPr/>
        </p:nvSpPr>
        <p:spPr>
          <a:xfrm rot="10800000">
            <a:off x="521875" y="1279905"/>
            <a:ext cx="189000" cy="249300"/>
          </a:xfrm>
          <a:prstGeom prst="down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35">
            <a:hlinkClick r:id="rId3" action="ppaction://hlinksldjump"/>
          </p:cNvPr>
          <p:cNvSpPr/>
          <p:nvPr/>
        </p:nvSpPr>
        <p:spPr>
          <a:xfrm>
            <a:off x="389425" y="820863"/>
            <a:ext cx="453900" cy="343500"/>
          </a:xfrm>
          <a:prstGeom prst="roundRect">
            <a:avLst>
              <a:gd name="adj" fmla="val 29059"/>
            </a:avLst>
          </a:pr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5" name="Google Shape;535;p35"/>
          <p:cNvGrpSpPr/>
          <p:nvPr/>
        </p:nvGrpSpPr>
        <p:grpSpPr>
          <a:xfrm>
            <a:off x="521795" y="932476"/>
            <a:ext cx="189159" cy="120273"/>
            <a:chOff x="404850" y="546850"/>
            <a:chExt cx="181500" cy="115425"/>
          </a:xfrm>
        </p:grpSpPr>
        <p:cxnSp>
          <p:nvCxnSpPr>
            <p:cNvPr id="536" name="Google Shape;536;p35"/>
            <p:cNvCxnSpPr/>
            <p:nvPr/>
          </p:nvCxnSpPr>
          <p:spPr>
            <a:xfrm>
              <a:off x="404850" y="546850"/>
              <a:ext cx="1815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7" name="Google Shape;537;p35"/>
            <p:cNvCxnSpPr/>
            <p:nvPr/>
          </p:nvCxnSpPr>
          <p:spPr>
            <a:xfrm>
              <a:off x="404850" y="606550"/>
              <a:ext cx="1815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8" name="Google Shape;538;p35"/>
            <p:cNvCxnSpPr/>
            <p:nvPr/>
          </p:nvCxnSpPr>
          <p:spPr>
            <a:xfrm>
              <a:off x="404850" y="662275"/>
              <a:ext cx="1815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36"/>
          <p:cNvSpPr/>
          <p:nvPr/>
        </p:nvSpPr>
        <p:spPr>
          <a:xfrm>
            <a:off x="5366625" y="2890925"/>
            <a:ext cx="3120600" cy="1837500"/>
          </a:xfrm>
          <a:prstGeom prst="roundRect">
            <a:avLst>
              <a:gd name="adj" fmla="val 25127"/>
            </a:avLst>
          </a:prstGeom>
          <a:solidFill>
            <a:srgbClr val="F0F8FF"/>
          </a:solidFill>
          <a:ln>
            <a:noFill/>
          </a:ln>
          <a:effectLst>
            <a:outerShdw blurRad="57150" dist="19050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36"/>
          <p:cNvSpPr txBox="1">
            <a:spLocks noGrp="1"/>
          </p:cNvSpPr>
          <p:nvPr>
            <p:ph type="title"/>
          </p:nvPr>
        </p:nvSpPr>
        <p:spPr>
          <a:xfrm>
            <a:off x="1441450" y="757275"/>
            <a:ext cx="3337800" cy="95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Tech Stack</a:t>
            </a:r>
            <a:endParaRPr dirty="0"/>
          </a:p>
        </p:txBody>
      </p:sp>
      <p:grpSp>
        <p:nvGrpSpPr>
          <p:cNvPr id="546" name="Google Shape;546;p36"/>
          <p:cNvGrpSpPr/>
          <p:nvPr/>
        </p:nvGrpSpPr>
        <p:grpSpPr>
          <a:xfrm>
            <a:off x="5939716" y="3085262"/>
            <a:ext cx="1974418" cy="1448817"/>
            <a:chOff x="5682445" y="2956300"/>
            <a:chExt cx="1974418" cy="1448817"/>
          </a:xfrm>
        </p:grpSpPr>
        <p:sp>
          <p:nvSpPr>
            <p:cNvPr id="547" name="Google Shape;547;p36"/>
            <p:cNvSpPr/>
            <p:nvPr/>
          </p:nvSpPr>
          <p:spPr>
            <a:xfrm>
              <a:off x="5682445" y="2956300"/>
              <a:ext cx="1100300" cy="1447121"/>
            </a:xfrm>
            <a:custGeom>
              <a:avLst/>
              <a:gdLst/>
              <a:ahLst/>
              <a:cxnLst/>
              <a:rect l="l" t="t" r="r" b="b"/>
              <a:pathLst>
                <a:path w="13626" h="17921" extrusionOk="0">
                  <a:moveTo>
                    <a:pt x="1049" y="0"/>
                  </a:moveTo>
                  <a:cubicBezTo>
                    <a:pt x="469" y="0"/>
                    <a:pt x="0" y="465"/>
                    <a:pt x="0" y="1039"/>
                  </a:cubicBezTo>
                  <a:lnTo>
                    <a:pt x="0" y="16883"/>
                  </a:lnTo>
                  <a:cubicBezTo>
                    <a:pt x="0" y="17457"/>
                    <a:pt x="470" y="17921"/>
                    <a:pt x="1049" y="17921"/>
                  </a:cubicBezTo>
                  <a:lnTo>
                    <a:pt x="12577" y="17921"/>
                  </a:lnTo>
                  <a:cubicBezTo>
                    <a:pt x="13155" y="17921"/>
                    <a:pt x="13625" y="17457"/>
                    <a:pt x="13625" y="16883"/>
                  </a:cubicBezTo>
                  <a:lnTo>
                    <a:pt x="13625" y="1039"/>
                  </a:lnTo>
                  <a:cubicBezTo>
                    <a:pt x="13625" y="465"/>
                    <a:pt x="13154" y="0"/>
                    <a:pt x="125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6"/>
            <p:cNvSpPr/>
            <p:nvPr/>
          </p:nvSpPr>
          <p:spPr>
            <a:xfrm>
              <a:off x="5821497" y="3085500"/>
              <a:ext cx="864913" cy="1129693"/>
            </a:xfrm>
            <a:custGeom>
              <a:avLst/>
              <a:gdLst/>
              <a:ahLst/>
              <a:cxnLst/>
              <a:rect l="l" t="t" r="r" b="b"/>
              <a:pathLst>
                <a:path w="10711" h="13990" extrusionOk="0">
                  <a:moveTo>
                    <a:pt x="1008" y="0"/>
                  </a:moveTo>
                  <a:cubicBezTo>
                    <a:pt x="451" y="0"/>
                    <a:pt x="0" y="452"/>
                    <a:pt x="0" y="1010"/>
                  </a:cubicBezTo>
                  <a:lnTo>
                    <a:pt x="0" y="12980"/>
                  </a:lnTo>
                  <a:cubicBezTo>
                    <a:pt x="0" y="13537"/>
                    <a:pt x="451" y="13989"/>
                    <a:pt x="1008" y="13989"/>
                  </a:cubicBezTo>
                  <a:lnTo>
                    <a:pt x="9702" y="13989"/>
                  </a:lnTo>
                  <a:cubicBezTo>
                    <a:pt x="10259" y="13989"/>
                    <a:pt x="10711" y="13537"/>
                    <a:pt x="10711" y="12980"/>
                  </a:cubicBezTo>
                  <a:lnTo>
                    <a:pt x="10711" y="1010"/>
                  </a:lnTo>
                  <a:cubicBezTo>
                    <a:pt x="10711" y="452"/>
                    <a:pt x="10260" y="0"/>
                    <a:pt x="9702" y="0"/>
                  </a:cubicBezTo>
                  <a:close/>
                </a:path>
              </a:pathLst>
            </a:custGeom>
            <a:solidFill>
              <a:srgbClr val="073763">
                <a:alpha val="17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6"/>
            <p:cNvSpPr/>
            <p:nvPr/>
          </p:nvSpPr>
          <p:spPr>
            <a:xfrm>
              <a:off x="5778780" y="3085500"/>
              <a:ext cx="864994" cy="1129693"/>
            </a:xfrm>
            <a:custGeom>
              <a:avLst/>
              <a:gdLst/>
              <a:ahLst/>
              <a:cxnLst/>
              <a:rect l="l" t="t" r="r" b="b"/>
              <a:pathLst>
                <a:path w="10712" h="13990" extrusionOk="0">
                  <a:moveTo>
                    <a:pt x="1008" y="0"/>
                  </a:moveTo>
                  <a:cubicBezTo>
                    <a:pt x="452" y="0"/>
                    <a:pt x="1" y="452"/>
                    <a:pt x="1" y="1010"/>
                  </a:cubicBezTo>
                  <a:lnTo>
                    <a:pt x="1" y="12980"/>
                  </a:lnTo>
                  <a:cubicBezTo>
                    <a:pt x="1" y="13537"/>
                    <a:pt x="452" y="13989"/>
                    <a:pt x="1008" y="13989"/>
                  </a:cubicBezTo>
                  <a:lnTo>
                    <a:pt x="9702" y="13989"/>
                  </a:lnTo>
                  <a:cubicBezTo>
                    <a:pt x="10259" y="13989"/>
                    <a:pt x="10711" y="13537"/>
                    <a:pt x="10711" y="12980"/>
                  </a:cubicBezTo>
                  <a:lnTo>
                    <a:pt x="10711" y="1010"/>
                  </a:lnTo>
                  <a:cubicBezTo>
                    <a:pt x="10711" y="452"/>
                    <a:pt x="10260" y="0"/>
                    <a:pt x="97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6"/>
            <p:cNvSpPr/>
            <p:nvPr/>
          </p:nvSpPr>
          <p:spPr>
            <a:xfrm>
              <a:off x="6187294" y="4278258"/>
              <a:ext cx="111919" cy="51761"/>
            </a:xfrm>
            <a:custGeom>
              <a:avLst/>
              <a:gdLst/>
              <a:ahLst/>
              <a:cxnLst/>
              <a:rect l="l" t="t" r="r" b="b"/>
              <a:pathLst>
                <a:path w="1386" h="641" extrusionOk="0">
                  <a:moveTo>
                    <a:pt x="9" y="1"/>
                  </a:moveTo>
                  <a:cubicBezTo>
                    <a:pt x="3" y="1"/>
                    <a:pt x="0" y="5"/>
                    <a:pt x="0" y="10"/>
                  </a:cubicBezTo>
                  <a:lnTo>
                    <a:pt x="0" y="631"/>
                  </a:lnTo>
                  <a:cubicBezTo>
                    <a:pt x="0" y="636"/>
                    <a:pt x="3" y="641"/>
                    <a:pt x="9" y="641"/>
                  </a:cubicBezTo>
                  <a:lnTo>
                    <a:pt x="1376" y="641"/>
                  </a:lnTo>
                  <a:cubicBezTo>
                    <a:pt x="1381" y="641"/>
                    <a:pt x="1386" y="636"/>
                    <a:pt x="1386" y="631"/>
                  </a:cubicBezTo>
                  <a:lnTo>
                    <a:pt x="1386" y="10"/>
                  </a:lnTo>
                  <a:cubicBezTo>
                    <a:pt x="1386" y="5"/>
                    <a:pt x="1381" y="1"/>
                    <a:pt x="13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6"/>
            <p:cNvSpPr/>
            <p:nvPr/>
          </p:nvSpPr>
          <p:spPr>
            <a:xfrm>
              <a:off x="5824404" y="3198469"/>
              <a:ext cx="250486" cy="57817"/>
            </a:xfrm>
            <a:custGeom>
              <a:avLst/>
              <a:gdLst/>
              <a:ahLst/>
              <a:cxnLst/>
              <a:rect l="l" t="t" r="r" b="b"/>
              <a:pathLst>
                <a:path w="3102" h="716" extrusionOk="0">
                  <a:moveTo>
                    <a:pt x="1" y="1"/>
                  </a:moveTo>
                  <a:lnTo>
                    <a:pt x="1" y="715"/>
                  </a:lnTo>
                  <a:lnTo>
                    <a:pt x="3102" y="715"/>
                  </a:lnTo>
                  <a:lnTo>
                    <a:pt x="31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6"/>
            <p:cNvSpPr/>
            <p:nvPr/>
          </p:nvSpPr>
          <p:spPr>
            <a:xfrm>
              <a:off x="5881656" y="3637587"/>
              <a:ext cx="327683" cy="57656"/>
            </a:xfrm>
            <a:custGeom>
              <a:avLst/>
              <a:gdLst/>
              <a:ahLst/>
              <a:cxnLst/>
              <a:rect l="l" t="t" r="r" b="b"/>
              <a:pathLst>
                <a:path w="4058" h="714" extrusionOk="0">
                  <a:moveTo>
                    <a:pt x="1" y="0"/>
                  </a:moveTo>
                  <a:lnTo>
                    <a:pt x="1" y="713"/>
                  </a:lnTo>
                  <a:lnTo>
                    <a:pt x="4058" y="713"/>
                  </a:lnTo>
                  <a:lnTo>
                    <a:pt x="405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6"/>
            <p:cNvSpPr/>
            <p:nvPr/>
          </p:nvSpPr>
          <p:spPr>
            <a:xfrm>
              <a:off x="6450539" y="3161647"/>
              <a:ext cx="58544" cy="286905"/>
            </a:xfrm>
            <a:custGeom>
              <a:avLst/>
              <a:gdLst/>
              <a:ahLst/>
              <a:cxnLst/>
              <a:rect l="l" t="t" r="r" b="b"/>
              <a:pathLst>
                <a:path w="725" h="3553" extrusionOk="0">
                  <a:moveTo>
                    <a:pt x="0" y="1"/>
                  </a:moveTo>
                  <a:lnTo>
                    <a:pt x="0" y="3553"/>
                  </a:lnTo>
                  <a:lnTo>
                    <a:pt x="725" y="3553"/>
                  </a:lnTo>
                  <a:lnTo>
                    <a:pt x="7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6"/>
            <p:cNvSpPr/>
            <p:nvPr/>
          </p:nvSpPr>
          <p:spPr>
            <a:xfrm>
              <a:off x="6016266" y="3137745"/>
              <a:ext cx="434274" cy="232398"/>
            </a:xfrm>
            <a:custGeom>
              <a:avLst/>
              <a:gdLst/>
              <a:ahLst/>
              <a:cxnLst/>
              <a:rect l="l" t="t" r="r" b="b"/>
              <a:pathLst>
                <a:path w="5378" h="2878" extrusionOk="0">
                  <a:moveTo>
                    <a:pt x="0" y="0"/>
                  </a:moveTo>
                  <a:lnTo>
                    <a:pt x="0" y="1875"/>
                  </a:lnTo>
                  <a:cubicBezTo>
                    <a:pt x="0" y="2427"/>
                    <a:pt x="456" y="2877"/>
                    <a:pt x="1017" y="2877"/>
                  </a:cubicBezTo>
                  <a:lnTo>
                    <a:pt x="5377" y="2877"/>
                  </a:lnTo>
                  <a:lnTo>
                    <a:pt x="5377" y="2163"/>
                  </a:lnTo>
                  <a:lnTo>
                    <a:pt x="1016" y="2163"/>
                  </a:lnTo>
                  <a:cubicBezTo>
                    <a:pt x="855" y="2163"/>
                    <a:pt x="725" y="2034"/>
                    <a:pt x="725" y="1875"/>
                  </a:cubicBezTo>
                  <a:lnTo>
                    <a:pt x="7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6"/>
            <p:cNvSpPr/>
            <p:nvPr/>
          </p:nvSpPr>
          <p:spPr>
            <a:xfrm>
              <a:off x="6016266" y="3137745"/>
              <a:ext cx="434274" cy="232398"/>
            </a:xfrm>
            <a:custGeom>
              <a:avLst/>
              <a:gdLst/>
              <a:ahLst/>
              <a:cxnLst/>
              <a:rect l="l" t="t" r="r" b="b"/>
              <a:pathLst>
                <a:path w="5378" h="2878" extrusionOk="0">
                  <a:moveTo>
                    <a:pt x="0" y="0"/>
                  </a:moveTo>
                  <a:lnTo>
                    <a:pt x="0" y="1875"/>
                  </a:lnTo>
                  <a:cubicBezTo>
                    <a:pt x="0" y="2427"/>
                    <a:pt x="456" y="2877"/>
                    <a:pt x="1017" y="2877"/>
                  </a:cubicBezTo>
                  <a:lnTo>
                    <a:pt x="5377" y="2877"/>
                  </a:lnTo>
                  <a:lnTo>
                    <a:pt x="5377" y="2163"/>
                  </a:lnTo>
                  <a:lnTo>
                    <a:pt x="1016" y="2163"/>
                  </a:lnTo>
                  <a:cubicBezTo>
                    <a:pt x="855" y="2163"/>
                    <a:pt x="725" y="2034"/>
                    <a:pt x="725" y="1875"/>
                  </a:cubicBezTo>
                  <a:lnTo>
                    <a:pt x="7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6"/>
            <p:cNvSpPr/>
            <p:nvPr/>
          </p:nvSpPr>
          <p:spPr>
            <a:xfrm>
              <a:off x="6016266" y="3137745"/>
              <a:ext cx="434274" cy="232398"/>
            </a:xfrm>
            <a:custGeom>
              <a:avLst/>
              <a:gdLst/>
              <a:ahLst/>
              <a:cxnLst/>
              <a:rect l="l" t="t" r="r" b="b"/>
              <a:pathLst>
                <a:path w="5378" h="2878" extrusionOk="0">
                  <a:moveTo>
                    <a:pt x="0" y="0"/>
                  </a:moveTo>
                  <a:lnTo>
                    <a:pt x="0" y="1875"/>
                  </a:lnTo>
                  <a:cubicBezTo>
                    <a:pt x="0" y="2427"/>
                    <a:pt x="456" y="2877"/>
                    <a:pt x="1017" y="2877"/>
                  </a:cubicBezTo>
                  <a:lnTo>
                    <a:pt x="5377" y="2877"/>
                  </a:lnTo>
                  <a:lnTo>
                    <a:pt x="5377" y="2163"/>
                  </a:lnTo>
                  <a:lnTo>
                    <a:pt x="1016" y="2163"/>
                  </a:lnTo>
                  <a:cubicBezTo>
                    <a:pt x="855" y="2163"/>
                    <a:pt x="725" y="2034"/>
                    <a:pt x="725" y="1875"/>
                  </a:cubicBezTo>
                  <a:lnTo>
                    <a:pt x="7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6"/>
            <p:cNvSpPr/>
            <p:nvPr/>
          </p:nvSpPr>
          <p:spPr>
            <a:xfrm>
              <a:off x="6016266" y="3137745"/>
              <a:ext cx="434274" cy="232398"/>
            </a:xfrm>
            <a:custGeom>
              <a:avLst/>
              <a:gdLst/>
              <a:ahLst/>
              <a:cxnLst/>
              <a:rect l="l" t="t" r="r" b="b"/>
              <a:pathLst>
                <a:path w="5378" h="2878" extrusionOk="0">
                  <a:moveTo>
                    <a:pt x="0" y="0"/>
                  </a:moveTo>
                  <a:lnTo>
                    <a:pt x="0" y="1875"/>
                  </a:lnTo>
                  <a:cubicBezTo>
                    <a:pt x="0" y="2427"/>
                    <a:pt x="456" y="2877"/>
                    <a:pt x="1017" y="2877"/>
                  </a:cubicBezTo>
                  <a:lnTo>
                    <a:pt x="5377" y="2877"/>
                  </a:lnTo>
                  <a:lnTo>
                    <a:pt x="5377" y="2163"/>
                  </a:lnTo>
                  <a:lnTo>
                    <a:pt x="1016" y="2163"/>
                  </a:lnTo>
                  <a:cubicBezTo>
                    <a:pt x="855" y="2163"/>
                    <a:pt x="725" y="2034"/>
                    <a:pt x="725" y="1875"/>
                  </a:cubicBezTo>
                  <a:lnTo>
                    <a:pt x="7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6"/>
            <p:cNvSpPr/>
            <p:nvPr/>
          </p:nvSpPr>
          <p:spPr>
            <a:xfrm>
              <a:off x="6162181" y="3519046"/>
              <a:ext cx="240635" cy="427490"/>
            </a:xfrm>
            <a:custGeom>
              <a:avLst/>
              <a:gdLst/>
              <a:ahLst/>
              <a:cxnLst/>
              <a:rect l="l" t="t" r="r" b="b"/>
              <a:pathLst>
                <a:path w="2980" h="5294" extrusionOk="0">
                  <a:moveTo>
                    <a:pt x="1076" y="1"/>
                  </a:moveTo>
                  <a:cubicBezTo>
                    <a:pt x="806" y="2"/>
                    <a:pt x="550" y="99"/>
                    <a:pt x="355" y="286"/>
                  </a:cubicBezTo>
                  <a:cubicBezTo>
                    <a:pt x="161" y="473"/>
                    <a:pt x="52" y="723"/>
                    <a:pt x="49" y="991"/>
                  </a:cubicBezTo>
                  <a:lnTo>
                    <a:pt x="0" y="5286"/>
                  </a:lnTo>
                  <a:lnTo>
                    <a:pt x="724" y="5294"/>
                  </a:lnTo>
                  <a:lnTo>
                    <a:pt x="773" y="998"/>
                  </a:lnTo>
                  <a:cubicBezTo>
                    <a:pt x="774" y="922"/>
                    <a:pt x="805" y="849"/>
                    <a:pt x="861" y="796"/>
                  </a:cubicBezTo>
                  <a:cubicBezTo>
                    <a:pt x="916" y="743"/>
                    <a:pt x="988" y="714"/>
                    <a:pt x="1065" y="714"/>
                  </a:cubicBezTo>
                  <a:lnTo>
                    <a:pt x="1069" y="714"/>
                  </a:lnTo>
                  <a:lnTo>
                    <a:pt x="2972" y="735"/>
                  </a:lnTo>
                  <a:lnTo>
                    <a:pt x="2979" y="22"/>
                  </a:lnTo>
                  <a:lnTo>
                    <a:pt x="10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6"/>
            <p:cNvSpPr/>
            <p:nvPr/>
          </p:nvSpPr>
          <p:spPr>
            <a:xfrm>
              <a:off x="6356546" y="3419643"/>
              <a:ext cx="260338" cy="256462"/>
            </a:xfrm>
            <a:custGeom>
              <a:avLst/>
              <a:gdLst/>
              <a:ahLst/>
              <a:cxnLst/>
              <a:rect l="l" t="t" r="r" b="b"/>
              <a:pathLst>
                <a:path w="3224" h="3176" extrusionOk="0">
                  <a:moveTo>
                    <a:pt x="1612" y="715"/>
                  </a:moveTo>
                  <a:cubicBezTo>
                    <a:pt x="2100" y="715"/>
                    <a:pt x="2497" y="1105"/>
                    <a:pt x="2498" y="1588"/>
                  </a:cubicBezTo>
                  <a:cubicBezTo>
                    <a:pt x="2498" y="2070"/>
                    <a:pt x="2100" y="2462"/>
                    <a:pt x="1612" y="2462"/>
                  </a:cubicBezTo>
                  <a:cubicBezTo>
                    <a:pt x="1124" y="2462"/>
                    <a:pt x="726" y="2069"/>
                    <a:pt x="726" y="1588"/>
                  </a:cubicBezTo>
                  <a:cubicBezTo>
                    <a:pt x="726" y="1105"/>
                    <a:pt x="1124" y="715"/>
                    <a:pt x="1612" y="715"/>
                  </a:cubicBezTo>
                  <a:close/>
                  <a:moveTo>
                    <a:pt x="1612" y="0"/>
                  </a:moveTo>
                  <a:cubicBezTo>
                    <a:pt x="724" y="0"/>
                    <a:pt x="1" y="713"/>
                    <a:pt x="1" y="1588"/>
                  </a:cubicBezTo>
                  <a:cubicBezTo>
                    <a:pt x="1" y="2464"/>
                    <a:pt x="724" y="3176"/>
                    <a:pt x="1612" y="3176"/>
                  </a:cubicBezTo>
                  <a:cubicBezTo>
                    <a:pt x="2500" y="3176"/>
                    <a:pt x="3223" y="2463"/>
                    <a:pt x="3223" y="1588"/>
                  </a:cubicBezTo>
                  <a:cubicBezTo>
                    <a:pt x="3223" y="713"/>
                    <a:pt x="2500" y="0"/>
                    <a:pt x="1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6"/>
            <p:cNvSpPr/>
            <p:nvPr/>
          </p:nvSpPr>
          <p:spPr>
            <a:xfrm>
              <a:off x="5881656" y="3215265"/>
              <a:ext cx="166991" cy="436292"/>
            </a:xfrm>
            <a:custGeom>
              <a:avLst/>
              <a:gdLst/>
              <a:ahLst/>
              <a:cxnLst/>
              <a:rect l="l" t="t" r="r" b="b"/>
              <a:pathLst>
                <a:path w="2068" h="5403" extrusionOk="0">
                  <a:moveTo>
                    <a:pt x="28" y="0"/>
                  </a:moveTo>
                  <a:lnTo>
                    <a:pt x="3" y="3698"/>
                  </a:lnTo>
                  <a:cubicBezTo>
                    <a:pt x="1" y="3918"/>
                    <a:pt x="85" y="4126"/>
                    <a:pt x="240" y="4283"/>
                  </a:cubicBezTo>
                  <a:cubicBezTo>
                    <a:pt x="397" y="4440"/>
                    <a:pt x="605" y="4530"/>
                    <a:pt x="828" y="4532"/>
                  </a:cubicBezTo>
                  <a:lnTo>
                    <a:pt x="1232" y="4537"/>
                  </a:lnTo>
                  <a:cubicBezTo>
                    <a:pt x="1269" y="4537"/>
                    <a:pt x="1295" y="4556"/>
                    <a:pt x="1309" y="4570"/>
                  </a:cubicBezTo>
                  <a:cubicBezTo>
                    <a:pt x="1324" y="4584"/>
                    <a:pt x="1341" y="4610"/>
                    <a:pt x="1341" y="4647"/>
                  </a:cubicBezTo>
                  <a:lnTo>
                    <a:pt x="1330" y="5392"/>
                  </a:lnTo>
                  <a:lnTo>
                    <a:pt x="2055" y="5402"/>
                  </a:lnTo>
                  <a:lnTo>
                    <a:pt x="2065" y="4658"/>
                  </a:lnTo>
                  <a:cubicBezTo>
                    <a:pt x="2067" y="4438"/>
                    <a:pt x="1983" y="4231"/>
                    <a:pt x="1828" y="4072"/>
                  </a:cubicBezTo>
                  <a:cubicBezTo>
                    <a:pt x="1671" y="3915"/>
                    <a:pt x="1463" y="3826"/>
                    <a:pt x="1240" y="3823"/>
                  </a:cubicBezTo>
                  <a:lnTo>
                    <a:pt x="837" y="3818"/>
                  </a:lnTo>
                  <a:cubicBezTo>
                    <a:pt x="799" y="3818"/>
                    <a:pt x="773" y="3800"/>
                    <a:pt x="759" y="3786"/>
                  </a:cubicBezTo>
                  <a:cubicBezTo>
                    <a:pt x="744" y="3771"/>
                    <a:pt x="728" y="3745"/>
                    <a:pt x="728" y="3706"/>
                  </a:cubicBezTo>
                  <a:lnTo>
                    <a:pt x="753" y="5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6"/>
            <p:cNvSpPr/>
            <p:nvPr/>
          </p:nvSpPr>
          <p:spPr>
            <a:xfrm>
              <a:off x="6457403" y="3628786"/>
              <a:ext cx="58463" cy="325342"/>
            </a:xfrm>
            <a:custGeom>
              <a:avLst/>
              <a:gdLst/>
              <a:ahLst/>
              <a:cxnLst/>
              <a:rect l="l" t="t" r="r" b="b"/>
              <a:pathLst>
                <a:path w="724" h="4029" extrusionOk="0">
                  <a:moveTo>
                    <a:pt x="0" y="0"/>
                  </a:moveTo>
                  <a:lnTo>
                    <a:pt x="0" y="4028"/>
                  </a:lnTo>
                  <a:lnTo>
                    <a:pt x="724" y="4028"/>
                  </a:lnTo>
                  <a:lnTo>
                    <a:pt x="7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6"/>
            <p:cNvSpPr/>
            <p:nvPr/>
          </p:nvSpPr>
          <p:spPr>
            <a:xfrm>
              <a:off x="5866394" y="3780676"/>
              <a:ext cx="245157" cy="229330"/>
            </a:xfrm>
            <a:custGeom>
              <a:avLst/>
              <a:gdLst/>
              <a:ahLst/>
              <a:cxnLst/>
              <a:rect l="l" t="t" r="r" b="b"/>
              <a:pathLst>
                <a:path w="3036" h="2840" extrusionOk="0">
                  <a:moveTo>
                    <a:pt x="26" y="1"/>
                  </a:moveTo>
                  <a:cubicBezTo>
                    <a:pt x="12" y="1"/>
                    <a:pt x="0" y="12"/>
                    <a:pt x="0" y="27"/>
                  </a:cubicBezTo>
                  <a:lnTo>
                    <a:pt x="0" y="2814"/>
                  </a:lnTo>
                  <a:cubicBezTo>
                    <a:pt x="0" y="2828"/>
                    <a:pt x="12" y="2840"/>
                    <a:pt x="26" y="2840"/>
                  </a:cubicBezTo>
                  <a:lnTo>
                    <a:pt x="3010" y="2840"/>
                  </a:lnTo>
                  <a:cubicBezTo>
                    <a:pt x="3024" y="2840"/>
                    <a:pt x="3036" y="2828"/>
                    <a:pt x="3036" y="2814"/>
                  </a:cubicBezTo>
                  <a:lnTo>
                    <a:pt x="3036" y="27"/>
                  </a:lnTo>
                  <a:cubicBezTo>
                    <a:pt x="3036" y="12"/>
                    <a:pt x="3024" y="1"/>
                    <a:pt x="30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6"/>
            <p:cNvSpPr/>
            <p:nvPr/>
          </p:nvSpPr>
          <p:spPr>
            <a:xfrm>
              <a:off x="5954169" y="3819275"/>
              <a:ext cx="93024" cy="152133"/>
            </a:xfrm>
            <a:custGeom>
              <a:avLst/>
              <a:gdLst/>
              <a:ahLst/>
              <a:cxnLst/>
              <a:rect l="l" t="t" r="r" b="b"/>
              <a:pathLst>
                <a:path w="1152" h="1884" extrusionOk="0">
                  <a:moveTo>
                    <a:pt x="469" y="193"/>
                  </a:moveTo>
                  <a:cubicBezTo>
                    <a:pt x="736" y="193"/>
                    <a:pt x="910" y="312"/>
                    <a:pt x="910" y="558"/>
                  </a:cubicBezTo>
                  <a:cubicBezTo>
                    <a:pt x="910" y="816"/>
                    <a:pt x="734" y="957"/>
                    <a:pt x="443" y="957"/>
                  </a:cubicBezTo>
                  <a:cubicBezTo>
                    <a:pt x="363" y="957"/>
                    <a:pt x="296" y="952"/>
                    <a:pt x="243" y="938"/>
                  </a:cubicBezTo>
                  <a:lnTo>
                    <a:pt x="243" y="212"/>
                  </a:lnTo>
                  <a:cubicBezTo>
                    <a:pt x="285" y="200"/>
                    <a:pt x="365" y="193"/>
                    <a:pt x="469" y="193"/>
                  </a:cubicBezTo>
                  <a:close/>
                  <a:moveTo>
                    <a:pt x="464" y="1"/>
                  </a:moveTo>
                  <a:cubicBezTo>
                    <a:pt x="271" y="1"/>
                    <a:pt x="119" y="18"/>
                    <a:pt x="2" y="37"/>
                  </a:cubicBezTo>
                  <a:lnTo>
                    <a:pt x="1" y="37"/>
                  </a:lnTo>
                  <a:lnTo>
                    <a:pt x="1" y="1884"/>
                  </a:lnTo>
                  <a:lnTo>
                    <a:pt x="241" y="1884"/>
                  </a:lnTo>
                  <a:lnTo>
                    <a:pt x="241" y="1135"/>
                  </a:lnTo>
                  <a:cubicBezTo>
                    <a:pt x="297" y="1149"/>
                    <a:pt x="364" y="1152"/>
                    <a:pt x="436" y="1152"/>
                  </a:cubicBezTo>
                  <a:cubicBezTo>
                    <a:pt x="672" y="1152"/>
                    <a:pt x="880" y="1083"/>
                    <a:pt x="1008" y="947"/>
                  </a:cubicBezTo>
                  <a:cubicBezTo>
                    <a:pt x="1101" y="850"/>
                    <a:pt x="1152" y="716"/>
                    <a:pt x="1152" y="547"/>
                  </a:cubicBezTo>
                  <a:cubicBezTo>
                    <a:pt x="1152" y="380"/>
                    <a:pt x="1091" y="245"/>
                    <a:pt x="988" y="156"/>
                  </a:cubicBezTo>
                  <a:cubicBezTo>
                    <a:pt x="878" y="57"/>
                    <a:pt x="703" y="1"/>
                    <a:pt x="46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6"/>
            <p:cNvSpPr/>
            <p:nvPr/>
          </p:nvSpPr>
          <p:spPr>
            <a:xfrm>
              <a:off x="6188263" y="3756128"/>
              <a:ext cx="1113381" cy="272289"/>
            </a:xfrm>
            <a:custGeom>
              <a:avLst/>
              <a:gdLst/>
              <a:ahLst/>
              <a:cxnLst/>
              <a:rect l="l" t="t" r="r" b="b"/>
              <a:pathLst>
                <a:path w="13788" h="3372" extrusionOk="0">
                  <a:moveTo>
                    <a:pt x="6567" y="1"/>
                  </a:moveTo>
                  <a:cubicBezTo>
                    <a:pt x="4276" y="1"/>
                    <a:pt x="1417" y="703"/>
                    <a:pt x="1" y="2997"/>
                  </a:cubicBezTo>
                  <a:lnTo>
                    <a:pt x="13787" y="3372"/>
                  </a:lnTo>
                  <a:cubicBezTo>
                    <a:pt x="13787" y="3372"/>
                    <a:pt x="11234" y="986"/>
                    <a:pt x="9043" y="317"/>
                  </a:cubicBezTo>
                  <a:cubicBezTo>
                    <a:pt x="8427" y="130"/>
                    <a:pt x="7549" y="1"/>
                    <a:pt x="65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6"/>
            <p:cNvSpPr/>
            <p:nvPr/>
          </p:nvSpPr>
          <p:spPr>
            <a:xfrm>
              <a:off x="6861638" y="3799168"/>
              <a:ext cx="394545" cy="210757"/>
            </a:xfrm>
            <a:custGeom>
              <a:avLst/>
              <a:gdLst/>
              <a:ahLst/>
              <a:cxnLst/>
              <a:rect l="l" t="t" r="r" b="b"/>
              <a:pathLst>
                <a:path w="4886" h="2610" extrusionOk="0">
                  <a:moveTo>
                    <a:pt x="1" y="0"/>
                  </a:moveTo>
                  <a:lnTo>
                    <a:pt x="1" y="0"/>
                  </a:lnTo>
                  <a:cubicBezTo>
                    <a:pt x="1548" y="846"/>
                    <a:pt x="2911" y="2483"/>
                    <a:pt x="2911" y="2483"/>
                  </a:cubicBezTo>
                  <a:lnTo>
                    <a:pt x="4885" y="2610"/>
                  </a:lnTo>
                  <a:cubicBezTo>
                    <a:pt x="4885" y="2610"/>
                    <a:pt x="2954" y="848"/>
                    <a:pt x="1068" y="8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BED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6"/>
            <p:cNvSpPr/>
            <p:nvPr/>
          </p:nvSpPr>
          <p:spPr>
            <a:xfrm>
              <a:off x="6861638" y="3799168"/>
              <a:ext cx="364344" cy="208739"/>
            </a:xfrm>
            <a:custGeom>
              <a:avLst/>
              <a:gdLst/>
              <a:ahLst/>
              <a:cxnLst/>
              <a:rect l="l" t="t" r="r" b="b"/>
              <a:pathLst>
                <a:path w="4512" h="2585" extrusionOk="0">
                  <a:moveTo>
                    <a:pt x="1" y="0"/>
                  </a:moveTo>
                  <a:lnTo>
                    <a:pt x="1" y="0"/>
                  </a:lnTo>
                  <a:cubicBezTo>
                    <a:pt x="1548" y="846"/>
                    <a:pt x="2911" y="2483"/>
                    <a:pt x="2911" y="2483"/>
                  </a:cubicBezTo>
                  <a:lnTo>
                    <a:pt x="4511" y="2585"/>
                  </a:lnTo>
                  <a:cubicBezTo>
                    <a:pt x="4004" y="2146"/>
                    <a:pt x="2358" y="780"/>
                    <a:pt x="697" y="5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6"/>
            <p:cNvSpPr/>
            <p:nvPr/>
          </p:nvSpPr>
          <p:spPr>
            <a:xfrm>
              <a:off x="6421873" y="4168276"/>
              <a:ext cx="216895" cy="236840"/>
            </a:xfrm>
            <a:custGeom>
              <a:avLst/>
              <a:gdLst/>
              <a:ahLst/>
              <a:cxnLst/>
              <a:rect l="l" t="t" r="r" b="b"/>
              <a:pathLst>
                <a:path w="2686" h="2933" extrusionOk="0">
                  <a:moveTo>
                    <a:pt x="1343" y="0"/>
                  </a:moveTo>
                  <a:cubicBezTo>
                    <a:pt x="602" y="0"/>
                    <a:pt x="0" y="657"/>
                    <a:pt x="0" y="1466"/>
                  </a:cubicBezTo>
                  <a:cubicBezTo>
                    <a:pt x="0" y="2276"/>
                    <a:pt x="602" y="2933"/>
                    <a:pt x="1343" y="2933"/>
                  </a:cubicBezTo>
                  <a:cubicBezTo>
                    <a:pt x="2084" y="2933"/>
                    <a:pt x="2686" y="2276"/>
                    <a:pt x="2686" y="1466"/>
                  </a:cubicBezTo>
                  <a:cubicBezTo>
                    <a:pt x="2686" y="657"/>
                    <a:pt x="2084" y="0"/>
                    <a:pt x="1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6"/>
            <p:cNvSpPr/>
            <p:nvPr/>
          </p:nvSpPr>
          <p:spPr>
            <a:xfrm>
              <a:off x="6401766" y="4168276"/>
              <a:ext cx="216895" cy="236840"/>
            </a:xfrm>
            <a:custGeom>
              <a:avLst/>
              <a:gdLst/>
              <a:ahLst/>
              <a:cxnLst/>
              <a:rect l="l" t="t" r="r" b="b"/>
              <a:pathLst>
                <a:path w="2686" h="2933" extrusionOk="0">
                  <a:moveTo>
                    <a:pt x="1343" y="0"/>
                  </a:moveTo>
                  <a:cubicBezTo>
                    <a:pt x="602" y="0"/>
                    <a:pt x="1" y="657"/>
                    <a:pt x="1" y="1466"/>
                  </a:cubicBezTo>
                  <a:cubicBezTo>
                    <a:pt x="1" y="2276"/>
                    <a:pt x="602" y="2933"/>
                    <a:pt x="1343" y="2933"/>
                  </a:cubicBezTo>
                  <a:cubicBezTo>
                    <a:pt x="2085" y="2933"/>
                    <a:pt x="2686" y="2276"/>
                    <a:pt x="2686" y="1466"/>
                  </a:cubicBezTo>
                  <a:cubicBezTo>
                    <a:pt x="2686" y="657"/>
                    <a:pt x="2085" y="0"/>
                    <a:pt x="1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6"/>
            <p:cNvSpPr/>
            <p:nvPr/>
          </p:nvSpPr>
          <p:spPr>
            <a:xfrm>
              <a:off x="6467416" y="4235703"/>
              <a:ext cx="85676" cy="93670"/>
            </a:xfrm>
            <a:custGeom>
              <a:avLst/>
              <a:gdLst/>
              <a:ahLst/>
              <a:cxnLst/>
              <a:rect l="l" t="t" r="r" b="b"/>
              <a:pathLst>
                <a:path w="1061" h="1160" extrusionOk="0">
                  <a:moveTo>
                    <a:pt x="530" y="0"/>
                  </a:moveTo>
                  <a:cubicBezTo>
                    <a:pt x="238" y="0"/>
                    <a:pt x="1" y="260"/>
                    <a:pt x="1" y="580"/>
                  </a:cubicBezTo>
                  <a:cubicBezTo>
                    <a:pt x="1" y="900"/>
                    <a:pt x="238" y="1159"/>
                    <a:pt x="530" y="1159"/>
                  </a:cubicBezTo>
                  <a:cubicBezTo>
                    <a:pt x="823" y="1159"/>
                    <a:pt x="1060" y="900"/>
                    <a:pt x="1060" y="580"/>
                  </a:cubicBezTo>
                  <a:cubicBezTo>
                    <a:pt x="1060" y="260"/>
                    <a:pt x="823" y="0"/>
                    <a:pt x="530" y="0"/>
                  </a:cubicBezTo>
                  <a:close/>
                </a:path>
              </a:pathLst>
            </a:custGeom>
            <a:solidFill>
              <a:srgbClr val="3C36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6"/>
            <p:cNvSpPr/>
            <p:nvPr/>
          </p:nvSpPr>
          <p:spPr>
            <a:xfrm>
              <a:off x="7230988" y="4168276"/>
              <a:ext cx="216895" cy="236840"/>
            </a:xfrm>
            <a:custGeom>
              <a:avLst/>
              <a:gdLst/>
              <a:ahLst/>
              <a:cxnLst/>
              <a:rect l="l" t="t" r="r" b="b"/>
              <a:pathLst>
                <a:path w="2686" h="2933" extrusionOk="0">
                  <a:moveTo>
                    <a:pt x="1343" y="0"/>
                  </a:moveTo>
                  <a:cubicBezTo>
                    <a:pt x="602" y="0"/>
                    <a:pt x="0" y="657"/>
                    <a:pt x="0" y="1466"/>
                  </a:cubicBezTo>
                  <a:cubicBezTo>
                    <a:pt x="0" y="2276"/>
                    <a:pt x="602" y="2933"/>
                    <a:pt x="1343" y="2933"/>
                  </a:cubicBezTo>
                  <a:cubicBezTo>
                    <a:pt x="2084" y="2933"/>
                    <a:pt x="2686" y="2276"/>
                    <a:pt x="2686" y="1466"/>
                  </a:cubicBezTo>
                  <a:cubicBezTo>
                    <a:pt x="2686" y="657"/>
                    <a:pt x="2084" y="0"/>
                    <a:pt x="1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6"/>
            <p:cNvSpPr/>
            <p:nvPr/>
          </p:nvSpPr>
          <p:spPr>
            <a:xfrm>
              <a:off x="7210881" y="4168276"/>
              <a:ext cx="216895" cy="236840"/>
            </a:xfrm>
            <a:custGeom>
              <a:avLst/>
              <a:gdLst/>
              <a:ahLst/>
              <a:cxnLst/>
              <a:rect l="l" t="t" r="r" b="b"/>
              <a:pathLst>
                <a:path w="2686" h="2933" extrusionOk="0">
                  <a:moveTo>
                    <a:pt x="1343" y="0"/>
                  </a:moveTo>
                  <a:cubicBezTo>
                    <a:pt x="602" y="0"/>
                    <a:pt x="0" y="657"/>
                    <a:pt x="0" y="1466"/>
                  </a:cubicBezTo>
                  <a:cubicBezTo>
                    <a:pt x="0" y="2276"/>
                    <a:pt x="602" y="2933"/>
                    <a:pt x="1343" y="2933"/>
                  </a:cubicBezTo>
                  <a:cubicBezTo>
                    <a:pt x="2084" y="2933"/>
                    <a:pt x="2686" y="2276"/>
                    <a:pt x="2686" y="1466"/>
                  </a:cubicBezTo>
                  <a:cubicBezTo>
                    <a:pt x="2686" y="657"/>
                    <a:pt x="2084" y="0"/>
                    <a:pt x="1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6"/>
            <p:cNvSpPr/>
            <p:nvPr/>
          </p:nvSpPr>
          <p:spPr>
            <a:xfrm>
              <a:off x="7275724" y="4244989"/>
              <a:ext cx="87210" cy="95285"/>
            </a:xfrm>
            <a:custGeom>
              <a:avLst/>
              <a:gdLst/>
              <a:ahLst/>
              <a:cxnLst/>
              <a:rect l="l" t="t" r="r" b="b"/>
              <a:pathLst>
                <a:path w="1080" h="1180" extrusionOk="0">
                  <a:moveTo>
                    <a:pt x="540" y="0"/>
                  </a:moveTo>
                  <a:cubicBezTo>
                    <a:pt x="243" y="0"/>
                    <a:pt x="1" y="264"/>
                    <a:pt x="1" y="589"/>
                  </a:cubicBezTo>
                  <a:cubicBezTo>
                    <a:pt x="1" y="915"/>
                    <a:pt x="243" y="1179"/>
                    <a:pt x="540" y="1179"/>
                  </a:cubicBezTo>
                  <a:cubicBezTo>
                    <a:pt x="838" y="1179"/>
                    <a:pt x="1079" y="915"/>
                    <a:pt x="1079" y="589"/>
                  </a:cubicBezTo>
                  <a:cubicBezTo>
                    <a:pt x="1079" y="264"/>
                    <a:pt x="838" y="0"/>
                    <a:pt x="540" y="0"/>
                  </a:cubicBezTo>
                  <a:close/>
                </a:path>
              </a:pathLst>
            </a:custGeom>
            <a:solidFill>
              <a:srgbClr val="3C36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6"/>
            <p:cNvSpPr/>
            <p:nvPr/>
          </p:nvSpPr>
          <p:spPr>
            <a:xfrm>
              <a:off x="6093221" y="3989980"/>
              <a:ext cx="1563643" cy="316621"/>
            </a:xfrm>
            <a:custGeom>
              <a:avLst/>
              <a:gdLst/>
              <a:ahLst/>
              <a:cxnLst/>
              <a:rect l="l" t="t" r="r" b="b"/>
              <a:pathLst>
                <a:path w="19364" h="3921" extrusionOk="0">
                  <a:moveTo>
                    <a:pt x="1470" y="1"/>
                  </a:moveTo>
                  <a:cubicBezTo>
                    <a:pt x="1075" y="1"/>
                    <a:pt x="593" y="223"/>
                    <a:pt x="420" y="599"/>
                  </a:cubicBezTo>
                  <a:cubicBezTo>
                    <a:pt x="215" y="1048"/>
                    <a:pt x="1" y="2187"/>
                    <a:pt x="187" y="3522"/>
                  </a:cubicBezTo>
                  <a:lnTo>
                    <a:pt x="16973" y="3918"/>
                  </a:lnTo>
                  <a:lnTo>
                    <a:pt x="18643" y="3918"/>
                  </a:lnTo>
                  <a:lnTo>
                    <a:pt x="18643" y="3920"/>
                  </a:lnTo>
                  <a:cubicBezTo>
                    <a:pt x="18643" y="3920"/>
                    <a:pt x="19364" y="706"/>
                    <a:pt x="16132" y="454"/>
                  </a:cubicBezTo>
                  <a:cubicBezTo>
                    <a:pt x="14027" y="291"/>
                    <a:pt x="3353" y="44"/>
                    <a:pt x="1494" y="1"/>
                  </a:cubicBezTo>
                  <a:cubicBezTo>
                    <a:pt x="1486" y="1"/>
                    <a:pt x="1478" y="1"/>
                    <a:pt x="14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6"/>
            <p:cNvSpPr/>
            <p:nvPr/>
          </p:nvSpPr>
          <p:spPr>
            <a:xfrm>
              <a:off x="6053330" y="3745469"/>
              <a:ext cx="1062670" cy="274954"/>
            </a:xfrm>
            <a:custGeom>
              <a:avLst/>
              <a:gdLst/>
              <a:ahLst/>
              <a:cxnLst/>
              <a:rect l="l" t="t" r="r" b="b"/>
              <a:pathLst>
                <a:path w="13160" h="3405" extrusionOk="0">
                  <a:moveTo>
                    <a:pt x="6839" y="1"/>
                  </a:moveTo>
                  <a:cubicBezTo>
                    <a:pt x="4558" y="1"/>
                    <a:pt x="2203" y="749"/>
                    <a:pt x="0" y="3128"/>
                  </a:cubicBezTo>
                  <a:lnTo>
                    <a:pt x="13160" y="3404"/>
                  </a:lnTo>
                  <a:cubicBezTo>
                    <a:pt x="13160" y="3404"/>
                    <a:pt x="10754" y="449"/>
                    <a:pt x="8567" y="132"/>
                  </a:cubicBezTo>
                  <a:cubicBezTo>
                    <a:pt x="7998" y="49"/>
                    <a:pt x="7421" y="1"/>
                    <a:pt x="68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6"/>
            <p:cNvSpPr/>
            <p:nvPr/>
          </p:nvSpPr>
          <p:spPr>
            <a:xfrm>
              <a:off x="5882382" y="3991111"/>
              <a:ext cx="1631635" cy="315490"/>
            </a:xfrm>
            <a:custGeom>
              <a:avLst/>
              <a:gdLst/>
              <a:ahLst/>
              <a:cxnLst/>
              <a:rect l="l" t="t" r="r" b="b"/>
              <a:pathLst>
                <a:path w="20206" h="3907" extrusionOk="0">
                  <a:moveTo>
                    <a:pt x="2187" y="0"/>
                  </a:moveTo>
                  <a:cubicBezTo>
                    <a:pt x="1881" y="0"/>
                    <a:pt x="624" y="240"/>
                    <a:pt x="264" y="1041"/>
                  </a:cubicBezTo>
                  <a:cubicBezTo>
                    <a:pt x="60" y="1494"/>
                    <a:pt x="0" y="2437"/>
                    <a:pt x="192" y="3772"/>
                  </a:cubicBezTo>
                  <a:lnTo>
                    <a:pt x="19246" y="3906"/>
                  </a:lnTo>
                  <a:cubicBezTo>
                    <a:pt x="19246" y="3906"/>
                    <a:pt x="20206" y="612"/>
                    <a:pt x="16863" y="362"/>
                  </a:cubicBezTo>
                  <a:cubicBezTo>
                    <a:pt x="14872" y="213"/>
                    <a:pt x="5286" y="58"/>
                    <a:pt x="2196" y="1"/>
                  </a:cubicBezTo>
                  <a:cubicBezTo>
                    <a:pt x="2193" y="0"/>
                    <a:pt x="2190" y="0"/>
                    <a:pt x="21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6"/>
            <p:cNvSpPr/>
            <p:nvPr/>
          </p:nvSpPr>
          <p:spPr>
            <a:xfrm>
              <a:off x="6621003" y="3779869"/>
              <a:ext cx="402862" cy="211242"/>
            </a:xfrm>
            <a:custGeom>
              <a:avLst/>
              <a:gdLst/>
              <a:ahLst/>
              <a:cxnLst/>
              <a:rect l="l" t="t" r="r" b="b"/>
              <a:pathLst>
                <a:path w="4989" h="2616" extrusionOk="0">
                  <a:moveTo>
                    <a:pt x="211" y="0"/>
                  </a:moveTo>
                  <a:cubicBezTo>
                    <a:pt x="141" y="0"/>
                    <a:pt x="71" y="1"/>
                    <a:pt x="0" y="4"/>
                  </a:cubicBezTo>
                  <a:lnTo>
                    <a:pt x="0" y="2403"/>
                  </a:lnTo>
                  <a:lnTo>
                    <a:pt x="4988" y="2615"/>
                  </a:lnTo>
                  <a:cubicBezTo>
                    <a:pt x="4886" y="2474"/>
                    <a:pt x="3497" y="0"/>
                    <a:pt x="211" y="0"/>
                  </a:cubicBezTo>
                  <a:close/>
                </a:path>
              </a:pathLst>
            </a:custGeom>
            <a:solidFill>
              <a:srgbClr val="BED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6"/>
            <p:cNvSpPr/>
            <p:nvPr/>
          </p:nvSpPr>
          <p:spPr>
            <a:xfrm>
              <a:off x="6638687" y="3779869"/>
              <a:ext cx="385177" cy="211242"/>
            </a:xfrm>
            <a:custGeom>
              <a:avLst/>
              <a:gdLst/>
              <a:ahLst/>
              <a:cxnLst/>
              <a:rect l="l" t="t" r="r" b="b"/>
              <a:pathLst>
                <a:path w="4770" h="2616" extrusionOk="0">
                  <a:moveTo>
                    <a:pt x="202" y="0"/>
                  </a:moveTo>
                  <a:cubicBezTo>
                    <a:pt x="136" y="0"/>
                    <a:pt x="69" y="1"/>
                    <a:pt x="1" y="4"/>
                  </a:cubicBezTo>
                  <a:lnTo>
                    <a:pt x="1" y="2403"/>
                  </a:lnTo>
                  <a:lnTo>
                    <a:pt x="4769" y="2615"/>
                  </a:lnTo>
                  <a:cubicBezTo>
                    <a:pt x="4672" y="2474"/>
                    <a:pt x="3344" y="0"/>
                    <a:pt x="2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6"/>
            <p:cNvSpPr/>
            <p:nvPr/>
          </p:nvSpPr>
          <p:spPr>
            <a:xfrm>
              <a:off x="6135372" y="3777769"/>
              <a:ext cx="443641" cy="194204"/>
            </a:xfrm>
            <a:custGeom>
              <a:avLst/>
              <a:gdLst/>
              <a:ahLst/>
              <a:cxnLst/>
              <a:rect l="l" t="t" r="r" b="b"/>
              <a:pathLst>
                <a:path w="5494" h="2405" extrusionOk="0">
                  <a:moveTo>
                    <a:pt x="5240" y="0"/>
                  </a:moveTo>
                  <a:cubicBezTo>
                    <a:pt x="1636" y="0"/>
                    <a:pt x="113" y="2204"/>
                    <a:pt x="0" y="2345"/>
                  </a:cubicBezTo>
                  <a:lnTo>
                    <a:pt x="5494" y="2404"/>
                  </a:lnTo>
                  <a:lnTo>
                    <a:pt x="5494" y="4"/>
                  </a:lnTo>
                  <a:cubicBezTo>
                    <a:pt x="5408" y="1"/>
                    <a:pt x="5323" y="0"/>
                    <a:pt x="5240" y="0"/>
                  </a:cubicBezTo>
                  <a:close/>
                </a:path>
              </a:pathLst>
            </a:custGeom>
            <a:solidFill>
              <a:srgbClr val="BED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6"/>
            <p:cNvSpPr/>
            <p:nvPr/>
          </p:nvSpPr>
          <p:spPr>
            <a:xfrm>
              <a:off x="6169691" y="3777769"/>
              <a:ext cx="409322" cy="194204"/>
            </a:xfrm>
            <a:custGeom>
              <a:avLst/>
              <a:gdLst/>
              <a:ahLst/>
              <a:cxnLst/>
              <a:rect l="l" t="t" r="r" b="b"/>
              <a:pathLst>
                <a:path w="5069" h="2405" extrusionOk="0">
                  <a:moveTo>
                    <a:pt x="4834" y="0"/>
                  </a:moveTo>
                  <a:cubicBezTo>
                    <a:pt x="1509" y="0"/>
                    <a:pt x="104" y="2204"/>
                    <a:pt x="1" y="2345"/>
                  </a:cubicBezTo>
                  <a:lnTo>
                    <a:pt x="5069" y="2404"/>
                  </a:lnTo>
                  <a:lnTo>
                    <a:pt x="5069" y="4"/>
                  </a:lnTo>
                  <a:cubicBezTo>
                    <a:pt x="4989" y="1"/>
                    <a:pt x="4911" y="0"/>
                    <a:pt x="48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6"/>
            <p:cNvSpPr/>
            <p:nvPr/>
          </p:nvSpPr>
          <p:spPr>
            <a:xfrm>
              <a:off x="6064231" y="3989657"/>
              <a:ext cx="41263" cy="306204"/>
            </a:xfrm>
            <a:custGeom>
              <a:avLst/>
              <a:gdLst/>
              <a:ahLst/>
              <a:cxnLst/>
              <a:rect l="l" t="t" r="r" b="b"/>
              <a:pathLst>
                <a:path w="511" h="3792" extrusionOk="0">
                  <a:moveTo>
                    <a:pt x="474" y="1"/>
                  </a:moveTo>
                  <a:cubicBezTo>
                    <a:pt x="425" y="23"/>
                    <a:pt x="0" y="326"/>
                    <a:pt x="62" y="3792"/>
                  </a:cubicBezTo>
                  <a:lnTo>
                    <a:pt x="141" y="3790"/>
                  </a:lnTo>
                  <a:cubicBezTo>
                    <a:pt x="80" y="385"/>
                    <a:pt x="493" y="81"/>
                    <a:pt x="510" y="70"/>
                  </a:cubicBezTo>
                  <a:lnTo>
                    <a:pt x="47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6"/>
            <p:cNvSpPr/>
            <p:nvPr/>
          </p:nvSpPr>
          <p:spPr>
            <a:xfrm>
              <a:off x="6591771" y="3778012"/>
              <a:ext cx="12032" cy="521483"/>
            </a:xfrm>
            <a:custGeom>
              <a:avLst/>
              <a:gdLst/>
              <a:ahLst/>
              <a:cxnLst/>
              <a:rect l="l" t="t" r="r" b="b"/>
              <a:pathLst>
                <a:path w="149" h="6458" extrusionOk="0">
                  <a:moveTo>
                    <a:pt x="70" y="1"/>
                  </a:moveTo>
                  <a:lnTo>
                    <a:pt x="0" y="6456"/>
                  </a:lnTo>
                  <a:lnTo>
                    <a:pt x="79" y="6457"/>
                  </a:lnTo>
                  <a:lnTo>
                    <a:pt x="148" y="2"/>
                  </a:lnTo>
                  <a:lnTo>
                    <a:pt x="7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6"/>
            <p:cNvSpPr/>
            <p:nvPr/>
          </p:nvSpPr>
          <p:spPr>
            <a:xfrm>
              <a:off x="6620760" y="4050381"/>
              <a:ext cx="124193" cy="16796"/>
            </a:xfrm>
            <a:custGeom>
              <a:avLst/>
              <a:gdLst/>
              <a:ahLst/>
              <a:cxnLst/>
              <a:rect l="l" t="t" r="r" b="b"/>
              <a:pathLst>
                <a:path w="1538" h="208" extrusionOk="0">
                  <a:moveTo>
                    <a:pt x="5" y="1"/>
                  </a:moveTo>
                  <a:cubicBezTo>
                    <a:pt x="4" y="1"/>
                    <a:pt x="3" y="2"/>
                    <a:pt x="3" y="3"/>
                  </a:cubicBezTo>
                  <a:lnTo>
                    <a:pt x="3" y="205"/>
                  </a:lnTo>
                  <a:cubicBezTo>
                    <a:pt x="1" y="207"/>
                    <a:pt x="3" y="208"/>
                    <a:pt x="5" y="208"/>
                  </a:cubicBezTo>
                  <a:lnTo>
                    <a:pt x="1534" y="208"/>
                  </a:lnTo>
                  <a:cubicBezTo>
                    <a:pt x="1535" y="208"/>
                    <a:pt x="1538" y="207"/>
                    <a:pt x="1538" y="205"/>
                  </a:cubicBezTo>
                  <a:lnTo>
                    <a:pt x="1538" y="3"/>
                  </a:lnTo>
                  <a:cubicBezTo>
                    <a:pt x="1538" y="2"/>
                    <a:pt x="1535" y="1"/>
                    <a:pt x="15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6"/>
            <p:cNvSpPr/>
            <p:nvPr/>
          </p:nvSpPr>
          <p:spPr>
            <a:xfrm>
              <a:off x="6135372" y="4050381"/>
              <a:ext cx="124113" cy="16796"/>
            </a:xfrm>
            <a:custGeom>
              <a:avLst/>
              <a:gdLst/>
              <a:ahLst/>
              <a:cxnLst/>
              <a:rect l="l" t="t" r="r" b="b"/>
              <a:pathLst>
                <a:path w="1537" h="208" extrusionOk="0">
                  <a:moveTo>
                    <a:pt x="4" y="1"/>
                  </a:moveTo>
                  <a:cubicBezTo>
                    <a:pt x="3" y="1"/>
                    <a:pt x="2" y="2"/>
                    <a:pt x="2" y="3"/>
                  </a:cubicBezTo>
                  <a:lnTo>
                    <a:pt x="2" y="205"/>
                  </a:lnTo>
                  <a:cubicBezTo>
                    <a:pt x="0" y="207"/>
                    <a:pt x="3" y="208"/>
                    <a:pt x="4" y="208"/>
                  </a:cubicBezTo>
                  <a:lnTo>
                    <a:pt x="1533" y="208"/>
                  </a:lnTo>
                  <a:cubicBezTo>
                    <a:pt x="1535" y="208"/>
                    <a:pt x="1536" y="207"/>
                    <a:pt x="1536" y="205"/>
                  </a:cubicBezTo>
                  <a:lnTo>
                    <a:pt x="1536" y="3"/>
                  </a:lnTo>
                  <a:cubicBezTo>
                    <a:pt x="1536" y="2"/>
                    <a:pt x="1534" y="1"/>
                    <a:pt x="153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6"/>
            <p:cNvSpPr/>
            <p:nvPr/>
          </p:nvSpPr>
          <p:spPr>
            <a:xfrm>
              <a:off x="5877376" y="4258070"/>
              <a:ext cx="1579632" cy="48450"/>
            </a:xfrm>
            <a:custGeom>
              <a:avLst/>
              <a:gdLst/>
              <a:ahLst/>
              <a:cxnLst/>
              <a:rect l="l" t="t" r="r" b="b"/>
              <a:pathLst>
                <a:path w="19562" h="600" extrusionOk="0">
                  <a:moveTo>
                    <a:pt x="0" y="1"/>
                  </a:moveTo>
                  <a:lnTo>
                    <a:pt x="0" y="599"/>
                  </a:lnTo>
                  <a:lnTo>
                    <a:pt x="19562" y="599"/>
                  </a:lnTo>
                  <a:lnTo>
                    <a:pt x="195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6"/>
            <p:cNvSpPr/>
            <p:nvPr/>
          </p:nvSpPr>
          <p:spPr>
            <a:xfrm>
              <a:off x="7456927" y="4258151"/>
              <a:ext cx="158512" cy="48531"/>
            </a:xfrm>
            <a:custGeom>
              <a:avLst/>
              <a:gdLst/>
              <a:ahLst/>
              <a:cxnLst/>
              <a:rect l="l" t="t" r="r" b="b"/>
              <a:pathLst>
                <a:path w="1963" h="601" extrusionOk="0">
                  <a:moveTo>
                    <a:pt x="1" y="1"/>
                  </a:moveTo>
                  <a:lnTo>
                    <a:pt x="1" y="600"/>
                  </a:lnTo>
                  <a:lnTo>
                    <a:pt x="1962" y="600"/>
                  </a:lnTo>
                  <a:lnTo>
                    <a:pt x="19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6"/>
            <p:cNvSpPr/>
            <p:nvPr/>
          </p:nvSpPr>
          <p:spPr>
            <a:xfrm>
              <a:off x="6934636" y="4143002"/>
              <a:ext cx="303862" cy="163600"/>
            </a:xfrm>
            <a:custGeom>
              <a:avLst/>
              <a:gdLst/>
              <a:ahLst/>
              <a:cxnLst/>
              <a:rect l="l" t="t" r="r" b="b"/>
              <a:pathLst>
                <a:path w="3763" h="2026" extrusionOk="0">
                  <a:moveTo>
                    <a:pt x="1883" y="0"/>
                  </a:moveTo>
                  <a:cubicBezTo>
                    <a:pt x="845" y="0"/>
                    <a:pt x="4" y="742"/>
                    <a:pt x="4" y="1779"/>
                  </a:cubicBezTo>
                  <a:cubicBezTo>
                    <a:pt x="4" y="1818"/>
                    <a:pt x="1" y="1989"/>
                    <a:pt x="3" y="2025"/>
                  </a:cubicBezTo>
                  <a:lnTo>
                    <a:pt x="3746" y="2025"/>
                  </a:lnTo>
                  <a:cubicBezTo>
                    <a:pt x="3753" y="1961"/>
                    <a:pt x="3763" y="1845"/>
                    <a:pt x="3763" y="1779"/>
                  </a:cubicBezTo>
                  <a:cubicBezTo>
                    <a:pt x="3763" y="742"/>
                    <a:pt x="2921" y="0"/>
                    <a:pt x="18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6"/>
            <p:cNvSpPr/>
            <p:nvPr/>
          </p:nvSpPr>
          <p:spPr>
            <a:xfrm>
              <a:off x="6958457" y="4153095"/>
              <a:ext cx="279879" cy="153586"/>
            </a:xfrm>
            <a:custGeom>
              <a:avLst/>
              <a:gdLst/>
              <a:ahLst/>
              <a:cxnLst/>
              <a:rect l="l" t="t" r="r" b="b"/>
              <a:pathLst>
                <a:path w="3466" h="1902" extrusionOk="0">
                  <a:moveTo>
                    <a:pt x="1734" y="1"/>
                  </a:moveTo>
                  <a:cubicBezTo>
                    <a:pt x="778" y="1"/>
                    <a:pt x="3" y="698"/>
                    <a:pt x="3" y="1670"/>
                  </a:cubicBezTo>
                  <a:cubicBezTo>
                    <a:pt x="3" y="1705"/>
                    <a:pt x="0" y="1865"/>
                    <a:pt x="1" y="1901"/>
                  </a:cubicBezTo>
                  <a:lnTo>
                    <a:pt x="3452" y="1901"/>
                  </a:lnTo>
                  <a:cubicBezTo>
                    <a:pt x="3457" y="1841"/>
                    <a:pt x="3466" y="1731"/>
                    <a:pt x="3466" y="1670"/>
                  </a:cubicBezTo>
                  <a:cubicBezTo>
                    <a:pt x="3466" y="696"/>
                    <a:pt x="2691" y="1"/>
                    <a:pt x="17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6"/>
            <p:cNvSpPr/>
            <p:nvPr/>
          </p:nvSpPr>
          <p:spPr>
            <a:xfrm>
              <a:off x="6988254" y="4168276"/>
              <a:ext cx="216895" cy="236840"/>
            </a:xfrm>
            <a:custGeom>
              <a:avLst/>
              <a:gdLst/>
              <a:ahLst/>
              <a:cxnLst/>
              <a:rect l="l" t="t" r="r" b="b"/>
              <a:pathLst>
                <a:path w="2686" h="2933" extrusionOk="0">
                  <a:moveTo>
                    <a:pt x="1343" y="0"/>
                  </a:moveTo>
                  <a:cubicBezTo>
                    <a:pt x="602" y="0"/>
                    <a:pt x="1" y="657"/>
                    <a:pt x="1" y="1466"/>
                  </a:cubicBezTo>
                  <a:cubicBezTo>
                    <a:pt x="1" y="2276"/>
                    <a:pt x="602" y="2933"/>
                    <a:pt x="1343" y="2933"/>
                  </a:cubicBezTo>
                  <a:cubicBezTo>
                    <a:pt x="2085" y="2933"/>
                    <a:pt x="2686" y="2276"/>
                    <a:pt x="2686" y="1466"/>
                  </a:cubicBezTo>
                  <a:cubicBezTo>
                    <a:pt x="2686" y="657"/>
                    <a:pt x="2085" y="0"/>
                    <a:pt x="1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6"/>
            <p:cNvSpPr/>
            <p:nvPr/>
          </p:nvSpPr>
          <p:spPr>
            <a:xfrm>
              <a:off x="6968147" y="4168276"/>
              <a:ext cx="216975" cy="236840"/>
            </a:xfrm>
            <a:custGeom>
              <a:avLst/>
              <a:gdLst/>
              <a:ahLst/>
              <a:cxnLst/>
              <a:rect l="l" t="t" r="r" b="b"/>
              <a:pathLst>
                <a:path w="2687" h="2933" extrusionOk="0">
                  <a:moveTo>
                    <a:pt x="1343" y="0"/>
                  </a:moveTo>
                  <a:cubicBezTo>
                    <a:pt x="602" y="0"/>
                    <a:pt x="1" y="657"/>
                    <a:pt x="1" y="1466"/>
                  </a:cubicBezTo>
                  <a:cubicBezTo>
                    <a:pt x="1" y="2276"/>
                    <a:pt x="602" y="2933"/>
                    <a:pt x="1343" y="2933"/>
                  </a:cubicBezTo>
                  <a:cubicBezTo>
                    <a:pt x="2085" y="2933"/>
                    <a:pt x="2686" y="2276"/>
                    <a:pt x="2686" y="1466"/>
                  </a:cubicBezTo>
                  <a:cubicBezTo>
                    <a:pt x="2686" y="657"/>
                    <a:pt x="2085" y="0"/>
                    <a:pt x="1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6"/>
            <p:cNvSpPr/>
            <p:nvPr/>
          </p:nvSpPr>
          <p:spPr>
            <a:xfrm>
              <a:off x="7037673" y="4244020"/>
              <a:ext cx="77924" cy="85353"/>
            </a:xfrm>
            <a:custGeom>
              <a:avLst/>
              <a:gdLst/>
              <a:ahLst/>
              <a:cxnLst/>
              <a:rect l="l" t="t" r="r" b="b"/>
              <a:pathLst>
                <a:path w="965" h="1057" extrusionOk="0">
                  <a:moveTo>
                    <a:pt x="482" y="1"/>
                  </a:moveTo>
                  <a:cubicBezTo>
                    <a:pt x="216" y="1"/>
                    <a:pt x="0" y="237"/>
                    <a:pt x="0" y="528"/>
                  </a:cubicBezTo>
                  <a:cubicBezTo>
                    <a:pt x="0" y="820"/>
                    <a:pt x="216" y="1056"/>
                    <a:pt x="482" y="1056"/>
                  </a:cubicBezTo>
                  <a:cubicBezTo>
                    <a:pt x="749" y="1056"/>
                    <a:pt x="965" y="820"/>
                    <a:pt x="965" y="528"/>
                  </a:cubicBezTo>
                  <a:cubicBezTo>
                    <a:pt x="965" y="237"/>
                    <a:pt x="749" y="1"/>
                    <a:pt x="48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6"/>
            <p:cNvSpPr/>
            <p:nvPr/>
          </p:nvSpPr>
          <p:spPr>
            <a:xfrm>
              <a:off x="6125844" y="4143002"/>
              <a:ext cx="303862" cy="163600"/>
            </a:xfrm>
            <a:custGeom>
              <a:avLst/>
              <a:gdLst/>
              <a:ahLst/>
              <a:cxnLst/>
              <a:rect l="l" t="t" r="r" b="b"/>
              <a:pathLst>
                <a:path w="3763" h="2026" extrusionOk="0">
                  <a:moveTo>
                    <a:pt x="1879" y="0"/>
                  </a:moveTo>
                  <a:cubicBezTo>
                    <a:pt x="841" y="0"/>
                    <a:pt x="0" y="742"/>
                    <a:pt x="0" y="1779"/>
                  </a:cubicBezTo>
                  <a:cubicBezTo>
                    <a:pt x="0" y="1818"/>
                    <a:pt x="0" y="1989"/>
                    <a:pt x="2" y="2025"/>
                  </a:cubicBezTo>
                  <a:lnTo>
                    <a:pt x="3756" y="2025"/>
                  </a:lnTo>
                  <a:cubicBezTo>
                    <a:pt x="3763" y="1961"/>
                    <a:pt x="3759" y="1845"/>
                    <a:pt x="3759" y="1779"/>
                  </a:cubicBezTo>
                  <a:cubicBezTo>
                    <a:pt x="3759" y="742"/>
                    <a:pt x="2918" y="0"/>
                    <a:pt x="18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6"/>
            <p:cNvSpPr/>
            <p:nvPr/>
          </p:nvSpPr>
          <p:spPr>
            <a:xfrm>
              <a:off x="6147727" y="4151803"/>
              <a:ext cx="281979" cy="154798"/>
            </a:xfrm>
            <a:custGeom>
              <a:avLst/>
              <a:gdLst/>
              <a:ahLst/>
              <a:cxnLst/>
              <a:rect l="l" t="t" r="r" b="b"/>
              <a:pathLst>
                <a:path w="3492" h="1917" extrusionOk="0">
                  <a:moveTo>
                    <a:pt x="1745" y="0"/>
                  </a:moveTo>
                  <a:cubicBezTo>
                    <a:pt x="782" y="0"/>
                    <a:pt x="1" y="703"/>
                    <a:pt x="1" y="1684"/>
                  </a:cubicBezTo>
                  <a:cubicBezTo>
                    <a:pt x="1" y="1720"/>
                    <a:pt x="1" y="1881"/>
                    <a:pt x="4" y="1916"/>
                  </a:cubicBezTo>
                  <a:lnTo>
                    <a:pt x="3485" y="1916"/>
                  </a:lnTo>
                  <a:cubicBezTo>
                    <a:pt x="3492" y="1856"/>
                    <a:pt x="3488" y="1745"/>
                    <a:pt x="3488" y="1684"/>
                  </a:cubicBezTo>
                  <a:cubicBezTo>
                    <a:pt x="3488" y="703"/>
                    <a:pt x="2707" y="0"/>
                    <a:pt x="17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6"/>
            <p:cNvSpPr/>
            <p:nvPr/>
          </p:nvSpPr>
          <p:spPr>
            <a:xfrm>
              <a:off x="6179139" y="4168276"/>
              <a:ext cx="216975" cy="236840"/>
            </a:xfrm>
            <a:custGeom>
              <a:avLst/>
              <a:gdLst/>
              <a:ahLst/>
              <a:cxnLst/>
              <a:rect l="l" t="t" r="r" b="b"/>
              <a:pathLst>
                <a:path w="2687" h="2933" extrusionOk="0">
                  <a:moveTo>
                    <a:pt x="1343" y="0"/>
                  </a:moveTo>
                  <a:cubicBezTo>
                    <a:pt x="602" y="0"/>
                    <a:pt x="1" y="657"/>
                    <a:pt x="1" y="1466"/>
                  </a:cubicBezTo>
                  <a:cubicBezTo>
                    <a:pt x="1" y="2276"/>
                    <a:pt x="602" y="2933"/>
                    <a:pt x="1343" y="2933"/>
                  </a:cubicBezTo>
                  <a:cubicBezTo>
                    <a:pt x="2085" y="2933"/>
                    <a:pt x="2686" y="2276"/>
                    <a:pt x="2686" y="1466"/>
                  </a:cubicBezTo>
                  <a:cubicBezTo>
                    <a:pt x="2686" y="657"/>
                    <a:pt x="2085" y="0"/>
                    <a:pt x="1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6"/>
            <p:cNvSpPr/>
            <p:nvPr/>
          </p:nvSpPr>
          <p:spPr>
            <a:xfrm>
              <a:off x="6159032" y="4168276"/>
              <a:ext cx="216975" cy="236840"/>
            </a:xfrm>
            <a:custGeom>
              <a:avLst/>
              <a:gdLst/>
              <a:ahLst/>
              <a:cxnLst/>
              <a:rect l="l" t="t" r="r" b="b"/>
              <a:pathLst>
                <a:path w="2687" h="2933" extrusionOk="0">
                  <a:moveTo>
                    <a:pt x="1344" y="0"/>
                  </a:moveTo>
                  <a:cubicBezTo>
                    <a:pt x="602" y="0"/>
                    <a:pt x="1" y="657"/>
                    <a:pt x="1" y="1466"/>
                  </a:cubicBezTo>
                  <a:cubicBezTo>
                    <a:pt x="1" y="2276"/>
                    <a:pt x="602" y="2933"/>
                    <a:pt x="1344" y="2933"/>
                  </a:cubicBezTo>
                  <a:cubicBezTo>
                    <a:pt x="2085" y="2933"/>
                    <a:pt x="2686" y="2276"/>
                    <a:pt x="2686" y="1466"/>
                  </a:cubicBezTo>
                  <a:cubicBezTo>
                    <a:pt x="2686" y="657"/>
                    <a:pt x="2085" y="0"/>
                    <a:pt x="13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6"/>
            <p:cNvSpPr/>
            <p:nvPr/>
          </p:nvSpPr>
          <p:spPr>
            <a:xfrm>
              <a:off x="6228558" y="4244020"/>
              <a:ext cx="77924" cy="85353"/>
            </a:xfrm>
            <a:custGeom>
              <a:avLst/>
              <a:gdLst/>
              <a:ahLst/>
              <a:cxnLst/>
              <a:rect l="l" t="t" r="r" b="b"/>
              <a:pathLst>
                <a:path w="965" h="1057" extrusionOk="0">
                  <a:moveTo>
                    <a:pt x="483" y="1"/>
                  </a:moveTo>
                  <a:cubicBezTo>
                    <a:pt x="216" y="1"/>
                    <a:pt x="0" y="237"/>
                    <a:pt x="0" y="528"/>
                  </a:cubicBezTo>
                  <a:cubicBezTo>
                    <a:pt x="0" y="820"/>
                    <a:pt x="216" y="1056"/>
                    <a:pt x="483" y="1056"/>
                  </a:cubicBezTo>
                  <a:cubicBezTo>
                    <a:pt x="749" y="1056"/>
                    <a:pt x="965" y="820"/>
                    <a:pt x="965" y="528"/>
                  </a:cubicBezTo>
                  <a:cubicBezTo>
                    <a:pt x="965" y="237"/>
                    <a:pt x="749" y="1"/>
                    <a:pt x="48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6"/>
            <p:cNvSpPr/>
            <p:nvPr/>
          </p:nvSpPr>
          <p:spPr>
            <a:xfrm>
              <a:off x="6907746" y="4103434"/>
              <a:ext cx="361114" cy="155121"/>
            </a:xfrm>
            <a:custGeom>
              <a:avLst/>
              <a:gdLst/>
              <a:ahLst/>
              <a:cxnLst/>
              <a:rect l="l" t="t" r="r" b="b"/>
              <a:pathLst>
                <a:path w="4472" h="1921" extrusionOk="0">
                  <a:moveTo>
                    <a:pt x="2108" y="1"/>
                  </a:moveTo>
                  <a:cubicBezTo>
                    <a:pt x="1192" y="2"/>
                    <a:pt x="90" y="502"/>
                    <a:pt x="0" y="1914"/>
                  </a:cubicBezTo>
                  <a:lnTo>
                    <a:pt x="79" y="1919"/>
                  </a:lnTo>
                  <a:cubicBezTo>
                    <a:pt x="166" y="563"/>
                    <a:pt x="1227" y="81"/>
                    <a:pt x="2108" y="81"/>
                  </a:cubicBezTo>
                  <a:lnTo>
                    <a:pt x="2112" y="81"/>
                  </a:lnTo>
                  <a:cubicBezTo>
                    <a:pt x="4192" y="81"/>
                    <a:pt x="4385" y="1844"/>
                    <a:pt x="4393" y="1920"/>
                  </a:cubicBezTo>
                  <a:lnTo>
                    <a:pt x="4472" y="1912"/>
                  </a:lnTo>
                  <a:cubicBezTo>
                    <a:pt x="4471" y="1893"/>
                    <a:pt x="4267" y="1"/>
                    <a:pt x="21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6"/>
            <p:cNvSpPr/>
            <p:nvPr/>
          </p:nvSpPr>
          <p:spPr>
            <a:xfrm>
              <a:off x="6100730" y="4103434"/>
              <a:ext cx="359176" cy="155121"/>
            </a:xfrm>
            <a:custGeom>
              <a:avLst/>
              <a:gdLst/>
              <a:ahLst/>
              <a:cxnLst/>
              <a:rect l="l" t="t" r="r" b="b"/>
              <a:pathLst>
                <a:path w="4448" h="1921" extrusionOk="0">
                  <a:moveTo>
                    <a:pt x="2097" y="1"/>
                  </a:moveTo>
                  <a:cubicBezTo>
                    <a:pt x="1186" y="2"/>
                    <a:pt x="90" y="502"/>
                    <a:pt x="0" y="1914"/>
                  </a:cubicBezTo>
                  <a:lnTo>
                    <a:pt x="79" y="1919"/>
                  </a:lnTo>
                  <a:cubicBezTo>
                    <a:pt x="166" y="563"/>
                    <a:pt x="1220" y="81"/>
                    <a:pt x="2097" y="81"/>
                  </a:cubicBezTo>
                  <a:lnTo>
                    <a:pt x="2100" y="81"/>
                  </a:lnTo>
                  <a:cubicBezTo>
                    <a:pt x="4170" y="81"/>
                    <a:pt x="4365" y="1901"/>
                    <a:pt x="4367" y="1920"/>
                  </a:cubicBezTo>
                  <a:lnTo>
                    <a:pt x="4447" y="1912"/>
                  </a:lnTo>
                  <a:cubicBezTo>
                    <a:pt x="4445" y="1893"/>
                    <a:pt x="4242" y="1"/>
                    <a:pt x="210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6"/>
            <p:cNvSpPr/>
            <p:nvPr/>
          </p:nvSpPr>
          <p:spPr>
            <a:xfrm>
              <a:off x="7410092" y="4194359"/>
              <a:ext cx="98676" cy="55152"/>
            </a:xfrm>
            <a:custGeom>
              <a:avLst/>
              <a:gdLst/>
              <a:ahLst/>
              <a:cxnLst/>
              <a:rect l="l" t="t" r="r" b="b"/>
              <a:pathLst>
                <a:path w="1222" h="683" extrusionOk="0">
                  <a:moveTo>
                    <a:pt x="10" y="1"/>
                  </a:moveTo>
                  <a:cubicBezTo>
                    <a:pt x="5" y="1"/>
                    <a:pt x="0" y="5"/>
                    <a:pt x="0" y="11"/>
                  </a:cubicBezTo>
                  <a:lnTo>
                    <a:pt x="0" y="672"/>
                  </a:lnTo>
                  <a:cubicBezTo>
                    <a:pt x="0" y="679"/>
                    <a:pt x="3" y="682"/>
                    <a:pt x="10" y="682"/>
                  </a:cubicBezTo>
                  <a:lnTo>
                    <a:pt x="1211" y="682"/>
                  </a:lnTo>
                  <a:cubicBezTo>
                    <a:pt x="1216" y="682"/>
                    <a:pt x="1221" y="679"/>
                    <a:pt x="1221" y="672"/>
                  </a:cubicBezTo>
                  <a:lnTo>
                    <a:pt x="1221" y="11"/>
                  </a:lnTo>
                  <a:cubicBezTo>
                    <a:pt x="1221" y="6"/>
                    <a:pt x="1218" y="1"/>
                    <a:pt x="12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6"/>
            <p:cNvSpPr/>
            <p:nvPr/>
          </p:nvSpPr>
          <p:spPr>
            <a:xfrm>
              <a:off x="7530732" y="4190725"/>
              <a:ext cx="98757" cy="55152"/>
            </a:xfrm>
            <a:custGeom>
              <a:avLst/>
              <a:gdLst/>
              <a:ahLst/>
              <a:cxnLst/>
              <a:rect l="l" t="t" r="r" b="b"/>
              <a:pathLst>
                <a:path w="1223" h="683" extrusionOk="0">
                  <a:moveTo>
                    <a:pt x="10" y="0"/>
                  </a:moveTo>
                  <a:cubicBezTo>
                    <a:pt x="5" y="0"/>
                    <a:pt x="0" y="4"/>
                    <a:pt x="0" y="11"/>
                  </a:cubicBezTo>
                  <a:lnTo>
                    <a:pt x="0" y="672"/>
                  </a:lnTo>
                  <a:cubicBezTo>
                    <a:pt x="0" y="678"/>
                    <a:pt x="5" y="683"/>
                    <a:pt x="10" y="683"/>
                  </a:cubicBezTo>
                  <a:lnTo>
                    <a:pt x="1212" y="683"/>
                  </a:lnTo>
                  <a:cubicBezTo>
                    <a:pt x="1217" y="683"/>
                    <a:pt x="1223" y="678"/>
                    <a:pt x="1223" y="672"/>
                  </a:cubicBezTo>
                  <a:lnTo>
                    <a:pt x="1223" y="11"/>
                  </a:lnTo>
                  <a:cubicBezTo>
                    <a:pt x="1223" y="5"/>
                    <a:pt x="1218" y="0"/>
                    <a:pt x="12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6"/>
            <p:cNvSpPr/>
            <p:nvPr/>
          </p:nvSpPr>
          <p:spPr>
            <a:xfrm>
              <a:off x="5877134" y="4051754"/>
              <a:ext cx="98838" cy="55152"/>
            </a:xfrm>
            <a:custGeom>
              <a:avLst/>
              <a:gdLst/>
              <a:ahLst/>
              <a:cxnLst/>
              <a:rect l="l" t="t" r="r" b="b"/>
              <a:pathLst>
                <a:path w="1224" h="683" extrusionOk="0">
                  <a:moveTo>
                    <a:pt x="11" y="0"/>
                  </a:moveTo>
                  <a:cubicBezTo>
                    <a:pt x="6" y="0"/>
                    <a:pt x="1" y="4"/>
                    <a:pt x="1" y="11"/>
                  </a:cubicBezTo>
                  <a:lnTo>
                    <a:pt x="1" y="672"/>
                  </a:lnTo>
                  <a:cubicBezTo>
                    <a:pt x="1" y="677"/>
                    <a:pt x="6" y="682"/>
                    <a:pt x="11" y="682"/>
                  </a:cubicBezTo>
                  <a:lnTo>
                    <a:pt x="1213" y="682"/>
                  </a:lnTo>
                  <a:cubicBezTo>
                    <a:pt x="1218" y="682"/>
                    <a:pt x="1223" y="678"/>
                    <a:pt x="1223" y="672"/>
                  </a:cubicBezTo>
                  <a:lnTo>
                    <a:pt x="1223" y="11"/>
                  </a:lnTo>
                  <a:cubicBezTo>
                    <a:pt x="1223" y="5"/>
                    <a:pt x="1219" y="0"/>
                    <a:pt x="12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6"/>
            <p:cNvSpPr/>
            <p:nvPr/>
          </p:nvSpPr>
          <p:spPr>
            <a:xfrm>
              <a:off x="6988254" y="3240217"/>
              <a:ext cx="358449" cy="358369"/>
            </a:xfrm>
            <a:custGeom>
              <a:avLst/>
              <a:gdLst/>
              <a:ahLst/>
              <a:cxnLst/>
              <a:rect l="l" t="t" r="r" b="b"/>
              <a:pathLst>
                <a:path w="4439" h="4438" extrusionOk="0">
                  <a:moveTo>
                    <a:pt x="2219" y="0"/>
                  </a:moveTo>
                  <a:cubicBezTo>
                    <a:pt x="994" y="0"/>
                    <a:pt x="1" y="995"/>
                    <a:pt x="1" y="2219"/>
                  </a:cubicBezTo>
                  <a:cubicBezTo>
                    <a:pt x="1" y="3445"/>
                    <a:pt x="994" y="4438"/>
                    <a:pt x="2219" y="4438"/>
                  </a:cubicBezTo>
                  <a:cubicBezTo>
                    <a:pt x="3445" y="4438"/>
                    <a:pt x="4438" y="3445"/>
                    <a:pt x="4438" y="2219"/>
                  </a:cubicBezTo>
                  <a:cubicBezTo>
                    <a:pt x="4438" y="995"/>
                    <a:pt x="3445" y="0"/>
                    <a:pt x="22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6"/>
            <p:cNvSpPr/>
            <p:nvPr/>
          </p:nvSpPr>
          <p:spPr>
            <a:xfrm>
              <a:off x="7089433" y="3328880"/>
              <a:ext cx="156171" cy="156171"/>
            </a:xfrm>
            <a:custGeom>
              <a:avLst/>
              <a:gdLst/>
              <a:ahLst/>
              <a:cxnLst/>
              <a:rect l="l" t="t" r="r" b="b"/>
              <a:pathLst>
                <a:path w="1934" h="1934" extrusionOk="0">
                  <a:moveTo>
                    <a:pt x="966" y="0"/>
                  </a:moveTo>
                  <a:cubicBezTo>
                    <a:pt x="432" y="0"/>
                    <a:pt x="0" y="434"/>
                    <a:pt x="0" y="968"/>
                  </a:cubicBezTo>
                  <a:cubicBezTo>
                    <a:pt x="0" y="1502"/>
                    <a:pt x="432" y="1934"/>
                    <a:pt x="966" y="1934"/>
                  </a:cubicBezTo>
                  <a:cubicBezTo>
                    <a:pt x="1500" y="1934"/>
                    <a:pt x="1934" y="1502"/>
                    <a:pt x="1934" y="968"/>
                  </a:cubicBezTo>
                  <a:cubicBezTo>
                    <a:pt x="1934" y="434"/>
                    <a:pt x="1500" y="0"/>
                    <a:pt x="96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6"/>
            <p:cNvSpPr/>
            <p:nvPr/>
          </p:nvSpPr>
          <p:spPr>
            <a:xfrm>
              <a:off x="7004807" y="3494660"/>
              <a:ext cx="325342" cy="352474"/>
            </a:xfrm>
            <a:custGeom>
              <a:avLst/>
              <a:gdLst/>
              <a:ahLst/>
              <a:cxnLst/>
              <a:rect l="l" t="t" r="r" b="b"/>
              <a:pathLst>
                <a:path w="4029" h="4365" extrusionOk="0">
                  <a:moveTo>
                    <a:pt x="1" y="0"/>
                  </a:moveTo>
                  <a:lnTo>
                    <a:pt x="2014" y="4364"/>
                  </a:lnTo>
                  <a:lnTo>
                    <a:pt x="40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4" name="Google Shape;604;p36">
            <a:hlinkClick r:id="" action="ppaction://hlinkshowjump?jump=nextslide"/>
          </p:cNvPr>
          <p:cNvSpPr/>
          <p:nvPr/>
        </p:nvSpPr>
        <p:spPr>
          <a:xfrm>
            <a:off x="389075" y="1652494"/>
            <a:ext cx="453900" cy="343500"/>
          </a:xfrm>
          <a:prstGeom prst="roundRect">
            <a:avLst>
              <a:gd name="adj" fmla="val 29059"/>
            </a:avLst>
          </a:pr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36">
            <a:hlinkClick r:id="" action="ppaction://hlinkshowjump?jump=previousslide"/>
          </p:cNvPr>
          <p:cNvSpPr/>
          <p:nvPr/>
        </p:nvSpPr>
        <p:spPr>
          <a:xfrm>
            <a:off x="389425" y="1232805"/>
            <a:ext cx="453900" cy="343500"/>
          </a:xfrm>
          <a:prstGeom prst="roundRect">
            <a:avLst>
              <a:gd name="adj" fmla="val 29059"/>
            </a:avLst>
          </a:pr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36">
            <a:hlinkClick r:id="rId3" action="ppaction://hlinksldjump"/>
          </p:cNvPr>
          <p:cNvSpPr/>
          <p:nvPr/>
        </p:nvSpPr>
        <p:spPr>
          <a:xfrm>
            <a:off x="389425" y="413775"/>
            <a:ext cx="453900" cy="343500"/>
          </a:xfrm>
          <a:prstGeom prst="roundRect">
            <a:avLst>
              <a:gd name="adj" fmla="val 29059"/>
            </a:avLst>
          </a:pr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7" name="Google Shape;607;p36"/>
          <p:cNvGrpSpPr/>
          <p:nvPr/>
        </p:nvGrpSpPr>
        <p:grpSpPr>
          <a:xfrm>
            <a:off x="480570" y="460939"/>
            <a:ext cx="271609" cy="249173"/>
            <a:chOff x="6319908" y="3696721"/>
            <a:chExt cx="373963" cy="343119"/>
          </a:xfrm>
        </p:grpSpPr>
        <p:sp>
          <p:nvSpPr>
            <p:cNvPr id="608" name="Google Shape;608;p36"/>
            <p:cNvSpPr/>
            <p:nvPr/>
          </p:nvSpPr>
          <p:spPr>
            <a:xfrm>
              <a:off x="6366016" y="3736813"/>
              <a:ext cx="281562" cy="303027"/>
            </a:xfrm>
            <a:custGeom>
              <a:avLst/>
              <a:gdLst/>
              <a:ahLst/>
              <a:cxnLst/>
              <a:rect l="l" t="t" r="r" b="b"/>
              <a:pathLst>
                <a:path w="10717" h="11534" extrusionOk="0">
                  <a:moveTo>
                    <a:pt x="5359" y="1"/>
                  </a:moveTo>
                  <a:cubicBezTo>
                    <a:pt x="5333" y="1"/>
                    <a:pt x="5307" y="9"/>
                    <a:pt x="5286" y="27"/>
                  </a:cubicBezTo>
                  <a:lnTo>
                    <a:pt x="0" y="4625"/>
                  </a:lnTo>
                  <a:lnTo>
                    <a:pt x="0" y="11222"/>
                  </a:lnTo>
                  <a:cubicBezTo>
                    <a:pt x="0" y="11395"/>
                    <a:pt x="146" y="11534"/>
                    <a:pt x="319" y="11534"/>
                  </a:cubicBezTo>
                  <a:lnTo>
                    <a:pt x="10405" y="11534"/>
                  </a:lnTo>
                  <a:cubicBezTo>
                    <a:pt x="10578" y="11534"/>
                    <a:pt x="10717" y="11395"/>
                    <a:pt x="10717" y="11222"/>
                  </a:cubicBezTo>
                  <a:lnTo>
                    <a:pt x="10717" y="4625"/>
                  </a:lnTo>
                  <a:lnTo>
                    <a:pt x="5431" y="27"/>
                  </a:lnTo>
                  <a:cubicBezTo>
                    <a:pt x="5411" y="9"/>
                    <a:pt x="5385" y="1"/>
                    <a:pt x="535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6"/>
            <p:cNvSpPr/>
            <p:nvPr/>
          </p:nvSpPr>
          <p:spPr>
            <a:xfrm>
              <a:off x="6467691" y="3889298"/>
              <a:ext cx="85123" cy="150541"/>
            </a:xfrm>
            <a:custGeom>
              <a:avLst/>
              <a:gdLst/>
              <a:ahLst/>
              <a:cxnLst/>
              <a:rect l="l" t="t" r="r" b="b"/>
              <a:pathLst>
                <a:path w="3240" h="5730" extrusionOk="0">
                  <a:moveTo>
                    <a:pt x="292" y="0"/>
                  </a:moveTo>
                  <a:cubicBezTo>
                    <a:pt x="133" y="0"/>
                    <a:pt x="1" y="132"/>
                    <a:pt x="1" y="292"/>
                  </a:cubicBezTo>
                  <a:lnTo>
                    <a:pt x="1" y="5730"/>
                  </a:lnTo>
                  <a:lnTo>
                    <a:pt x="3240" y="5730"/>
                  </a:lnTo>
                  <a:lnTo>
                    <a:pt x="3240" y="292"/>
                  </a:lnTo>
                  <a:cubicBezTo>
                    <a:pt x="3240" y="132"/>
                    <a:pt x="3108" y="0"/>
                    <a:pt x="294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6"/>
            <p:cNvSpPr/>
            <p:nvPr/>
          </p:nvSpPr>
          <p:spPr>
            <a:xfrm>
              <a:off x="6319908" y="3696721"/>
              <a:ext cx="373963" cy="165096"/>
            </a:xfrm>
            <a:custGeom>
              <a:avLst/>
              <a:gdLst/>
              <a:ahLst/>
              <a:cxnLst/>
              <a:rect l="l" t="t" r="r" b="b"/>
              <a:pathLst>
                <a:path w="14234" h="6284" extrusionOk="0">
                  <a:moveTo>
                    <a:pt x="7114" y="1"/>
                  </a:moveTo>
                  <a:cubicBezTo>
                    <a:pt x="7088" y="1"/>
                    <a:pt x="7062" y="9"/>
                    <a:pt x="7041" y="27"/>
                  </a:cubicBezTo>
                  <a:lnTo>
                    <a:pt x="77" y="6089"/>
                  </a:lnTo>
                  <a:cubicBezTo>
                    <a:pt x="1" y="6158"/>
                    <a:pt x="49" y="6283"/>
                    <a:pt x="153" y="6283"/>
                  </a:cubicBezTo>
                  <a:lnTo>
                    <a:pt x="1762" y="6283"/>
                  </a:lnTo>
                  <a:lnTo>
                    <a:pt x="7041" y="1691"/>
                  </a:lnTo>
                  <a:cubicBezTo>
                    <a:pt x="7062" y="1674"/>
                    <a:pt x="7088" y="1665"/>
                    <a:pt x="7114" y="1665"/>
                  </a:cubicBezTo>
                  <a:cubicBezTo>
                    <a:pt x="7140" y="1665"/>
                    <a:pt x="7166" y="1674"/>
                    <a:pt x="7186" y="1691"/>
                  </a:cubicBezTo>
                  <a:lnTo>
                    <a:pt x="12472" y="6283"/>
                  </a:lnTo>
                  <a:lnTo>
                    <a:pt x="14081" y="6283"/>
                  </a:lnTo>
                  <a:cubicBezTo>
                    <a:pt x="14185" y="6283"/>
                    <a:pt x="14234" y="6158"/>
                    <a:pt x="14150" y="6089"/>
                  </a:cubicBezTo>
                  <a:lnTo>
                    <a:pt x="7186" y="27"/>
                  </a:lnTo>
                  <a:cubicBezTo>
                    <a:pt x="7166" y="9"/>
                    <a:pt x="7140" y="1"/>
                    <a:pt x="711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1" name="Google Shape;611;p36"/>
          <p:cNvSpPr/>
          <p:nvPr/>
        </p:nvSpPr>
        <p:spPr>
          <a:xfrm>
            <a:off x="521525" y="1699594"/>
            <a:ext cx="189000" cy="249300"/>
          </a:xfrm>
          <a:prstGeom prst="down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p36"/>
          <p:cNvSpPr/>
          <p:nvPr/>
        </p:nvSpPr>
        <p:spPr>
          <a:xfrm rot="10800000">
            <a:off x="521875" y="1279905"/>
            <a:ext cx="189000" cy="249300"/>
          </a:xfrm>
          <a:prstGeom prst="down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3" name="Google Shape;613;p36">
            <a:hlinkClick r:id="rId4" action="ppaction://hlinksldjump"/>
          </p:cNvPr>
          <p:cNvSpPr/>
          <p:nvPr/>
        </p:nvSpPr>
        <p:spPr>
          <a:xfrm>
            <a:off x="389425" y="820863"/>
            <a:ext cx="453900" cy="343500"/>
          </a:xfrm>
          <a:prstGeom prst="roundRect">
            <a:avLst>
              <a:gd name="adj" fmla="val 29059"/>
            </a:avLst>
          </a:pr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4" name="Google Shape;614;p36"/>
          <p:cNvGrpSpPr/>
          <p:nvPr/>
        </p:nvGrpSpPr>
        <p:grpSpPr>
          <a:xfrm>
            <a:off x="521795" y="932476"/>
            <a:ext cx="189159" cy="120273"/>
            <a:chOff x="404850" y="546850"/>
            <a:chExt cx="181500" cy="115425"/>
          </a:xfrm>
        </p:grpSpPr>
        <p:cxnSp>
          <p:nvCxnSpPr>
            <p:cNvPr id="615" name="Google Shape;615;p36"/>
            <p:cNvCxnSpPr/>
            <p:nvPr/>
          </p:nvCxnSpPr>
          <p:spPr>
            <a:xfrm>
              <a:off x="404850" y="546850"/>
              <a:ext cx="1815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6" name="Google Shape;616;p36"/>
            <p:cNvCxnSpPr/>
            <p:nvPr/>
          </p:nvCxnSpPr>
          <p:spPr>
            <a:xfrm>
              <a:off x="404850" y="606550"/>
              <a:ext cx="1815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7" name="Google Shape;617;p36"/>
            <p:cNvCxnSpPr/>
            <p:nvPr/>
          </p:nvCxnSpPr>
          <p:spPr>
            <a:xfrm>
              <a:off x="404850" y="662275"/>
              <a:ext cx="1815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18" name="Google Shape;618;p36"/>
          <p:cNvSpPr/>
          <p:nvPr/>
        </p:nvSpPr>
        <p:spPr>
          <a:xfrm>
            <a:off x="-199825" y="2931350"/>
            <a:ext cx="5546529" cy="1891000"/>
          </a:xfrm>
          <a:custGeom>
            <a:avLst/>
            <a:gdLst/>
            <a:ahLst/>
            <a:cxnLst/>
            <a:rect l="l" t="t" r="r" b="b"/>
            <a:pathLst>
              <a:path w="199193" h="75640" extrusionOk="0">
                <a:moveTo>
                  <a:pt x="199193" y="43402"/>
                </a:moveTo>
                <a:cubicBezTo>
                  <a:pt x="189770" y="44509"/>
                  <a:pt x="161247" y="44710"/>
                  <a:pt x="142655" y="50045"/>
                </a:cubicBezTo>
                <a:cubicBezTo>
                  <a:pt x="124063" y="55381"/>
                  <a:pt x="100817" y="78137"/>
                  <a:pt x="87639" y="75415"/>
                </a:cubicBezTo>
                <a:cubicBezTo>
                  <a:pt x="74461" y="72693"/>
                  <a:pt x="73124" y="40025"/>
                  <a:pt x="63586" y="33711"/>
                </a:cubicBezTo>
                <a:cubicBezTo>
                  <a:pt x="54048" y="27397"/>
                  <a:pt x="41008" y="43152"/>
                  <a:pt x="30410" y="37533"/>
                </a:cubicBezTo>
                <a:cubicBezTo>
                  <a:pt x="19812" y="31915"/>
                  <a:pt x="5068" y="6256"/>
                  <a:pt x="0" y="0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619" name="Google Shape;619;p36"/>
          <p:cNvSpPr/>
          <p:nvPr/>
        </p:nvSpPr>
        <p:spPr>
          <a:xfrm>
            <a:off x="4995800" y="-26075"/>
            <a:ext cx="4761200" cy="1781400"/>
          </a:xfrm>
          <a:custGeom>
            <a:avLst/>
            <a:gdLst/>
            <a:ahLst/>
            <a:cxnLst/>
            <a:rect l="l" t="t" r="r" b="b"/>
            <a:pathLst>
              <a:path w="190448" h="71256" extrusionOk="0">
                <a:moveTo>
                  <a:pt x="0" y="0"/>
                </a:moveTo>
                <a:cubicBezTo>
                  <a:pt x="7704" y="4634"/>
                  <a:pt x="33537" y="16103"/>
                  <a:pt x="46222" y="27803"/>
                </a:cubicBezTo>
                <a:cubicBezTo>
                  <a:pt x="58907" y="39503"/>
                  <a:pt x="52072" y="65105"/>
                  <a:pt x="76110" y="70202"/>
                </a:cubicBezTo>
                <a:cubicBezTo>
                  <a:pt x="100148" y="75299"/>
                  <a:pt x="171392" y="60355"/>
                  <a:pt x="190448" y="58386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E68BCB7-CBEF-4497-98DE-5042890958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6092" y="1781594"/>
            <a:ext cx="1789261" cy="61960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A25B4BD-A428-46D1-B5B1-7E31402F85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98048" y="1699594"/>
            <a:ext cx="747550" cy="83994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3887BCB-3ED3-4B1D-86AE-F827512CD72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48014" y="2809519"/>
            <a:ext cx="835061" cy="83506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31FA142-67BC-4821-94B3-7F9E0CC9DB6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14348" y="2700677"/>
            <a:ext cx="943904" cy="94390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5" name="Google Shape;1205;p47"/>
          <p:cNvSpPr/>
          <p:nvPr/>
        </p:nvSpPr>
        <p:spPr>
          <a:xfrm>
            <a:off x="1418725" y="539500"/>
            <a:ext cx="5032800" cy="2629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  <a:effectLst>
            <a:outerShdw blurRad="57150" dist="2857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accent6"/>
              </a:solidFill>
              <a:latin typeface="Yeseva One"/>
              <a:ea typeface="Yeseva One"/>
              <a:cs typeface="Yeseva One"/>
              <a:sym typeface="Yeseva One"/>
            </a:endParaRPr>
          </a:p>
        </p:txBody>
      </p:sp>
      <p:sp>
        <p:nvSpPr>
          <p:cNvPr id="1206" name="Google Shape;1206;p47"/>
          <p:cNvSpPr txBox="1">
            <a:spLocks noGrp="1"/>
          </p:cNvSpPr>
          <p:nvPr>
            <p:ph type="title"/>
          </p:nvPr>
        </p:nvSpPr>
        <p:spPr>
          <a:xfrm>
            <a:off x="1616475" y="657550"/>
            <a:ext cx="4574700" cy="239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/>
              <a:t>Let’s jump to the project</a:t>
            </a:r>
            <a:endParaRPr sz="5400" dirty="0"/>
          </a:p>
        </p:txBody>
      </p:sp>
      <p:sp>
        <p:nvSpPr>
          <p:cNvPr id="1207" name="Google Shape;1207;p47"/>
          <p:cNvSpPr/>
          <p:nvPr/>
        </p:nvSpPr>
        <p:spPr>
          <a:xfrm>
            <a:off x="6451700" y="356325"/>
            <a:ext cx="2696779" cy="529851"/>
          </a:xfrm>
          <a:custGeom>
            <a:avLst/>
            <a:gdLst/>
            <a:ahLst/>
            <a:cxnLst/>
            <a:rect l="l" t="t" r="r" b="b"/>
            <a:pathLst>
              <a:path w="237654" h="36872" extrusionOk="0">
                <a:moveTo>
                  <a:pt x="0" y="36872"/>
                </a:moveTo>
                <a:cubicBezTo>
                  <a:pt x="8624" y="31863"/>
                  <a:pt x="24633" y="8263"/>
                  <a:pt x="51745" y="6817"/>
                </a:cubicBezTo>
                <a:cubicBezTo>
                  <a:pt x="78857" y="5371"/>
                  <a:pt x="131686" y="29332"/>
                  <a:pt x="162671" y="28196"/>
                </a:cubicBezTo>
                <a:cubicBezTo>
                  <a:pt x="193656" y="27060"/>
                  <a:pt x="225157" y="4699"/>
                  <a:pt x="237654" y="0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1208" name="Google Shape;1208;p47"/>
          <p:cNvSpPr/>
          <p:nvPr/>
        </p:nvSpPr>
        <p:spPr>
          <a:xfrm>
            <a:off x="6451700" y="2432725"/>
            <a:ext cx="2510778" cy="1231243"/>
          </a:xfrm>
          <a:custGeom>
            <a:avLst/>
            <a:gdLst/>
            <a:ahLst/>
            <a:cxnLst/>
            <a:rect l="l" t="t" r="r" b="b"/>
            <a:pathLst>
              <a:path w="70956" h="48956" extrusionOk="0">
                <a:moveTo>
                  <a:pt x="70956" y="48956"/>
                </a:moveTo>
                <a:cubicBezTo>
                  <a:pt x="68994" y="46322"/>
                  <a:pt x="71007" y="41312"/>
                  <a:pt x="59181" y="33153"/>
                </a:cubicBezTo>
                <a:cubicBezTo>
                  <a:pt x="47355" y="24994"/>
                  <a:pt x="9864" y="5526"/>
                  <a:pt x="0" y="0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1209" name="Google Shape;1209;p47"/>
          <p:cNvSpPr/>
          <p:nvPr/>
        </p:nvSpPr>
        <p:spPr>
          <a:xfrm>
            <a:off x="193650" y="3169300"/>
            <a:ext cx="3464090" cy="1513983"/>
          </a:xfrm>
          <a:custGeom>
            <a:avLst/>
            <a:gdLst/>
            <a:ahLst/>
            <a:cxnLst/>
            <a:rect l="l" t="t" r="r" b="b"/>
            <a:pathLst>
              <a:path w="124250" h="31788" extrusionOk="0">
                <a:moveTo>
                  <a:pt x="124250" y="0"/>
                </a:moveTo>
                <a:cubicBezTo>
                  <a:pt x="119912" y="2324"/>
                  <a:pt x="110100" y="8677"/>
                  <a:pt x="98222" y="13944"/>
                </a:cubicBezTo>
                <a:cubicBezTo>
                  <a:pt x="86344" y="19212"/>
                  <a:pt x="69354" y="33568"/>
                  <a:pt x="52984" y="31605"/>
                </a:cubicBezTo>
                <a:cubicBezTo>
                  <a:pt x="36614" y="29643"/>
                  <a:pt x="8831" y="7075"/>
                  <a:pt x="0" y="2169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1210" name="Google Shape;1210;p47"/>
          <p:cNvSpPr/>
          <p:nvPr/>
        </p:nvSpPr>
        <p:spPr>
          <a:xfrm>
            <a:off x="209150" y="2144942"/>
            <a:ext cx="1209785" cy="436045"/>
          </a:xfrm>
          <a:custGeom>
            <a:avLst/>
            <a:gdLst/>
            <a:ahLst/>
            <a:cxnLst/>
            <a:rect l="l" t="t" r="r" b="b"/>
            <a:pathLst>
              <a:path w="78392" h="28255" extrusionOk="0">
                <a:moveTo>
                  <a:pt x="0" y="19520"/>
                </a:moveTo>
                <a:cubicBezTo>
                  <a:pt x="5268" y="20863"/>
                  <a:pt x="18540" y="30829"/>
                  <a:pt x="31605" y="27576"/>
                </a:cubicBezTo>
                <a:cubicBezTo>
                  <a:pt x="44670" y="24323"/>
                  <a:pt x="70594" y="4596"/>
                  <a:pt x="78392" y="0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1211" name="Google Shape;1211;p47"/>
          <p:cNvSpPr/>
          <p:nvPr/>
        </p:nvSpPr>
        <p:spPr>
          <a:xfrm>
            <a:off x="5171575" y="3441214"/>
            <a:ext cx="3259200" cy="1276500"/>
          </a:xfrm>
          <a:prstGeom prst="roundRect">
            <a:avLst>
              <a:gd name="adj" fmla="val 25127"/>
            </a:avLst>
          </a:prstGeom>
          <a:solidFill>
            <a:srgbClr val="F0F8FF"/>
          </a:solidFill>
          <a:ln>
            <a:noFill/>
          </a:ln>
          <a:effectLst>
            <a:outerShdw blurRad="57150" dist="19050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12" name="Google Shape;1212;p47"/>
          <p:cNvGrpSpPr/>
          <p:nvPr/>
        </p:nvGrpSpPr>
        <p:grpSpPr>
          <a:xfrm>
            <a:off x="5504237" y="3622351"/>
            <a:ext cx="2593886" cy="914235"/>
            <a:chOff x="7797341" y="1652493"/>
            <a:chExt cx="2832063" cy="998183"/>
          </a:xfrm>
        </p:grpSpPr>
        <p:sp>
          <p:nvSpPr>
            <p:cNvPr id="1213" name="Google Shape;1213;p47"/>
            <p:cNvSpPr/>
            <p:nvPr/>
          </p:nvSpPr>
          <p:spPr>
            <a:xfrm>
              <a:off x="8508133" y="1879566"/>
              <a:ext cx="1053590" cy="502187"/>
            </a:xfrm>
            <a:custGeom>
              <a:avLst/>
              <a:gdLst/>
              <a:ahLst/>
              <a:cxnLst/>
              <a:rect l="l" t="t" r="r" b="b"/>
              <a:pathLst>
                <a:path w="9869" h="4704" extrusionOk="0">
                  <a:moveTo>
                    <a:pt x="4694" y="0"/>
                  </a:moveTo>
                  <a:cubicBezTo>
                    <a:pt x="3738" y="0"/>
                    <a:pt x="2951" y="734"/>
                    <a:pt x="2831" y="1685"/>
                  </a:cubicBezTo>
                  <a:cubicBezTo>
                    <a:pt x="2816" y="1685"/>
                    <a:pt x="2801" y="1682"/>
                    <a:pt x="2786" y="1682"/>
                  </a:cubicBezTo>
                  <a:cubicBezTo>
                    <a:pt x="1610" y="1682"/>
                    <a:pt x="657" y="2663"/>
                    <a:pt x="657" y="3874"/>
                  </a:cubicBezTo>
                  <a:cubicBezTo>
                    <a:pt x="657" y="3952"/>
                    <a:pt x="661" y="4028"/>
                    <a:pt x="669" y="4103"/>
                  </a:cubicBezTo>
                  <a:cubicBezTo>
                    <a:pt x="356" y="4169"/>
                    <a:pt x="104" y="4400"/>
                    <a:pt x="1" y="4703"/>
                  </a:cubicBezTo>
                  <a:lnTo>
                    <a:pt x="9786" y="4703"/>
                  </a:lnTo>
                  <a:cubicBezTo>
                    <a:pt x="9840" y="4528"/>
                    <a:pt x="9868" y="4341"/>
                    <a:pt x="9868" y="4148"/>
                  </a:cubicBezTo>
                  <a:cubicBezTo>
                    <a:pt x="9868" y="3217"/>
                    <a:pt x="9206" y="2444"/>
                    <a:pt x="8339" y="2298"/>
                  </a:cubicBezTo>
                  <a:cubicBezTo>
                    <a:pt x="8339" y="2289"/>
                    <a:pt x="8340" y="2279"/>
                    <a:pt x="8340" y="2271"/>
                  </a:cubicBezTo>
                  <a:cubicBezTo>
                    <a:pt x="8340" y="1668"/>
                    <a:pt x="7866" y="1178"/>
                    <a:pt x="7280" y="1178"/>
                  </a:cubicBezTo>
                  <a:cubicBezTo>
                    <a:pt x="6985" y="1178"/>
                    <a:pt x="6719" y="1302"/>
                    <a:pt x="6525" y="1501"/>
                  </a:cubicBezTo>
                  <a:cubicBezTo>
                    <a:pt x="6334" y="641"/>
                    <a:pt x="5587" y="0"/>
                    <a:pt x="4694" y="0"/>
                  </a:cubicBezTo>
                  <a:close/>
                </a:path>
              </a:pathLst>
            </a:custGeom>
            <a:solidFill>
              <a:srgbClr val="D4AF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7"/>
            <p:cNvSpPr/>
            <p:nvPr/>
          </p:nvSpPr>
          <p:spPr>
            <a:xfrm>
              <a:off x="8841963" y="1656337"/>
              <a:ext cx="1505174" cy="426710"/>
            </a:xfrm>
            <a:custGeom>
              <a:avLst/>
              <a:gdLst/>
              <a:ahLst/>
              <a:cxnLst/>
              <a:rect l="l" t="t" r="r" b="b"/>
              <a:pathLst>
                <a:path w="14099" h="3997" extrusionOk="0">
                  <a:moveTo>
                    <a:pt x="4959" y="1"/>
                  </a:moveTo>
                  <a:cubicBezTo>
                    <a:pt x="4797" y="1"/>
                    <a:pt x="4637" y="2"/>
                    <a:pt x="4480" y="4"/>
                  </a:cubicBezTo>
                  <a:cubicBezTo>
                    <a:pt x="3481" y="19"/>
                    <a:pt x="3812" y="459"/>
                    <a:pt x="3038" y="1145"/>
                  </a:cubicBezTo>
                  <a:cubicBezTo>
                    <a:pt x="1977" y="2082"/>
                    <a:pt x="1" y="3996"/>
                    <a:pt x="1" y="3996"/>
                  </a:cubicBezTo>
                  <a:lnTo>
                    <a:pt x="14098" y="3849"/>
                  </a:lnTo>
                  <a:cubicBezTo>
                    <a:pt x="14098" y="3849"/>
                    <a:pt x="11688" y="440"/>
                    <a:pt x="9814" y="241"/>
                  </a:cubicBezTo>
                  <a:cubicBezTo>
                    <a:pt x="8805" y="132"/>
                    <a:pt x="6766" y="1"/>
                    <a:pt x="4959" y="1"/>
                  </a:cubicBezTo>
                  <a:close/>
                </a:path>
              </a:pathLst>
            </a:custGeom>
            <a:solidFill>
              <a:srgbClr val="EE37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7"/>
            <p:cNvSpPr/>
            <p:nvPr/>
          </p:nvSpPr>
          <p:spPr>
            <a:xfrm>
              <a:off x="9788155" y="2304888"/>
              <a:ext cx="316429" cy="345788"/>
            </a:xfrm>
            <a:custGeom>
              <a:avLst/>
              <a:gdLst/>
              <a:ahLst/>
              <a:cxnLst/>
              <a:rect l="l" t="t" r="r" b="b"/>
              <a:pathLst>
                <a:path w="2964" h="3239" extrusionOk="0">
                  <a:moveTo>
                    <a:pt x="1482" y="1"/>
                  </a:moveTo>
                  <a:cubicBezTo>
                    <a:pt x="664" y="1"/>
                    <a:pt x="0" y="726"/>
                    <a:pt x="0" y="1619"/>
                  </a:cubicBezTo>
                  <a:cubicBezTo>
                    <a:pt x="0" y="2514"/>
                    <a:pt x="664" y="3239"/>
                    <a:pt x="1482" y="3239"/>
                  </a:cubicBezTo>
                  <a:cubicBezTo>
                    <a:pt x="2300" y="3239"/>
                    <a:pt x="2964" y="2514"/>
                    <a:pt x="2964" y="1619"/>
                  </a:cubicBezTo>
                  <a:cubicBezTo>
                    <a:pt x="2964" y="726"/>
                    <a:pt x="2300" y="1"/>
                    <a:pt x="1482" y="1"/>
                  </a:cubicBezTo>
                  <a:close/>
                </a:path>
              </a:pathLst>
            </a:custGeom>
            <a:solidFill>
              <a:srgbClr val="1D1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7"/>
            <p:cNvSpPr/>
            <p:nvPr/>
          </p:nvSpPr>
          <p:spPr>
            <a:xfrm>
              <a:off x="9759010" y="2304888"/>
              <a:ext cx="316322" cy="345788"/>
            </a:xfrm>
            <a:custGeom>
              <a:avLst/>
              <a:gdLst/>
              <a:ahLst/>
              <a:cxnLst/>
              <a:rect l="l" t="t" r="r" b="b"/>
              <a:pathLst>
                <a:path w="2963" h="3239" extrusionOk="0">
                  <a:moveTo>
                    <a:pt x="1482" y="1"/>
                  </a:moveTo>
                  <a:cubicBezTo>
                    <a:pt x="663" y="1"/>
                    <a:pt x="1" y="726"/>
                    <a:pt x="1" y="1619"/>
                  </a:cubicBezTo>
                  <a:cubicBezTo>
                    <a:pt x="1" y="2514"/>
                    <a:pt x="663" y="3239"/>
                    <a:pt x="1482" y="3239"/>
                  </a:cubicBezTo>
                  <a:cubicBezTo>
                    <a:pt x="2300" y="3239"/>
                    <a:pt x="2963" y="2514"/>
                    <a:pt x="2963" y="1619"/>
                  </a:cubicBezTo>
                  <a:cubicBezTo>
                    <a:pt x="2963" y="726"/>
                    <a:pt x="2300" y="1"/>
                    <a:pt x="1482" y="1"/>
                  </a:cubicBezTo>
                  <a:close/>
                </a:path>
              </a:pathLst>
            </a:custGeom>
            <a:solidFill>
              <a:srgbClr val="302A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7"/>
            <p:cNvSpPr/>
            <p:nvPr/>
          </p:nvSpPr>
          <p:spPr>
            <a:xfrm>
              <a:off x="9854665" y="2403425"/>
              <a:ext cx="125227" cy="136650"/>
            </a:xfrm>
            <a:custGeom>
              <a:avLst/>
              <a:gdLst/>
              <a:ahLst/>
              <a:cxnLst/>
              <a:rect l="l" t="t" r="r" b="b"/>
              <a:pathLst>
                <a:path w="1173" h="1280" extrusionOk="0">
                  <a:moveTo>
                    <a:pt x="586" y="1"/>
                  </a:moveTo>
                  <a:cubicBezTo>
                    <a:pt x="262" y="1"/>
                    <a:pt x="1" y="287"/>
                    <a:pt x="1" y="640"/>
                  </a:cubicBezTo>
                  <a:cubicBezTo>
                    <a:pt x="1" y="993"/>
                    <a:pt x="262" y="1279"/>
                    <a:pt x="586" y="1279"/>
                  </a:cubicBezTo>
                  <a:cubicBezTo>
                    <a:pt x="910" y="1279"/>
                    <a:pt x="1172" y="993"/>
                    <a:pt x="1172" y="640"/>
                  </a:cubicBezTo>
                  <a:cubicBezTo>
                    <a:pt x="1172" y="287"/>
                    <a:pt x="910" y="1"/>
                    <a:pt x="586" y="1"/>
                  </a:cubicBezTo>
                  <a:close/>
                </a:path>
              </a:pathLst>
            </a:custGeom>
            <a:solidFill>
              <a:srgbClr val="3C36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7"/>
            <p:cNvSpPr/>
            <p:nvPr/>
          </p:nvSpPr>
          <p:spPr>
            <a:xfrm>
              <a:off x="8607417" y="2304888"/>
              <a:ext cx="316322" cy="345788"/>
            </a:xfrm>
            <a:custGeom>
              <a:avLst/>
              <a:gdLst/>
              <a:ahLst/>
              <a:cxnLst/>
              <a:rect l="l" t="t" r="r" b="b"/>
              <a:pathLst>
                <a:path w="2963" h="3239" extrusionOk="0">
                  <a:moveTo>
                    <a:pt x="1482" y="1"/>
                  </a:moveTo>
                  <a:cubicBezTo>
                    <a:pt x="664" y="1"/>
                    <a:pt x="1" y="726"/>
                    <a:pt x="1" y="1619"/>
                  </a:cubicBezTo>
                  <a:cubicBezTo>
                    <a:pt x="1" y="2514"/>
                    <a:pt x="664" y="3239"/>
                    <a:pt x="1482" y="3239"/>
                  </a:cubicBezTo>
                  <a:cubicBezTo>
                    <a:pt x="2300" y="3239"/>
                    <a:pt x="2963" y="2514"/>
                    <a:pt x="2963" y="1619"/>
                  </a:cubicBezTo>
                  <a:cubicBezTo>
                    <a:pt x="2963" y="726"/>
                    <a:pt x="2300" y="1"/>
                    <a:pt x="1482" y="1"/>
                  </a:cubicBezTo>
                  <a:close/>
                </a:path>
              </a:pathLst>
            </a:custGeom>
            <a:solidFill>
              <a:srgbClr val="1D1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7"/>
            <p:cNvSpPr/>
            <p:nvPr/>
          </p:nvSpPr>
          <p:spPr>
            <a:xfrm>
              <a:off x="8578059" y="2304888"/>
              <a:ext cx="316536" cy="345788"/>
            </a:xfrm>
            <a:custGeom>
              <a:avLst/>
              <a:gdLst/>
              <a:ahLst/>
              <a:cxnLst/>
              <a:rect l="l" t="t" r="r" b="b"/>
              <a:pathLst>
                <a:path w="2965" h="3239" extrusionOk="0">
                  <a:moveTo>
                    <a:pt x="1483" y="1"/>
                  </a:moveTo>
                  <a:cubicBezTo>
                    <a:pt x="664" y="1"/>
                    <a:pt x="1" y="726"/>
                    <a:pt x="1" y="1619"/>
                  </a:cubicBezTo>
                  <a:cubicBezTo>
                    <a:pt x="1" y="2514"/>
                    <a:pt x="664" y="3239"/>
                    <a:pt x="1483" y="3239"/>
                  </a:cubicBezTo>
                  <a:cubicBezTo>
                    <a:pt x="2301" y="3239"/>
                    <a:pt x="2964" y="2514"/>
                    <a:pt x="2964" y="1619"/>
                  </a:cubicBezTo>
                  <a:cubicBezTo>
                    <a:pt x="2964" y="726"/>
                    <a:pt x="2301" y="1"/>
                    <a:pt x="1483" y="1"/>
                  </a:cubicBezTo>
                  <a:close/>
                </a:path>
              </a:pathLst>
            </a:custGeom>
            <a:solidFill>
              <a:srgbClr val="302A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7"/>
            <p:cNvSpPr/>
            <p:nvPr/>
          </p:nvSpPr>
          <p:spPr>
            <a:xfrm>
              <a:off x="8672646" y="2416877"/>
              <a:ext cx="127362" cy="138998"/>
            </a:xfrm>
            <a:custGeom>
              <a:avLst/>
              <a:gdLst/>
              <a:ahLst/>
              <a:cxnLst/>
              <a:rect l="l" t="t" r="r" b="b"/>
              <a:pathLst>
                <a:path w="1193" h="1302" extrusionOk="0">
                  <a:moveTo>
                    <a:pt x="597" y="0"/>
                  </a:moveTo>
                  <a:cubicBezTo>
                    <a:pt x="267" y="0"/>
                    <a:pt x="0" y="291"/>
                    <a:pt x="0" y="651"/>
                  </a:cubicBezTo>
                  <a:cubicBezTo>
                    <a:pt x="0" y="1011"/>
                    <a:pt x="267" y="1301"/>
                    <a:pt x="597" y="1301"/>
                  </a:cubicBezTo>
                  <a:cubicBezTo>
                    <a:pt x="925" y="1301"/>
                    <a:pt x="1193" y="1011"/>
                    <a:pt x="1193" y="651"/>
                  </a:cubicBezTo>
                  <a:cubicBezTo>
                    <a:pt x="1193" y="291"/>
                    <a:pt x="925" y="0"/>
                    <a:pt x="597" y="0"/>
                  </a:cubicBezTo>
                  <a:close/>
                </a:path>
              </a:pathLst>
            </a:custGeom>
            <a:solidFill>
              <a:srgbClr val="3C36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7"/>
            <p:cNvSpPr/>
            <p:nvPr/>
          </p:nvSpPr>
          <p:spPr>
            <a:xfrm>
              <a:off x="8335292" y="2045041"/>
              <a:ext cx="2281942" cy="461833"/>
            </a:xfrm>
            <a:custGeom>
              <a:avLst/>
              <a:gdLst/>
              <a:ahLst/>
              <a:cxnLst/>
              <a:rect l="l" t="t" r="r" b="b"/>
              <a:pathLst>
                <a:path w="21375" h="4326" extrusionOk="0">
                  <a:moveTo>
                    <a:pt x="19752" y="0"/>
                  </a:moveTo>
                  <a:cubicBezTo>
                    <a:pt x="19743" y="0"/>
                    <a:pt x="19735" y="0"/>
                    <a:pt x="19726" y="0"/>
                  </a:cubicBezTo>
                  <a:cubicBezTo>
                    <a:pt x="17675" y="47"/>
                    <a:pt x="5892" y="320"/>
                    <a:pt x="3569" y="500"/>
                  </a:cubicBezTo>
                  <a:cubicBezTo>
                    <a:pt x="0" y="776"/>
                    <a:pt x="796" y="4325"/>
                    <a:pt x="796" y="4325"/>
                  </a:cubicBezTo>
                  <a:lnTo>
                    <a:pt x="2639" y="4325"/>
                  </a:lnTo>
                  <a:lnTo>
                    <a:pt x="21170" y="3886"/>
                  </a:lnTo>
                  <a:cubicBezTo>
                    <a:pt x="21374" y="2413"/>
                    <a:pt x="21138" y="1156"/>
                    <a:pt x="20912" y="661"/>
                  </a:cubicBezTo>
                  <a:cubicBezTo>
                    <a:pt x="20723" y="245"/>
                    <a:pt x="20188" y="0"/>
                    <a:pt x="19752" y="0"/>
                  </a:cubicBezTo>
                  <a:close/>
                </a:path>
              </a:pathLst>
            </a:custGeom>
            <a:solidFill>
              <a:srgbClr val="D82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7"/>
            <p:cNvSpPr/>
            <p:nvPr/>
          </p:nvSpPr>
          <p:spPr>
            <a:xfrm>
              <a:off x="8375326" y="1652493"/>
              <a:ext cx="1505281" cy="430660"/>
            </a:xfrm>
            <a:custGeom>
              <a:avLst/>
              <a:gdLst/>
              <a:ahLst/>
              <a:cxnLst/>
              <a:rect l="l" t="t" r="r" b="b"/>
              <a:pathLst>
                <a:path w="14100" h="4034" extrusionOk="0">
                  <a:moveTo>
                    <a:pt x="7677" y="0"/>
                  </a:moveTo>
                  <a:cubicBezTo>
                    <a:pt x="6934" y="0"/>
                    <a:pt x="6185" y="24"/>
                    <a:pt x="5576" y="54"/>
                  </a:cubicBezTo>
                  <a:cubicBezTo>
                    <a:pt x="4580" y="101"/>
                    <a:pt x="3812" y="496"/>
                    <a:pt x="3036" y="1182"/>
                  </a:cubicBezTo>
                  <a:cubicBezTo>
                    <a:pt x="1977" y="2119"/>
                    <a:pt x="0" y="4033"/>
                    <a:pt x="0" y="4033"/>
                  </a:cubicBezTo>
                  <a:lnTo>
                    <a:pt x="14099" y="3885"/>
                  </a:lnTo>
                  <a:cubicBezTo>
                    <a:pt x="14099" y="3885"/>
                    <a:pt x="12019" y="494"/>
                    <a:pt x="10163" y="153"/>
                  </a:cubicBezTo>
                  <a:cubicBezTo>
                    <a:pt x="9544" y="39"/>
                    <a:pt x="8616" y="0"/>
                    <a:pt x="7677" y="0"/>
                  </a:cubicBezTo>
                  <a:close/>
                </a:path>
              </a:pathLst>
            </a:custGeom>
            <a:solidFill>
              <a:srgbClr val="FF5F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7"/>
            <p:cNvSpPr/>
            <p:nvPr/>
          </p:nvSpPr>
          <p:spPr>
            <a:xfrm>
              <a:off x="7797341" y="2046428"/>
              <a:ext cx="2381333" cy="460445"/>
            </a:xfrm>
            <a:custGeom>
              <a:avLst/>
              <a:gdLst/>
              <a:ahLst/>
              <a:cxnLst/>
              <a:rect l="l" t="t" r="r" b="b"/>
              <a:pathLst>
                <a:path w="22306" h="4313" extrusionOk="0">
                  <a:moveTo>
                    <a:pt x="19893" y="1"/>
                  </a:moveTo>
                  <a:cubicBezTo>
                    <a:pt x="19889" y="1"/>
                    <a:pt x="19885" y="1"/>
                    <a:pt x="19881" y="1"/>
                  </a:cubicBezTo>
                  <a:cubicBezTo>
                    <a:pt x="16470" y="64"/>
                    <a:pt x="5888" y="236"/>
                    <a:pt x="3690" y="400"/>
                  </a:cubicBezTo>
                  <a:cubicBezTo>
                    <a:pt x="0" y="678"/>
                    <a:pt x="1061" y="4312"/>
                    <a:pt x="1061" y="4312"/>
                  </a:cubicBezTo>
                  <a:lnTo>
                    <a:pt x="22094" y="4164"/>
                  </a:lnTo>
                  <a:cubicBezTo>
                    <a:pt x="22305" y="2690"/>
                    <a:pt x="22239" y="1648"/>
                    <a:pt x="22015" y="1150"/>
                  </a:cubicBezTo>
                  <a:cubicBezTo>
                    <a:pt x="21617" y="266"/>
                    <a:pt x="20232" y="1"/>
                    <a:pt x="19893" y="1"/>
                  </a:cubicBezTo>
                  <a:close/>
                </a:path>
              </a:pathLst>
            </a:custGeom>
            <a:solidFill>
              <a:srgbClr val="EE37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7"/>
            <p:cNvSpPr/>
            <p:nvPr/>
          </p:nvSpPr>
          <p:spPr>
            <a:xfrm>
              <a:off x="9125618" y="1734910"/>
              <a:ext cx="16014" cy="760754"/>
            </a:xfrm>
            <a:custGeom>
              <a:avLst/>
              <a:gdLst/>
              <a:ahLst/>
              <a:cxnLst/>
              <a:rect l="l" t="t" r="r" b="b"/>
              <a:pathLst>
                <a:path w="150" h="7126" extrusionOk="0">
                  <a:moveTo>
                    <a:pt x="73" y="0"/>
                  </a:moveTo>
                  <a:lnTo>
                    <a:pt x="0" y="1"/>
                  </a:lnTo>
                  <a:lnTo>
                    <a:pt x="77" y="7125"/>
                  </a:lnTo>
                  <a:lnTo>
                    <a:pt x="149" y="7125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rgbClr val="D82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7"/>
            <p:cNvSpPr/>
            <p:nvPr/>
          </p:nvSpPr>
          <p:spPr>
            <a:xfrm>
              <a:off x="8919683" y="2132582"/>
              <a:ext cx="181274" cy="24874"/>
            </a:xfrm>
            <a:custGeom>
              <a:avLst/>
              <a:gdLst/>
              <a:ahLst/>
              <a:cxnLst/>
              <a:rect l="l" t="t" r="r" b="b"/>
              <a:pathLst>
                <a:path w="1698" h="233" extrusionOk="0">
                  <a:moveTo>
                    <a:pt x="5" y="1"/>
                  </a:moveTo>
                  <a:cubicBezTo>
                    <a:pt x="3" y="1"/>
                    <a:pt x="1" y="3"/>
                    <a:pt x="1" y="4"/>
                  </a:cubicBezTo>
                  <a:lnTo>
                    <a:pt x="1" y="229"/>
                  </a:lnTo>
                  <a:cubicBezTo>
                    <a:pt x="1" y="231"/>
                    <a:pt x="4" y="233"/>
                    <a:pt x="5" y="233"/>
                  </a:cubicBezTo>
                  <a:lnTo>
                    <a:pt x="1694" y="233"/>
                  </a:lnTo>
                  <a:cubicBezTo>
                    <a:pt x="1696" y="233"/>
                    <a:pt x="1698" y="231"/>
                    <a:pt x="1698" y="229"/>
                  </a:cubicBezTo>
                  <a:lnTo>
                    <a:pt x="1698" y="4"/>
                  </a:lnTo>
                  <a:cubicBezTo>
                    <a:pt x="1698" y="2"/>
                    <a:pt x="1695" y="1"/>
                    <a:pt x="1694" y="1"/>
                  </a:cubicBezTo>
                  <a:close/>
                </a:path>
              </a:pathLst>
            </a:custGeom>
            <a:solidFill>
              <a:srgbClr val="FF9F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7"/>
            <p:cNvSpPr/>
            <p:nvPr/>
          </p:nvSpPr>
          <p:spPr>
            <a:xfrm>
              <a:off x="8919683" y="2132582"/>
              <a:ext cx="162485" cy="24874"/>
            </a:xfrm>
            <a:custGeom>
              <a:avLst/>
              <a:gdLst/>
              <a:ahLst/>
              <a:cxnLst/>
              <a:rect l="l" t="t" r="r" b="b"/>
              <a:pathLst>
                <a:path w="1522" h="233" extrusionOk="0">
                  <a:moveTo>
                    <a:pt x="5" y="1"/>
                  </a:moveTo>
                  <a:cubicBezTo>
                    <a:pt x="3" y="1"/>
                    <a:pt x="1" y="3"/>
                    <a:pt x="1" y="4"/>
                  </a:cubicBezTo>
                  <a:lnTo>
                    <a:pt x="1" y="229"/>
                  </a:lnTo>
                  <a:cubicBezTo>
                    <a:pt x="1" y="231"/>
                    <a:pt x="4" y="233"/>
                    <a:pt x="5" y="233"/>
                  </a:cubicBezTo>
                  <a:lnTo>
                    <a:pt x="1517" y="233"/>
                  </a:lnTo>
                  <a:cubicBezTo>
                    <a:pt x="1518" y="233"/>
                    <a:pt x="1522" y="231"/>
                    <a:pt x="1522" y="229"/>
                  </a:cubicBezTo>
                  <a:lnTo>
                    <a:pt x="1522" y="4"/>
                  </a:lnTo>
                  <a:cubicBezTo>
                    <a:pt x="1522" y="2"/>
                    <a:pt x="1518" y="1"/>
                    <a:pt x="1517" y="1"/>
                  </a:cubicBezTo>
                  <a:close/>
                </a:path>
              </a:pathLst>
            </a:custGeom>
            <a:solidFill>
              <a:srgbClr val="FFB6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7"/>
            <p:cNvSpPr/>
            <p:nvPr/>
          </p:nvSpPr>
          <p:spPr>
            <a:xfrm>
              <a:off x="9628339" y="2132582"/>
              <a:ext cx="181167" cy="24874"/>
            </a:xfrm>
            <a:custGeom>
              <a:avLst/>
              <a:gdLst/>
              <a:ahLst/>
              <a:cxnLst/>
              <a:rect l="l" t="t" r="r" b="b"/>
              <a:pathLst>
                <a:path w="1697" h="233" extrusionOk="0">
                  <a:moveTo>
                    <a:pt x="3" y="1"/>
                  </a:moveTo>
                  <a:cubicBezTo>
                    <a:pt x="1" y="1"/>
                    <a:pt x="0" y="3"/>
                    <a:pt x="0" y="4"/>
                  </a:cubicBezTo>
                  <a:lnTo>
                    <a:pt x="0" y="229"/>
                  </a:lnTo>
                  <a:cubicBezTo>
                    <a:pt x="0" y="231"/>
                    <a:pt x="2" y="233"/>
                    <a:pt x="3" y="233"/>
                  </a:cubicBezTo>
                  <a:lnTo>
                    <a:pt x="1692" y="233"/>
                  </a:lnTo>
                  <a:cubicBezTo>
                    <a:pt x="1693" y="233"/>
                    <a:pt x="1695" y="231"/>
                    <a:pt x="1696" y="229"/>
                  </a:cubicBezTo>
                  <a:lnTo>
                    <a:pt x="1696" y="4"/>
                  </a:lnTo>
                  <a:cubicBezTo>
                    <a:pt x="1696" y="2"/>
                    <a:pt x="1693" y="1"/>
                    <a:pt x="1692" y="1"/>
                  </a:cubicBezTo>
                  <a:close/>
                </a:path>
              </a:pathLst>
            </a:custGeom>
            <a:solidFill>
              <a:srgbClr val="FF9F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7"/>
            <p:cNvSpPr/>
            <p:nvPr/>
          </p:nvSpPr>
          <p:spPr>
            <a:xfrm>
              <a:off x="7880612" y="2436093"/>
              <a:ext cx="2305642" cy="70780"/>
            </a:xfrm>
            <a:custGeom>
              <a:avLst/>
              <a:gdLst/>
              <a:ahLst/>
              <a:cxnLst/>
              <a:rect l="l" t="t" r="r" b="b"/>
              <a:pathLst>
                <a:path w="21597" h="663" extrusionOk="0">
                  <a:moveTo>
                    <a:pt x="1" y="1"/>
                  </a:moveTo>
                  <a:lnTo>
                    <a:pt x="140" y="662"/>
                  </a:lnTo>
                  <a:lnTo>
                    <a:pt x="21597" y="662"/>
                  </a:lnTo>
                  <a:lnTo>
                    <a:pt x="21597" y="1"/>
                  </a:lnTo>
                  <a:close/>
                </a:path>
              </a:pathLst>
            </a:custGeom>
            <a:solidFill>
              <a:srgbClr val="8888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7"/>
            <p:cNvSpPr/>
            <p:nvPr/>
          </p:nvSpPr>
          <p:spPr>
            <a:xfrm>
              <a:off x="10155187" y="2436093"/>
              <a:ext cx="460125" cy="70780"/>
            </a:xfrm>
            <a:custGeom>
              <a:avLst/>
              <a:gdLst/>
              <a:ahLst/>
              <a:cxnLst/>
              <a:rect l="l" t="t" r="r" b="b"/>
              <a:pathLst>
                <a:path w="4310" h="663" extrusionOk="0">
                  <a:moveTo>
                    <a:pt x="1" y="1"/>
                  </a:moveTo>
                  <a:lnTo>
                    <a:pt x="291" y="662"/>
                  </a:lnTo>
                  <a:lnTo>
                    <a:pt x="4047" y="662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rgbClr val="7878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7"/>
            <p:cNvSpPr/>
            <p:nvPr/>
          </p:nvSpPr>
          <p:spPr>
            <a:xfrm>
              <a:off x="8199710" y="2268057"/>
              <a:ext cx="443257" cy="238817"/>
            </a:xfrm>
            <a:custGeom>
              <a:avLst/>
              <a:gdLst/>
              <a:ahLst/>
              <a:cxnLst/>
              <a:rect l="l" t="t" r="r" b="b"/>
              <a:pathLst>
                <a:path w="4152" h="2237" extrusionOk="0">
                  <a:moveTo>
                    <a:pt x="2074" y="1"/>
                  </a:moveTo>
                  <a:cubicBezTo>
                    <a:pt x="928" y="1"/>
                    <a:pt x="0" y="820"/>
                    <a:pt x="0" y="1965"/>
                  </a:cubicBezTo>
                  <a:cubicBezTo>
                    <a:pt x="0" y="2036"/>
                    <a:pt x="10" y="2166"/>
                    <a:pt x="19" y="2236"/>
                  </a:cubicBezTo>
                  <a:lnTo>
                    <a:pt x="4150" y="2236"/>
                  </a:lnTo>
                  <a:cubicBezTo>
                    <a:pt x="4151" y="2195"/>
                    <a:pt x="4147" y="2007"/>
                    <a:pt x="4147" y="1965"/>
                  </a:cubicBezTo>
                  <a:cubicBezTo>
                    <a:pt x="4147" y="820"/>
                    <a:pt x="3219" y="1"/>
                    <a:pt x="2074" y="1"/>
                  </a:cubicBezTo>
                  <a:close/>
                </a:path>
              </a:pathLst>
            </a:custGeom>
            <a:solidFill>
              <a:srgbClr val="4E4E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7"/>
            <p:cNvSpPr/>
            <p:nvPr/>
          </p:nvSpPr>
          <p:spPr>
            <a:xfrm>
              <a:off x="8230670" y="2282790"/>
              <a:ext cx="408774" cy="224084"/>
            </a:xfrm>
            <a:custGeom>
              <a:avLst/>
              <a:gdLst/>
              <a:ahLst/>
              <a:cxnLst/>
              <a:rect l="l" t="t" r="r" b="b"/>
              <a:pathLst>
                <a:path w="3829" h="2099" extrusionOk="0">
                  <a:moveTo>
                    <a:pt x="1912" y="1"/>
                  </a:moveTo>
                  <a:cubicBezTo>
                    <a:pt x="856" y="1"/>
                    <a:pt x="0" y="770"/>
                    <a:pt x="0" y="1844"/>
                  </a:cubicBezTo>
                  <a:cubicBezTo>
                    <a:pt x="0" y="1911"/>
                    <a:pt x="10" y="2032"/>
                    <a:pt x="18" y="2098"/>
                  </a:cubicBezTo>
                  <a:lnTo>
                    <a:pt x="3825" y="2098"/>
                  </a:lnTo>
                  <a:cubicBezTo>
                    <a:pt x="3828" y="2059"/>
                    <a:pt x="3824" y="1882"/>
                    <a:pt x="3824" y="1844"/>
                  </a:cubicBezTo>
                  <a:cubicBezTo>
                    <a:pt x="3824" y="770"/>
                    <a:pt x="2969" y="1"/>
                    <a:pt x="1912" y="1"/>
                  </a:cubicBezTo>
                  <a:close/>
                </a:path>
              </a:pathLst>
            </a:custGeom>
            <a:solidFill>
              <a:srgbClr val="5C5C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7"/>
            <p:cNvSpPr/>
            <p:nvPr/>
          </p:nvSpPr>
          <p:spPr>
            <a:xfrm>
              <a:off x="8310311" y="2304888"/>
              <a:ext cx="316536" cy="345788"/>
            </a:xfrm>
            <a:custGeom>
              <a:avLst/>
              <a:gdLst/>
              <a:ahLst/>
              <a:cxnLst/>
              <a:rect l="l" t="t" r="r" b="b"/>
              <a:pathLst>
                <a:path w="2965" h="3239" extrusionOk="0">
                  <a:moveTo>
                    <a:pt x="1482" y="1"/>
                  </a:moveTo>
                  <a:cubicBezTo>
                    <a:pt x="664" y="1"/>
                    <a:pt x="1" y="726"/>
                    <a:pt x="1" y="1619"/>
                  </a:cubicBezTo>
                  <a:cubicBezTo>
                    <a:pt x="1" y="2514"/>
                    <a:pt x="664" y="3239"/>
                    <a:pt x="1482" y="3239"/>
                  </a:cubicBezTo>
                  <a:cubicBezTo>
                    <a:pt x="2301" y="3239"/>
                    <a:pt x="2964" y="2514"/>
                    <a:pt x="2964" y="1619"/>
                  </a:cubicBezTo>
                  <a:cubicBezTo>
                    <a:pt x="2964" y="726"/>
                    <a:pt x="2301" y="1"/>
                    <a:pt x="1482" y="1"/>
                  </a:cubicBezTo>
                  <a:close/>
                </a:path>
              </a:pathLst>
            </a:custGeom>
            <a:solidFill>
              <a:srgbClr val="1D1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7"/>
            <p:cNvSpPr/>
            <p:nvPr/>
          </p:nvSpPr>
          <p:spPr>
            <a:xfrm>
              <a:off x="8277430" y="2304888"/>
              <a:ext cx="316429" cy="345788"/>
            </a:xfrm>
            <a:custGeom>
              <a:avLst/>
              <a:gdLst/>
              <a:ahLst/>
              <a:cxnLst/>
              <a:rect l="l" t="t" r="r" b="b"/>
              <a:pathLst>
                <a:path w="2964" h="3239" extrusionOk="0">
                  <a:moveTo>
                    <a:pt x="1481" y="1"/>
                  </a:moveTo>
                  <a:cubicBezTo>
                    <a:pt x="663" y="1"/>
                    <a:pt x="1" y="726"/>
                    <a:pt x="1" y="1619"/>
                  </a:cubicBezTo>
                  <a:cubicBezTo>
                    <a:pt x="1" y="2514"/>
                    <a:pt x="663" y="3239"/>
                    <a:pt x="1481" y="3239"/>
                  </a:cubicBezTo>
                  <a:cubicBezTo>
                    <a:pt x="2301" y="3239"/>
                    <a:pt x="2963" y="2514"/>
                    <a:pt x="2963" y="1619"/>
                  </a:cubicBezTo>
                  <a:cubicBezTo>
                    <a:pt x="2963" y="726"/>
                    <a:pt x="2301" y="1"/>
                    <a:pt x="1481" y="1"/>
                  </a:cubicBezTo>
                  <a:close/>
                </a:path>
              </a:pathLst>
            </a:custGeom>
            <a:solidFill>
              <a:srgbClr val="302A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7"/>
            <p:cNvSpPr/>
            <p:nvPr/>
          </p:nvSpPr>
          <p:spPr>
            <a:xfrm>
              <a:off x="8378742" y="2415596"/>
              <a:ext cx="113803" cy="124479"/>
            </a:xfrm>
            <a:custGeom>
              <a:avLst/>
              <a:gdLst/>
              <a:ahLst/>
              <a:cxnLst/>
              <a:rect l="l" t="t" r="r" b="b"/>
              <a:pathLst>
                <a:path w="1066" h="1166" extrusionOk="0">
                  <a:moveTo>
                    <a:pt x="532" y="1"/>
                  </a:moveTo>
                  <a:cubicBezTo>
                    <a:pt x="239" y="1"/>
                    <a:pt x="1" y="262"/>
                    <a:pt x="1" y="582"/>
                  </a:cubicBezTo>
                  <a:cubicBezTo>
                    <a:pt x="1" y="904"/>
                    <a:pt x="239" y="1165"/>
                    <a:pt x="532" y="1165"/>
                  </a:cubicBezTo>
                  <a:cubicBezTo>
                    <a:pt x="827" y="1165"/>
                    <a:pt x="1065" y="904"/>
                    <a:pt x="1065" y="582"/>
                  </a:cubicBezTo>
                  <a:cubicBezTo>
                    <a:pt x="1065" y="262"/>
                    <a:pt x="827" y="1"/>
                    <a:pt x="532" y="1"/>
                  </a:cubicBezTo>
                  <a:close/>
                </a:path>
              </a:pathLst>
            </a:custGeom>
            <a:solidFill>
              <a:srgbClr val="3C36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7"/>
            <p:cNvSpPr/>
            <p:nvPr/>
          </p:nvSpPr>
          <p:spPr>
            <a:xfrm>
              <a:off x="9380021" y="2268057"/>
              <a:ext cx="443364" cy="238817"/>
            </a:xfrm>
            <a:custGeom>
              <a:avLst/>
              <a:gdLst/>
              <a:ahLst/>
              <a:cxnLst/>
              <a:rect l="l" t="t" r="r" b="b"/>
              <a:pathLst>
                <a:path w="4153" h="2237" extrusionOk="0">
                  <a:moveTo>
                    <a:pt x="2078" y="1"/>
                  </a:moveTo>
                  <a:cubicBezTo>
                    <a:pt x="933" y="1"/>
                    <a:pt x="5" y="820"/>
                    <a:pt x="5" y="1965"/>
                  </a:cubicBezTo>
                  <a:cubicBezTo>
                    <a:pt x="5" y="2036"/>
                    <a:pt x="1" y="2166"/>
                    <a:pt x="7" y="2236"/>
                  </a:cubicBezTo>
                  <a:lnTo>
                    <a:pt x="4149" y="2236"/>
                  </a:lnTo>
                  <a:cubicBezTo>
                    <a:pt x="4152" y="2195"/>
                    <a:pt x="4152" y="2007"/>
                    <a:pt x="4152" y="1965"/>
                  </a:cubicBezTo>
                  <a:cubicBezTo>
                    <a:pt x="4152" y="820"/>
                    <a:pt x="3224" y="1"/>
                    <a:pt x="2078" y="1"/>
                  </a:cubicBezTo>
                  <a:close/>
                </a:path>
              </a:pathLst>
            </a:custGeom>
            <a:solidFill>
              <a:srgbClr val="4E4E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7"/>
            <p:cNvSpPr/>
            <p:nvPr/>
          </p:nvSpPr>
          <p:spPr>
            <a:xfrm>
              <a:off x="9410981" y="2280868"/>
              <a:ext cx="411443" cy="226006"/>
            </a:xfrm>
            <a:custGeom>
              <a:avLst/>
              <a:gdLst/>
              <a:ahLst/>
              <a:cxnLst/>
              <a:rect l="l" t="t" r="r" b="b"/>
              <a:pathLst>
                <a:path w="3854" h="2117" extrusionOk="0">
                  <a:moveTo>
                    <a:pt x="1929" y="1"/>
                  </a:moveTo>
                  <a:cubicBezTo>
                    <a:pt x="867" y="1"/>
                    <a:pt x="5" y="775"/>
                    <a:pt x="5" y="1859"/>
                  </a:cubicBezTo>
                  <a:cubicBezTo>
                    <a:pt x="5" y="1926"/>
                    <a:pt x="1" y="2050"/>
                    <a:pt x="7" y="2116"/>
                  </a:cubicBezTo>
                  <a:lnTo>
                    <a:pt x="3852" y="2116"/>
                  </a:lnTo>
                  <a:cubicBezTo>
                    <a:pt x="3854" y="2077"/>
                    <a:pt x="3854" y="1899"/>
                    <a:pt x="3854" y="1859"/>
                  </a:cubicBezTo>
                  <a:cubicBezTo>
                    <a:pt x="3854" y="775"/>
                    <a:pt x="2992" y="1"/>
                    <a:pt x="1929" y="1"/>
                  </a:cubicBezTo>
                  <a:close/>
                </a:path>
              </a:pathLst>
            </a:custGeom>
            <a:solidFill>
              <a:srgbClr val="5C5C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7"/>
            <p:cNvSpPr/>
            <p:nvPr/>
          </p:nvSpPr>
          <p:spPr>
            <a:xfrm>
              <a:off x="9491262" y="2304888"/>
              <a:ext cx="316429" cy="345788"/>
            </a:xfrm>
            <a:custGeom>
              <a:avLst/>
              <a:gdLst/>
              <a:ahLst/>
              <a:cxnLst/>
              <a:rect l="l" t="t" r="r" b="b"/>
              <a:pathLst>
                <a:path w="2964" h="3239" extrusionOk="0">
                  <a:moveTo>
                    <a:pt x="1482" y="1"/>
                  </a:moveTo>
                  <a:cubicBezTo>
                    <a:pt x="664" y="1"/>
                    <a:pt x="1" y="726"/>
                    <a:pt x="1" y="1619"/>
                  </a:cubicBezTo>
                  <a:cubicBezTo>
                    <a:pt x="1" y="2514"/>
                    <a:pt x="664" y="3239"/>
                    <a:pt x="1482" y="3239"/>
                  </a:cubicBezTo>
                  <a:cubicBezTo>
                    <a:pt x="2300" y="3239"/>
                    <a:pt x="2964" y="2514"/>
                    <a:pt x="2964" y="1619"/>
                  </a:cubicBezTo>
                  <a:cubicBezTo>
                    <a:pt x="2964" y="726"/>
                    <a:pt x="2300" y="1"/>
                    <a:pt x="1482" y="1"/>
                  </a:cubicBezTo>
                  <a:close/>
                </a:path>
              </a:pathLst>
            </a:custGeom>
            <a:solidFill>
              <a:srgbClr val="1D1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7"/>
            <p:cNvSpPr/>
            <p:nvPr/>
          </p:nvSpPr>
          <p:spPr>
            <a:xfrm>
              <a:off x="9458274" y="2304888"/>
              <a:ext cx="316429" cy="345788"/>
            </a:xfrm>
            <a:custGeom>
              <a:avLst/>
              <a:gdLst/>
              <a:ahLst/>
              <a:cxnLst/>
              <a:rect l="l" t="t" r="r" b="b"/>
              <a:pathLst>
                <a:path w="2964" h="3239" extrusionOk="0">
                  <a:moveTo>
                    <a:pt x="1482" y="1"/>
                  </a:moveTo>
                  <a:cubicBezTo>
                    <a:pt x="664" y="1"/>
                    <a:pt x="1" y="726"/>
                    <a:pt x="1" y="1619"/>
                  </a:cubicBezTo>
                  <a:cubicBezTo>
                    <a:pt x="1" y="2514"/>
                    <a:pt x="664" y="3239"/>
                    <a:pt x="1482" y="3239"/>
                  </a:cubicBezTo>
                  <a:cubicBezTo>
                    <a:pt x="2300" y="3239"/>
                    <a:pt x="2964" y="2514"/>
                    <a:pt x="2964" y="1619"/>
                  </a:cubicBezTo>
                  <a:cubicBezTo>
                    <a:pt x="2964" y="726"/>
                    <a:pt x="2300" y="1"/>
                    <a:pt x="1482" y="1"/>
                  </a:cubicBezTo>
                  <a:close/>
                </a:path>
              </a:pathLst>
            </a:custGeom>
            <a:solidFill>
              <a:srgbClr val="302A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7"/>
            <p:cNvSpPr/>
            <p:nvPr/>
          </p:nvSpPr>
          <p:spPr>
            <a:xfrm>
              <a:off x="9559587" y="2415596"/>
              <a:ext cx="113910" cy="124479"/>
            </a:xfrm>
            <a:custGeom>
              <a:avLst/>
              <a:gdLst/>
              <a:ahLst/>
              <a:cxnLst/>
              <a:rect l="l" t="t" r="r" b="b"/>
              <a:pathLst>
                <a:path w="1067" h="1166" extrusionOk="0">
                  <a:moveTo>
                    <a:pt x="533" y="1"/>
                  </a:moveTo>
                  <a:cubicBezTo>
                    <a:pt x="240" y="1"/>
                    <a:pt x="0" y="262"/>
                    <a:pt x="0" y="582"/>
                  </a:cubicBezTo>
                  <a:cubicBezTo>
                    <a:pt x="0" y="904"/>
                    <a:pt x="240" y="1165"/>
                    <a:pt x="533" y="1165"/>
                  </a:cubicBezTo>
                  <a:cubicBezTo>
                    <a:pt x="828" y="1165"/>
                    <a:pt x="1066" y="904"/>
                    <a:pt x="1066" y="582"/>
                  </a:cubicBezTo>
                  <a:cubicBezTo>
                    <a:pt x="1066" y="262"/>
                    <a:pt x="828" y="1"/>
                    <a:pt x="533" y="1"/>
                  </a:cubicBezTo>
                  <a:close/>
                </a:path>
              </a:pathLst>
            </a:custGeom>
            <a:solidFill>
              <a:srgbClr val="3C36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7"/>
            <p:cNvSpPr/>
            <p:nvPr/>
          </p:nvSpPr>
          <p:spPr>
            <a:xfrm>
              <a:off x="8155940" y="2211262"/>
              <a:ext cx="525887" cy="225365"/>
            </a:xfrm>
            <a:custGeom>
              <a:avLst/>
              <a:gdLst/>
              <a:ahLst/>
              <a:cxnLst/>
              <a:rect l="l" t="t" r="r" b="b"/>
              <a:pathLst>
                <a:path w="4926" h="2111" extrusionOk="0">
                  <a:moveTo>
                    <a:pt x="2601" y="1"/>
                  </a:moveTo>
                  <a:cubicBezTo>
                    <a:pt x="228" y="1"/>
                    <a:pt x="4" y="2084"/>
                    <a:pt x="0" y="2104"/>
                  </a:cubicBezTo>
                  <a:lnTo>
                    <a:pt x="73" y="2111"/>
                  </a:lnTo>
                  <a:cubicBezTo>
                    <a:pt x="75" y="2090"/>
                    <a:pt x="293" y="74"/>
                    <a:pt x="2599" y="74"/>
                  </a:cubicBezTo>
                  <a:cubicBezTo>
                    <a:pt x="2600" y="74"/>
                    <a:pt x="2600" y="74"/>
                    <a:pt x="2601" y="74"/>
                  </a:cubicBezTo>
                  <a:lnTo>
                    <a:pt x="2605" y="74"/>
                  </a:lnTo>
                  <a:cubicBezTo>
                    <a:pt x="3582" y="76"/>
                    <a:pt x="4757" y="610"/>
                    <a:pt x="4853" y="2111"/>
                  </a:cubicBezTo>
                  <a:lnTo>
                    <a:pt x="4925" y="2105"/>
                  </a:lnTo>
                  <a:cubicBezTo>
                    <a:pt x="4826" y="553"/>
                    <a:pt x="3613" y="2"/>
                    <a:pt x="2605" y="1"/>
                  </a:cubicBezTo>
                  <a:close/>
                </a:path>
              </a:pathLst>
            </a:custGeom>
            <a:solidFill>
              <a:srgbClr val="D82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7"/>
            <p:cNvSpPr/>
            <p:nvPr/>
          </p:nvSpPr>
          <p:spPr>
            <a:xfrm>
              <a:off x="9336784" y="2211262"/>
              <a:ext cx="522685" cy="225365"/>
            </a:xfrm>
            <a:custGeom>
              <a:avLst/>
              <a:gdLst/>
              <a:ahLst/>
              <a:cxnLst/>
              <a:rect l="l" t="t" r="r" b="b"/>
              <a:pathLst>
                <a:path w="4896" h="2111" extrusionOk="0">
                  <a:moveTo>
                    <a:pt x="2584" y="1"/>
                  </a:moveTo>
                  <a:cubicBezTo>
                    <a:pt x="225" y="1"/>
                    <a:pt x="2" y="2084"/>
                    <a:pt x="0" y="2104"/>
                  </a:cubicBezTo>
                  <a:lnTo>
                    <a:pt x="73" y="2111"/>
                  </a:lnTo>
                  <a:cubicBezTo>
                    <a:pt x="80" y="2028"/>
                    <a:pt x="293" y="74"/>
                    <a:pt x="2582" y="74"/>
                  </a:cubicBezTo>
                  <a:cubicBezTo>
                    <a:pt x="2583" y="74"/>
                    <a:pt x="2583" y="74"/>
                    <a:pt x="2584" y="74"/>
                  </a:cubicBezTo>
                  <a:lnTo>
                    <a:pt x="2588" y="74"/>
                  </a:lnTo>
                  <a:cubicBezTo>
                    <a:pt x="3559" y="76"/>
                    <a:pt x="4726" y="610"/>
                    <a:pt x="4823" y="2111"/>
                  </a:cubicBezTo>
                  <a:lnTo>
                    <a:pt x="4895" y="2105"/>
                  </a:lnTo>
                  <a:cubicBezTo>
                    <a:pt x="4797" y="553"/>
                    <a:pt x="3591" y="2"/>
                    <a:pt x="2588" y="1"/>
                  </a:cubicBezTo>
                  <a:close/>
                </a:path>
              </a:pathLst>
            </a:custGeom>
            <a:solidFill>
              <a:srgbClr val="D82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7"/>
            <p:cNvSpPr/>
            <p:nvPr/>
          </p:nvSpPr>
          <p:spPr>
            <a:xfrm>
              <a:off x="7895451" y="2171121"/>
              <a:ext cx="144123" cy="80495"/>
            </a:xfrm>
            <a:custGeom>
              <a:avLst/>
              <a:gdLst/>
              <a:ahLst/>
              <a:cxnLst/>
              <a:rect l="l" t="t" r="r" b="b"/>
              <a:pathLst>
                <a:path w="1350" h="754" extrusionOk="0">
                  <a:moveTo>
                    <a:pt x="11" y="0"/>
                  </a:moveTo>
                  <a:cubicBezTo>
                    <a:pt x="6" y="0"/>
                    <a:pt x="1" y="5"/>
                    <a:pt x="1" y="11"/>
                  </a:cubicBezTo>
                  <a:lnTo>
                    <a:pt x="1" y="743"/>
                  </a:lnTo>
                  <a:cubicBezTo>
                    <a:pt x="1" y="748"/>
                    <a:pt x="4" y="753"/>
                    <a:pt x="11" y="753"/>
                  </a:cubicBezTo>
                  <a:lnTo>
                    <a:pt x="1338" y="753"/>
                  </a:lnTo>
                  <a:cubicBezTo>
                    <a:pt x="1345" y="753"/>
                    <a:pt x="1350" y="748"/>
                    <a:pt x="1349" y="743"/>
                  </a:cubicBezTo>
                  <a:lnTo>
                    <a:pt x="1349" y="11"/>
                  </a:lnTo>
                  <a:cubicBezTo>
                    <a:pt x="1349" y="6"/>
                    <a:pt x="1345" y="0"/>
                    <a:pt x="1338" y="0"/>
                  </a:cubicBezTo>
                  <a:close/>
                </a:path>
              </a:pathLst>
            </a:custGeom>
            <a:solidFill>
              <a:srgbClr val="FFDF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7"/>
            <p:cNvSpPr/>
            <p:nvPr/>
          </p:nvSpPr>
          <p:spPr>
            <a:xfrm>
              <a:off x="10226395" y="2268057"/>
              <a:ext cx="313654" cy="168570"/>
            </a:xfrm>
            <a:custGeom>
              <a:avLst/>
              <a:gdLst/>
              <a:ahLst/>
              <a:cxnLst/>
              <a:rect l="l" t="t" r="r" b="b"/>
              <a:pathLst>
                <a:path w="2938" h="1579" extrusionOk="0">
                  <a:moveTo>
                    <a:pt x="1491" y="1"/>
                  </a:moveTo>
                  <a:cubicBezTo>
                    <a:pt x="1490" y="1"/>
                    <a:pt x="1488" y="1"/>
                    <a:pt x="1487" y="1"/>
                  </a:cubicBezTo>
                  <a:cubicBezTo>
                    <a:pt x="0" y="1"/>
                    <a:pt x="0" y="1579"/>
                    <a:pt x="0" y="1579"/>
                  </a:cubicBezTo>
                  <a:lnTo>
                    <a:pt x="2937" y="1579"/>
                  </a:lnTo>
                  <a:cubicBezTo>
                    <a:pt x="2890" y="922"/>
                    <a:pt x="2674" y="1"/>
                    <a:pt x="1491" y="1"/>
                  </a:cubicBezTo>
                  <a:close/>
                </a:path>
              </a:pathLst>
            </a:custGeom>
            <a:solidFill>
              <a:srgbClr val="EE37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7"/>
            <p:cNvSpPr/>
            <p:nvPr/>
          </p:nvSpPr>
          <p:spPr>
            <a:xfrm>
              <a:off x="8547099" y="1716975"/>
              <a:ext cx="553858" cy="306608"/>
            </a:xfrm>
            <a:custGeom>
              <a:avLst/>
              <a:gdLst/>
              <a:ahLst/>
              <a:cxnLst/>
              <a:rect l="l" t="t" r="r" b="b"/>
              <a:pathLst>
                <a:path w="5188" h="2872" extrusionOk="0">
                  <a:moveTo>
                    <a:pt x="4791" y="0"/>
                  </a:moveTo>
                  <a:cubicBezTo>
                    <a:pt x="4365" y="0"/>
                    <a:pt x="3711" y="4"/>
                    <a:pt x="3426" y="26"/>
                  </a:cubicBezTo>
                  <a:cubicBezTo>
                    <a:pt x="2026" y="132"/>
                    <a:pt x="1" y="2871"/>
                    <a:pt x="1" y="2871"/>
                  </a:cubicBezTo>
                  <a:lnTo>
                    <a:pt x="5188" y="2744"/>
                  </a:lnTo>
                  <a:lnTo>
                    <a:pt x="5188" y="1"/>
                  </a:lnTo>
                  <a:cubicBezTo>
                    <a:pt x="5188" y="1"/>
                    <a:pt x="5023" y="0"/>
                    <a:pt x="4791" y="0"/>
                  </a:cubicBezTo>
                  <a:close/>
                </a:path>
              </a:pathLst>
            </a:custGeom>
            <a:solidFill>
              <a:srgbClr val="BED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7"/>
            <p:cNvSpPr/>
            <p:nvPr/>
          </p:nvSpPr>
          <p:spPr>
            <a:xfrm>
              <a:off x="8578059" y="1716975"/>
              <a:ext cx="522898" cy="306608"/>
            </a:xfrm>
            <a:custGeom>
              <a:avLst/>
              <a:gdLst/>
              <a:ahLst/>
              <a:cxnLst/>
              <a:rect l="l" t="t" r="r" b="b"/>
              <a:pathLst>
                <a:path w="4898" h="2872" extrusionOk="0">
                  <a:moveTo>
                    <a:pt x="4606" y="0"/>
                  </a:moveTo>
                  <a:cubicBezTo>
                    <a:pt x="4290" y="0"/>
                    <a:pt x="3794" y="4"/>
                    <a:pt x="3526" y="26"/>
                  </a:cubicBezTo>
                  <a:cubicBezTo>
                    <a:pt x="2203" y="132"/>
                    <a:pt x="1" y="2871"/>
                    <a:pt x="1" y="2871"/>
                  </a:cubicBezTo>
                  <a:lnTo>
                    <a:pt x="4898" y="2744"/>
                  </a:lnTo>
                  <a:lnTo>
                    <a:pt x="4898" y="1"/>
                  </a:lnTo>
                  <a:cubicBezTo>
                    <a:pt x="4898" y="1"/>
                    <a:pt x="4779" y="0"/>
                    <a:pt x="4606" y="0"/>
                  </a:cubicBezTo>
                  <a:close/>
                </a:path>
              </a:pathLst>
            </a:custGeom>
            <a:solidFill>
              <a:srgbClr val="E4E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7"/>
            <p:cNvSpPr/>
            <p:nvPr/>
          </p:nvSpPr>
          <p:spPr>
            <a:xfrm>
              <a:off x="9165972" y="1716975"/>
              <a:ext cx="573928" cy="292943"/>
            </a:xfrm>
            <a:custGeom>
              <a:avLst/>
              <a:gdLst/>
              <a:ahLst/>
              <a:cxnLst/>
              <a:rect l="l" t="t" r="r" b="b"/>
              <a:pathLst>
                <a:path w="5376" h="2744" extrusionOk="0">
                  <a:moveTo>
                    <a:pt x="646" y="1"/>
                  </a:moveTo>
                  <a:cubicBezTo>
                    <a:pt x="62" y="1"/>
                    <a:pt x="0" y="47"/>
                    <a:pt x="0" y="47"/>
                  </a:cubicBezTo>
                  <a:lnTo>
                    <a:pt x="0" y="2744"/>
                  </a:lnTo>
                  <a:lnTo>
                    <a:pt x="5375" y="2718"/>
                  </a:lnTo>
                  <a:cubicBezTo>
                    <a:pt x="5375" y="2718"/>
                    <a:pt x="3193" y="104"/>
                    <a:pt x="1657" y="30"/>
                  </a:cubicBezTo>
                  <a:cubicBezTo>
                    <a:pt x="1211" y="9"/>
                    <a:pt x="885" y="1"/>
                    <a:pt x="646" y="1"/>
                  </a:cubicBezTo>
                  <a:close/>
                </a:path>
              </a:pathLst>
            </a:custGeom>
            <a:solidFill>
              <a:srgbClr val="BED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7"/>
            <p:cNvSpPr/>
            <p:nvPr/>
          </p:nvSpPr>
          <p:spPr>
            <a:xfrm>
              <a:off x="9192448" y="1717082"/>
              <a:ext cx="547452" cy="292836"/>
            </a:xfrm>
            <a:custGeom>
              <a:avLst/>
              <a:gdLst/>
              <a:ahLst/>
              <a:cxnLst/>
              <a:rect l="l" t="t" r="r" b="b"/>
              <a:pathLst>
                <a:path w="5128" h="2743" extrusionOk="0">
                  <a:moveTo>
                    <a:pt x="619" y="1"/>
                  </a:moveTo>
                  <a:cubicBezTo>
                    <a:pt x="59" y="1"/>
                    <a:pt x="0" y="46"/>
                    <a:pt x="0" y="46"/>
                  </a:cubicBezTo>
                  <a:lnTo>
                    <a:pt x="0" y="2743"/>
                  </a:lnTo>
                  <a:lnTo>
                    <a:pt x="5127" y="2717"/>
                  </a:lnTo>
                  <a:cubicBezTo>
                    <a:pt x="5127" y="2717"/>
                    <a:pt x="3044" y="103"/>
                    <a:pt x="1581" y="29"/>
                  </a:cubicBezTo>
                  <a:cubicBezTo>
                    <a:pt x="1158" y="8"/>
                    <a:pt x="847" y="1"/>
                    <a:pt x="619" y="1"/>
                  </a:cubicBezTo>
                  <a:close/>
                </a:path>
              </a:pathLst>
            </a:custGeom>
            <a:solidFill>
              <a:srgbClr val="E4E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7"/>
            <p:cNvSpPr/>
            <p:nvPr/>
          </p:nvSpPr>
          <p:spPr>
            <a:xfrm>
              <a:off x="8428918" y="2078349"/>
              <a:ext cx="9181" cy="133020"/>
            </a:xfrm>
            <a:custGeom>
              <a:avLst/>
              <a:gdLst/>
              <a:ahLst/>
              <a:cxnLst/>
              <a:rect l="l" t="t" r="r" b="b"/>
              <a:pathLst>
                <a:path w="86" h="1246" extrusionOk="0">
                  <a:moveTo>
                    <a:pt x="0" y="1"/>
                  </a:moveTo>
                  <a:lnTo>
                    <a:pt x="0" y="1246"/>
                  </a:lnTo>
                  <a:lnTo>
                    <a:pt x="85" y="1246"/>
                  </a:lnTo>
                  <a:lnTo>
                    <a:pt x="85" y="1"/>
                  </a:lnTo>
                  <a:close/>
                </a:path>
              </a:pathLst>
            </a:custGeom>
            <a:solidFill>
              <a:srgbClr val="D82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47"/>
            <p:cNvSpPr/>
            <p:nvPr/>
          </p:nvSpPr>
          <p:spPr>
            <a:xfrm>
              <a:off x="9593536" y="2052193"/>
              <a:ext cx="9074" cy="167289"/>
            </a:xfrm>
            <a:custGeom>
              <a:avLst/>
              <a:gdLst/>
              <a:ahLst/>
              <a:cxnLst/>
              <a:rect l="l" t="t" r="r" b="b"/>
              <a:pathLst>
                <a:path w="85" h="1567" extrusionOk="0">
                  <a:moveTo>
                    <a:pt x="1" y="1"/>
                  </a:moveTo>
                  <a:lnTo>
                    <a:pt x="1" y="1566"/>
                  </a:lnTo>
                  <a:lnTo>
                    <a:pt x="85" y="1566"/>
                  </a:lnTo>
                  <a:lnTo>
                    <a:pt x="85" y="1"/>
                  </a:lnTo>
                  <a:close/>
                </a:path>
              </a:pathLst>
            </a:custGeom>
            <a:solidFill>
              <a:srgbClr val="D82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47"/>
            <p:cNvSpPr/>
            <p:nvPr/>
          </p:nvSpPr>
          <p:spPr>
            <a:xfrm>
              <a:off x="10071916" y="2099914"/>
              <a:ext cx="489803" cy="18683"/>
            </a:xfrm>
            <a:custGeom>
              <a:avLst/>
              <a:gdLst/>
              <a:ahLst/>
              <a:cxnLst/>
              <a:rect l="l" t="t" r="r" b="b"/>
              <a:pathLst>
                <a:path w="4588" h="175" extrusionOk="0">
                  <a:moveTo>
                    <a:pt x="4586" y="1"/>
                  </a:moveTo>
                  <a:lnTo>
                    <a:pt x="1" y="90"/>
                  </a:lnTo>
                  <a:lnTo>
                    <a:pt x="2" y="175"/>
                  </a:lnTo>
                  <a:lnTo>
                    <a:pt x="4588" y="85"/>
                  </a:lnTo>
                  <a:lnTo>
                    <a:pt x="4586" y="1"/>
                  </a:lnTo>
                  <a:close/>
                </a:path>
              </a:pathLst>
            </a:custGeom>
            <a:solidFill>
              <a:srgbClr val="EE37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7"/>
            <p:cNvSpPr/>
            <p:nvPr/>
          </p:nvSpPr>
          <p:spPr>
            <a:xfrm>
              <a:off x="10042024" y="2134930"/>
              <a:ext cx="144229" cy="80388"/>
            </a:xfrm>
            <a:custGeom>
              <a:avLst/>
              <a:gdLst/>
              <a:ahLst/>
              <a:cxnLst/>
              <a:rect l="l" t="t" r="r" b="b"/>
              <a:pathLst>
                <a:path w="1351" h="753" extrusionOk="0">
                  <a:moveTo>
                    <a:pt x="11" y="0"/>
                  </a:moveTo>
                  <a:cubicBezTo>
                    <a:pt x="6" y="0"/>
                    <a:pt x="1" y="4"/>
                    <a:pt x="1" y="11"/>
                  </a:cubicBezTo>
                  <a:lnTo>
                    <a:pt x="1" y="742"/>
                  </a:lnTo>
                  <a:cubicBezTo>
                    <a:pt x="1" y="747"/>
                    <a:pt x="5" y="752"/>
                    <a:pt x="11" y="752"/>
                  </a:cubicBezTo>
                  <a:lnTo>
                    <a:pt x="1338" y="752"/>
                  </a:lnTo>
                  <a:cubicBezTo>
                    <a:pt x="1346" y="752"/>
                    <a:pt x="1351" y="747"/>
                    <a:pt x="1349" y="742"/>
                  </a:cubicBezTo>
                  <a:lnTo>
                    <a:pt x="1349" y="11"/>
                  </a:lnTo>
                  <a:cubicBezTo>
                    <a:pt x="1349" y="6"/>
                    <a:pt x="1346" y="0"/>
                    <a:pt x="1338" y="0"/>
                  </a:cubicBezTo>
                  <a:close/>
                </a:path>
              </a:pathLst>
            </a:custGeom>
            <a:solidFill>
              <a:srgbClr val="FFDF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7"/>
            <p:cNvSpPr/>
            <p:nvPr/>
          </p:nvSpPr>
          <p:spPr>
            <a:xfrm>
              <a:off x="10485281" y="2134930"/>
              <a:ext cx="144123" cy="80388"/>
            </a:xfrm>
            <a:custGeom>
              <a:avLst/>
              <a:gdLst/>
              <a:ahLst/>
              <a:cxnLst/>
              <a:rect l="l" t="t" r="r" b="b"/>
              <a:pathLst>
                <a:path w="1350" h="753" extrusionOk="0">
                  <a:moveTo>
                    <a:pt x="11" y="0"/>
                  </a:moveTo>
                  <a:cubicBezTo>
                    <a:pt x="5" y="0"/>
                    <a:pt x="0" y="4"/>
                    <a:pt x="0" y="11"/>
                  </a:cubicBezTo>
                  <a:lnTo>
                    <a:pt x="0" y="742"/>
                  </a:lnTo>
                  <a:cubicBezTo>
                    <a:pt x="0" y="747"/>
                    <a:pt x="4" y="752"/>
                    <a:pt x="11" y="752"/>
                  </a:cubicBezTo>
                  <a:lnTo>
                    <a:pt x="1338" y="752"/>
                  </a:lnTo>
                  <a:cubicBezTo>
                    <a:pt x="1344" y="752"/>
                    <a:pt x="1349" y="747"/>
                    <a:pt x="1348" y="742"/>
                  </a:cubicBezTo>
                  <a:lnTo>
                    <a:pt x="1348" y="11"/>
                  </a:lnTo>
                  <a:cubicBezTo>
                    <a:pt x="1348" y="6"/>
                    <a:pt x="1344" y="0"/>
                    <a:pt x="1338" y="0"/>
                  </a:cubicBezTo>
                  <a:close/>
                </a:path>
              </a:pathLst>
            </a:custGeom>
            <a:solidFill>
              <a:srgbClr val="FFDF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7"/>
            <p:cNvSpPr/>
            <p:nvPr/>
          </p:nvSpPr>
          <p:spPr>
            <a:xfrm>
              <a:off x="9616809" y="1716975"/>
              <a:ext cx="632325" cy="312372"/>
            </a:xfrm>
            <a:custGeom>
              <a:avLst/>
              <a:gdLst/>
              <a:ahLst/>
              <a:cxnLst/>
              <a:rect l="l" t="t" r="r" b="b"/>
              <a:pathLst>
                <a:path w="5923" h="2926" extrusionOk="0">
                  <a:moveTo>
                    <a:pt x="0" y="0"/>
                  </a:moveTo>
                  <a:cubicBezTo>
                    <a:pt x="122" y="95"/>
                    <a:pt x="1632" y="1238"/>
                    <a:pt x="2688" y="2925"/>
                  </a:cubicBezTo>
                  <a:lnTo>
                    <a:pt x="5923" y="2812"/>
                  </a:lnTo>
                  <a:cubicBezTo>
                    <a:pt x="5923" y="2812"/>
                    <a:pt x="4527" y="780"/>
                    <a:pt x="3004" y="4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BED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7"/>
            <p:cNvSpPr/>
            <p:nvPr/>
          </p:nvSpPr>
          <p:spPr>
            <a:xfrm>
              <a:off x="9616916" y="1716975"/>
              <a:ext cx="609585" cy="312372"/>
            </a:xfrm>
            <a:custGeom>
              <a:avLst/>
              <a:gdLst/>
              <a:ahLst/>
              <a:cxnLst/>
              <a:rect l="l" t="t" r="r" b="b"/>
              <a:pathLst>
                <a:path w="5710" h="2926" extrusionOk="0">
                  <a:moveTo>
                    <a:pt x="0" y="0"/>
                  </a:moveTo>
                  <a:lnTo>
                    <a:pt x="0" y="0"/>
                  </a:lnTo>
                  <a:cubicBezTo>
                    <a:pt x="121" y="95"/>
                    <a:pt x="1631" y="1238"/>
                    <a:pt x="2687" y="2925"/>
                  </a:cubicBezTo>
                  <a:lnTo>
                    <a:pt x="5709" y="2820"/>
                  </a:lnTo>
                  <a:cubicBezTo>
                    <a:pt x="5709" y="2820"/>
                    <a:pt x="4330" y="778"/>
                    <a:pt x="2809" y="3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4E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7"/>
            <p:cNvSpPr/>
            <p:nvPr/>
          </p:nvSpPr>
          <p:spPr>
            <a:xfrm>
              <a:off x="9979571" y="1746867"/>
              <a:ext cx="570405" cy="308849"/>
            </a:xfrm>
            <a:custGeom>
              <a:avLst/>
              <a:gdLst/>
              <a:ahLst/>
              <a:cxnLst/>
              <a:rect l="l" t="t" r="r" b="b"/>
              <a:pathLst>
                <a:path w="5343" h="2893" extrusionOk="0">
                  <a:moveTo>
                    <a:pt x="5343" y="0"/>
                  </a:moveTo>
                  <a:lnTo>
                    <a:pt x="868" y="43"/>
                  </a:lnTo>
                  <a:lnTo>
                    <a:pt x="0" y="2893"/>
                  </a:lnTo>
                  <a:lnTo>
                    <a:pt x="4681" y="2854"/>
                  </a:lnTo>
                  <a:lnTo>
                    <a:pt x="5343" y="0"/>
                  </a:lnTo>
                  <a:close/>
                </a:path>
              </a:pathLst>
            </a:custGeom>
            <a:solidFill>
              <a:srgbClr val="D82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6" name="Google Shape;1256;p47">
            <a:hlinkClick r:id="" action="ppaction://hlinkshowjump?jump=nextslide"/>
          </p:cNvPr>
          <p:cNvSpPr/>
          <p:nvPr/>
        </p:nvSpPr>
        <p:spPr>
          <a:xfrm>
            <a:off x="389075" y="1652494"/>
            <a:ext cx="453900" cy="343500"/>
          </a:xfrm>
          <a:prstGeom prst="roundRect">
            <a:avLst>
              <a:gd name="adj" fmla="val 29059"/>
            </a:avLst>
          </a:pr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7" name="Google Shape;1257;p47">
            <a:hlinkClick r:id="" action="ppaction://hlinkshowjump?jump=previousslide"/>
          </p:cNvPr>
          <p:cNvSpPr/>
          <p:nvPr/>
        </p:nvSpPr>
        <p:spPr>
          <a:xfrm>
            <a:off x="389425" y="1232805"/>
            <a:ext cx="453900" cy="343500"/>
          </a:xfrm>
          <a:prstGeom prst="roundRect">
            <a:avLst>
              <a:gd name="adj" fmla="val 29059"/>
            </a:avLst>
          </a:pr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8" name="Google Shape;1258;p47">
            <a:hlinkClick r:id="rId3" action="ppaction://hlinksldjump"/>
          </p:cNvPr>
          <p:cNvSpPr/>
          <p:nvPr/>
        </p:nvSpPr>
        <p:spPr>
          <a:xfrm>
            <a:off x="389425" y="413775"/>
            <a:ext cx="453900" cy="343500"/>
          </a:xfrm>
          <a:prstGeom prst="roundRect">
            <a:avLst>
              <a:gd name="adj" fmla="val 29059"/>
            </a:avLst>
          </a:pr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59" name="Google Shape;1259;p47"/>
          <p:cNvGrpSpPr/>
          <p:nvPr/>
        </p:nvGrpSpPr>
        <p:grpSpPr>
          <a:xfrm>
            <a:off x="480570" y="460939"/>
            <a:ext cx="271609" cy="249173"/>
            <a:chOff x="6319908" y="3696721"/>
            <a:chExt cx="373963" cy="343119"/>
          </a:xfrm>
        </p:grpSpPr>
        <p:sp>
          <p:nvSpPr>
            <p:cNvPr id="1260" name="Google Shape;1260;p47"/>
            <p:cNvSpPr/>
            <p:nvPr/>
          </p:nvSpPr>
          <p:spPr>
            <a:xfrm>
              <a:off x="6366016" y="3736813"/>
              <a:ext cx="281562" cy="303027"/>
            </a:xfrm>
            <a:custGeom>
              <a:avLst/>
              <a:gdLst/>
              <a:ahLst/>
              <a:cxnLst/>
              <a:rect l="l" t="t" r="r" b="b"/>
              <a:pathLst>
                <a:path w="10717" h="11534" extrusionOk="0">
                  <a:moveTo>
                    <a:pt x="5359" y="1"/>
                  </a:moveTo>
                  <a:cubicBezTo>
                    <a:pt x="5333" y="1"/>
                    <a:pt x="5307" y="9"/>
                    <a:pt x="5286" y="27"/>
                  </a:cubicBezTo>
                  <a:lnTo>
                    <a:pt x="0" y="4625"/>
                  </a:lnTo>
                  <a:lnTo>
                    <a:pt x="0" y="11222"/>
                  </a:lnTo>
                  <a:cubicBezTo>
                    <a:pt x="0" y="11395"/>
                    <a:pt x="146" y="11534"/>
                    <a:pt x="319" y="11534"/>
                  </a:cubicBezTo>
                  <a:lnTo>
                    <a:pt x="10405" y="11534"/>
                  </a:lnTo>
                  <a:cubicBezTo>
                    <a:pt x="10578" y="11534"/>
                    <a:pt x="10717" y="11395"/>
                    <a:pt x="10717" y="11222"/>
                  </a:cubicBezTo>
                  <a:lnTo>
                    <a:pt x="10717" y="4625"/>
                  </a:lnTo>
                  <a:lnTo>
                    <a:pt x="5431" y="27"/>
                  </a:lnTo>
                  <a:cubicBezTo>
                    <a:pt x="5411" y="9"/>
                    <a:pt x="5385" y="1"/>
                    <a:pt x="535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7"/>
            <p:cNvSpPr/>
            <p:nvPr/>
          </p:nvSpPr>
          <p:spPr>
            <a:xfrm>
              <a:off x="6467691" y="3889298"/>
              <a:ext cx="85123" cy="150541"/>
            </a:xfrm>
            <a:custGeom>
              <a:avLst/>
              <a:gdLst/>
              <a:ahLst/>
              <a:cxnLst/>
              <a:rect l="l" t="t" r="r" b="b"/>
              <a:pathLst>
                <a:path w="3240" h="5730" extrusionOk="0">
                  <a:moveTo>
                    <a:pt x="292" y="0"/>
                  </a:moveTo>
                  <a:cubicBezTo>
                    <a:pt x="133" y="0"/>
                    <a:pt x="1" y="132"/>
                    <a:pt x="1" y="292"/>
                  </a:cubicBezTo>
                  <a:lnTo>
                    <a:pt x="1" y="5730"/>
                  </a:lnTo>
                  <a:lnTo>
                    <a:pt x="3240" y="5730"/>
                  </a:lnTo>
                  <a:lnTo>
                    <a:pt x="3240" y="292"/>
                  </a:lnTo>
                  <a:cubicBezTo>
                    <a:pt x="3240" y="132"/>
                    <a:pt x="3108" y="0"/>
                    <a:pt x="294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7"/>
            <p:cNvSpPr/>
            <p:nvPr/>
          </p:nvSpPr>
          <p:spPr>
            <a:xfrm>
              <a:off x="6319908" y="3696721"/>
              <a:ext cx="373963" cy="165096"/>
            </a:xfrm>
            <a:custGeom>
              <a:avLst/>
              <a:gdLst/>
              <a:ahLst/>
              <a:cxnLst/>
              <a:rect l="l" t="t" r="r" b="b"/>
              <a:pathLst>
                <a:path w="14234" h="6284" extrusionOk="0">
                  <a:moveTo>
                    <a:pt x="7114" y="1"/>
                  </a:moveTo>
                  <a:cubicBezTo>
                    <a:pt x="7088" y="1"/>
                    <a:pt x="7062" y="9"/>
                    <a:pt x="7041" y="27"/>
                  </a:cubicBezTo>
                  <a:lnTo>
                    <a:pt x="77" y="6089"/>
                  </a:lnTo>
                  <a:cubicBezTo>
                    <a:pt x="1" y="6158"/>
                    <a:pt x="49" y="6283"/>
                    <a:pt x="153" y="6283"/>
                  </a:cubicBezTo>
                  <a:lnTo>
                    <a:pt x="1762" y="6283"/>
                  </a:lnTo>
                  <a:lnTo>
                    <a:pt x="7041" y="1691"/>
                  </a:lnTo>
                  <a:cubicBezTo>
                    <a:pt x="7062" y="1674"/>
                    <a:pt x="7088" y="1665"/>
                    <a:pt x="7114" y="1665"/>
                  </a:cubicBezTo>
                  <a:cubicBezTo>
                    <a:pt x="7140" y="1665"/>
                    <a:pt x="7166" y="1674"/>
                    <a:pt x="7186" y="1691"/>
                  </a:cubicBezTo>
                  <a:lnTo>
                    <a:pt x="12472" y="6283"/>
                  </a:lnTo>
                  <a:lnTo>
                    <a:pt x="14081" y="6283"/>
                  </a:lnTo>
                  <a:cubicBezTo>
                    <a:pt x="14185" y="6283"/>
                    <a:pt x="14234" y="6158"/>
                    <a:pt x="14150" y="6089"/>
                  </a:cubicBezTo>
                  <a:lnTo>
                    <a:pt x="7186" y="27"/>
                  </a:lnTo>
                  <a:cubicBezTo>
                    <a:pt x="7166" y="9"/>
                    <a:pt x="7140" y="1"/>
                    <a:pt x="711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63" name="Google Shape;1263;p47"/>
          <p:cNvSpPr/>
          <p:nvPr/>
        </p:nvSpPr>
        <p:spPr>
          <a:xfrm>
            <a:off x="521525" y="1699594"/>
            <a:ext cx="189000" cy="249300"/>
          </a:xfrm>
          <a:prstGeom prst="down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4" name="Google Shape;1264;p47"/>
          <p:cNvSpPr/>
          <p:nvPr/>
        </p:nvSpPr>
        <p:spPr>
          <a:xfrm rot="10800000">
            <a:off x="521875" y="1279905"/>
            <a:ext cx="189000" cy="249300"/>
          </a:xfrm>
          <a:prstGeom prst="down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5" name="Google Shape;1265;p47">
            <a:hlinkClick r:id="rId4" action="ppaction://hlinksldjump"/>
          </p:cNvPr>
          <p:cNvSpPr/>
          <p:nvPr/>
        </p:nvSpPr>
        <p:spPr>
          <a:xfrm>
            <a:off x="389425" y="820863"/>
            <a:ext cx="453900" cy="343500"/>
          </a:xfrm>
          <a:prstGeom prst="roundRect">
            <a:avLst>
              <a:gd name="adj" fmla="val 29059"/>
            </a:avLst>
          </a:pr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66" name="Google Shape;1266;p47"/>
          <p:cNvGrpSpPr/>
          <p:nvPr/>
        </p:nvGrpSpPr>
        <p:grpSpPr>
          <a:xfrm>
            <a:off x="521795" y="932476"/>
            <a:ext cx="189159" cy="120273"/>
            <a:chOff x="404850" y="546850"/>
            <a:chExt cx="181500" cy="115425"/>
          </a:xfrm>
        </p:grpSpPr>
        <p:cxnSp>
          <p:nvCxnSpPr>
            <p:cNvPr id="1267" name="Google Shape;1267;p47"/>
            <p:cNvCxnSpPr/>
            <p:nvPr/>
          </p:nvCxnSpPr>
          <p:spPr>
            <a:xfrm>
              <a:off x="404850" y="546850"/>
              <a:ext cx="1815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8" name="Google Shape;1268;p47"/>
            <p:cNvCxnSpPr/>
            <p:nvPr/>
          </p:nvCxnSpPr>
          <p:spPr>
            <a:xfrm>
              <a:off x="404850" y="606550"/>
              <a:ext cx="1815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9" name="Google Shape;1269;p47"/>
            <p:cNvCxnSpPr/>
            <p:nvPr/>
          </p:nvCxnSpPr>
          <p:spPr>
            <a:xfrm>
              <a:off x="404850" y="662275"/>
              <a:ext cx="1815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name="Parking Finder App Pitch Deck by Slidesgo">
  <a:themeElements>
    <a:clrScheme name="Simple Light">
      <a:dk1>
        <a:srgbClr val="073763"/>
      </a:dk1>
      <a:lt1>
        <a:srgbClr val="0B5394"/>
      </a:lt1>
      <a:dk2>
        <a:srgbClr val="3D85C6"/>
      </a:dk2>
      <a:lt2>
        <a:srgbClr val="6FA8DC"/>
      </a:lt2>
      <a:accent1>
        <a:srgbClr val="EE375F"/>
      </a:accent1>
      <a:accent2>
        <a:srgbClr val="FF5F6C"/>
      </a:accent2>
      <a:accent3>
        <a:srgbClr val="D4AF3D"/>
      </a:accent3>
      <a:accent4>
        <a:srgbClr val="BEA02F"/>
      </a:accent4>
      <a:accent5>
        <a:srgbClr val="F0F8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31</Words>
  <Application>Microsoft Office PowerPoint</Application>
  <PresentationFormat>On-screen Show (16:9)</PresentationFormat>
  <Paragraphs>7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Albert Sans</vt:lpstr>
      <vt:lpstr>Kumbh Sans Medium</vt:lpstr>
      <vt:lpstr>Arial</vt:lpstr>
      <vt:lpstr>Yeseva One</vt:lpstr>
      <vt:lpstr>Kumbh Sans SemiBold</vt:lpstr>
      <vt:lpstr>Parking Finder App Pitch Deck by Slidesgo</vt:lpstr>
      <vt:lpstr>Parking Management System</vt:lpstr>
      <vt:lpstr>The idea</vt:lpstr>
      <vt:lpstr>Tech Stack</vt:lpstr>
      <vt:lpstr>Let’s jump to the project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Parking Management System</dc:title>
  <dc:creator>Максим Мирославов Маринов</dc:creator>
  <cp:lastModifiedBy>Максим Мирославов Маринов</cp:lastModifiedBy>
  <cp:revision>3</cp:revision>
  <dcterms:modified xsi:type="dcterms:W3CDTF">2024-01-15T10:34:50Z</dcterms:modified>
</cp:coreProperties>
</file>