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B168-9388-49C1-A380-FF4F9B9BF650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E0B3-4C52-46DB-A483-10492A7AA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936" y="3050376"/>
            <a:ext cx="1650542" cy="192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Android App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 </a:t>
            </a:r>
            <a:r>
              <a:rPr lang="en-US" altLang="zh-TW" dirty="0" err="1" smtClean="0">
                <a:solidFill>
                  <a:schemeClr val="tx1"/>
                </a:solidFill>
              </a:rPr>
              <a:t>HTTPClient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059667"/>
            <a:ext cx="1656184" cy="1932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 </a:t>
            </a:r>
            <a:r>
              <a:rPr lang="en-US" altLang="zh-TW" dirty="0" err="1" smtClean="0">
                <a:solidFill>
                  <a:schemeClr val="tx1"/>
                </a:solidFill>
              </a:rPr>
              <a:t>Golang</a:t>
            </a:r>
            <a:r>
              <a:rPr lang="en-US" altLang="zh-TW" dirty="0" smtClean="0">
                <a:solidFill>
                  <a:schemeClr val="tx1"/>
                </a:solidFill>
              </a:rPr>
              <a:t>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3528" y="227687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KoboRoot.tgz ( Linux </a:t>
            </a:r>
            <a:r>
              <a:rPr lang="en-US" altLang="zh-TW" dirty="0" err="1" smtClean="0"/>
              <a:t>udev</a:t>
            </a:r>
            <a:r>
              <a:rPr lang="en-US" altLang="zh-TW" dirty="0" smtClean="0"/>
              <a:t> rule 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496" y="5075892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        </a:t>
            </a:r>
            <a:r>
              <a:rPr lang="en-US" altLang="zh-TW" dirty="0" smtClean="0"/>
              <a:t> Kobo </a:t>
            </a:r>
            <a:r>
              <a:rPr lang="en-US" altLang="zh-TW" dirty="0" smtClean="0"/>
              <a:t>Clara HD  </a:t>
            </a:r>
            <a:r>
              <a:rPr lang="en-US" altLang="zh-TW" dirty="0" smtClean="0"/>
              <a:t>                                         Cell Phone                           Bluetooth Device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95736" y="320368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627784" y="2843644"/>
            <a:ext cx="208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/left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/right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/exit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195736" y="403359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195736" y="485986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411760" y="4941168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HTTP Request</a:t>
            </a:r>
            <a:endParaRPr lang="zh-TW" alt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3568" y="113693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u="sng" dirty="0" smtClean="0"/>
              <a:t>The Architecture of </a:t>
            </a:r>
            <a:r>
              <a:rPr lang="en-US" altLang="zh-TW" sz="4000" b="1" u="sng" dirty="0" err="1" smtClean="0"/>
              <a:t>KoboPageTurner</a:t>
            </a:r>
            <a:endParaRPr lang="zh-TW" altLang="en-US" sz="4000" b="1" u="sng" dirty="0"/>
          </a:p>
        </p:txBody>
      </p:sp>
      <p:sp>
        <p:nvSpPr>
          <p:cNvPr id="16" name="矩形 15"/>
          <p:cNvSpPr/>
          <p:nvPr/>
        </p:nvSpPr>
        <p:spPr>
          <a:xfrm>
            <a:off x="6737882" y="2996952"/>
            <a:ext cx="1650542" cy="192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Key Down Event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5646478" y="4033596"/>
            <a:ext cx="10914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</Words>
  <Application>Microsoft Office PowerPoint</Application>
  <PresentationFormat>如螢幕大小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tylpk</dc:creator>
  <cp:lastModifiedBy>Michael Kuo</cp:lastModifiedBy>
  <cp:revision>4</cp:revision>
  <dcterms:created xsi:type="dcterms:W3CDTF">2020-07-26T03:01:52Z</dcterms:created>
  <dcterms:modified xsi:type="dcterms:W3CDTF">2020-08-18T10:37:16Z</dcterms:modified>
</cp:coreProperties>
</file>