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304" r:id="rId6"/>
    <p:sldId id="305" r:id="rId7"/>
    <p:sldId id="30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 Black" pitchFamily="2" charset="0"/>
      <p:bold r:id="rId14"/>
      <p:boldItalic r:id="rId15"/>
    </p:embeddedFont>
    <p:embeddedFont>
      <p:font typeface="Nunito Sans ExtraBold" pitchFamily="2" charset="0"/>
      <p:bold r:id="rId16"/>
      <p:boldItalic r:id="rId17"/>
    </p:embeddedFont>
    <p:embeddedFont>
      <p:font typeface="Nunito Sans SemiBold" pitchFamily="2" charset="0"/>
      <p:regular r:id="rId18"/>
      <p:bold r:id="rId19"/>
      <p:italic r:id="rId20"/>
      <p:boldItalic r:id="rId21"/>
    </p:embeddedFont>
    <p:embeddedFont>
      <p:font typeface="Roboto Slab Light" panose="020B0604020202020204" charset="0"/>
      <p:regular r:id="rId22"/>
      <p:bold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C6331-DB8D-4E8E-9A0E-0776B25C4B99}">
  <a:tblStyle styleId="{D52C6331-DB8D-4E8E-9A0E-0776B25C4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77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54750" y="19510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8000" b="0" dirty="0"/>
              <a:t>AMIGOS</a:t>
            </a:r>
            <a:endParaRPr sz="8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A524D4E9-03C7-4887-86E8-8A1F3A3D9996}"/>
              </a:ext>
            </a:extLst>
          </p:cNvPr>
          <p:cNvGrpSpPr/>
          <p:nvPr/>
        </p:nvGrpSpPr>
        <p:grpSpPr>
          <a:xfrm>
            <a:off x="721372" y="1450048"/>
            <a:ext cx="1672623" cy="2556726"/>
            <a:chOff x="4728063" y="1556374"/>
            <a:chExt cx="1672623" cy="2556726"/>
          </a:xfrm>
        </p:grpSpPr>
        <p:sp>
          <p:nvSpPr>
            <p:cNvPr id="5" name="Google Shape;859;p45">
              <a:extLst>
                <a:ext uri="{FF2B5EF4-FFF2-40B4-BE49-F238E27FC236}">
                  <a16:creationId xmlns:a16="http://schemas.microsoft.com/office/drawing/2014/main" id="{7985B93D-D73D-4F25-B08E-C41B6803A8D5}"/>
                </a:ext>
              </a:extLst>
            </p:cNvPr>
            <p:cNvSpPr txBox="1"/>
            <p:nvPr/>
          </p:nvSpPr>
          <p:spPr>
            <a:xfrm>
              <a:off x="4819775" y="3379000"/>
              <a:ext cx="14892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" sz="1600" b="1" dirty="0">
                  <a:solidFill>
                    <a:schemeClr val="bg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Martin Mechkov</a:t>
              </a:r>
              <a:br>
                <a:rPr lang="en" sz="1800" dirty="0">
                  <a:latin typeface="Saira Semi Condensed"/>
                  <a:ea typeface="Saira Semi Condensed"/>
                  <a:cs typeface="Saira Semi Condensed"/>
                  <a:sym typeface="Saira Semi Condensed"/>
                </a:rPr>
              </a:br>
              <a:r>
                <a:rPr lang="en-US" sz="105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</a:rPr>
                <a:t>Scrum Trainer</a:t>
              </a:r>
              <a:endParaRPr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539CC3B-BAA1-4D6E-B0E5-7069C7C7E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63" y="1556374"/>
              <a:ext cx="1672623" cy="17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Google Shape;859;p45">
            <a:extLst>
              <a:ext uri="{FF2B5EF4-FFF2-40B4-BE49-F238E27FC236}">
                <a16:creationId xmlns:a16="http://schemas.microsoft.com/office/drawing/2014/main" id="{683EADD0-7990-4379-B9BC-43559E8C86C8}"/>
              </a:ext>
            </a:extLst>
          </p:cNvPr>
          <p:cNvSpPr txBox="1"/>
          <p:nvPr/>
        </p:nvSpPr>
        <p:spPr>
          <a:xfrm>
            <a:off x="2635566" y="327267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bg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Polya Dimitrova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B1FB319B-F90C-4CD5-B2A1-2709B04547A5}"/>
              </a:ext>
            </a:extLst>
          </p:cNvPr>
          <p:cNvGrpSpPr/>
          <p:nvPr/>
        </p:nvGrpSpPr>
        <p:grpSpPr>
          <a:xfrm>
            <a:off x="4366336" y="1450048"/>
            <a:ext cx="1672623" cy="2556726"/>
            <a:chOff x="4728063" y="1556374"/>
            <a:chExt cx="1672623" cy="2556726"/>
          </a:xfrm>
        </p:grpSpPr>
        <p:sp>
          <p:nvSpPr>
            <p:cNvPr id="15" name="Google Shape;859;p45">
              <a:extLst>
                <a:ext uri="{FF2B5EF4-FFF2-40B4-BE49-F238E27FC236}">
                  <a16:creationId xmlns:a16="http://schemas.microsoft.com/office/drawing/2014/main" id="{8CA1F67D-FDAA-47F5-B35C-A2018B07A8ED}"/>
                </a:ext>
              </a:extLst>
            </p:cNvPr>
            <p:cNvSpPr txBox="1"/>
            <p:nvPr/>
          </p:nvSpPr>
          <p:spPr>
            <a:xfrm>
              <a:off x="4819775" y="3379000"/>
              <a:ext cx="14892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bg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Martin Martinov</a:t>
              </a:r>
              <a:br>
                <a:rPr lang="en" sz="1800" dirty="0">
                  <a:latin typeface="Saira Semi Condensed"/>
                  <a:ea typeface="Saira Semi Condensed"/>
                  <a:cs typeface="Saira Semi Condensed"/>
                  <a:sym typeface="Saira Semi Condensed"/>
                </a:rPr>
              </a:br>
              <a:r>
                <a:rPr lang="en-US" sz="105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</a:rPr>
                <a:t>Back-End Developer</a:t>
              </a:r>
              <a:endPara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  <a:p>
              <a:pPr lvl="0" algn="ctr"/>
              <a:endParaRPr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A2F97E2-E580-43D5-8B3A-F3403D6EE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63" y="1556374"/>
              <a:ext cx="1672623" cy="17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795CA4F7-BE41-4710-A57C-C0625AAA17F8}"/>
              </a:ext>
            </a:extLst>
          </p:cNvPr>
          <p:cNvGrpSpPr/>
          <p:nvPr/>
        </p:nvGrpSpPr>
        <p:grpSpPr>
          <a:xfrm>
            <a:off x="6188818" y="1450048"/>
            <a:ext cx="1672623" cy="2556726"/>
            <a:chOff x="4728063" y="1556374"/>
            <a:chExt cx="1672623" cy="2556726"/>
          </a:xfrm>
        </p:grpSpPr>
        <p:sp>
          <p:nvSpPr>
            <p:cNvPr id="18" name="Google Shape;859;p45">
              <a:extLst>
                <a:ext uri="{FF2B5EF4-FFF2-40B4-BE49-F238E27FC236}">
                  <a16:creationId xmlns:a16="http://schemas.microsoft.com/office/drawing/2014/main" id="{AF2B1F1E-6E04-46A4-BCB4-FAE8EC985CEF}"/>
                </a:ext>
              </a:extLst>
            </p:cNvPr>
            <p:cNvSpPr txBox="1"/>
            <p:nvPr/>
          </p:nvSpPr>
          <p:spPr>
            <a:xfrm>
              <a:off x="4819775" y="3379000"/>
              <a:ext cx="14892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" sz="1600" b="1" dirty="0">
                  <a:solidFill>
                    <a:schemeClr val="bg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Kristian Tsvetkov</a:t>
              </a:r>
              <a:br>
                <a:rPr lang="en" sz="1800" dirty="0">
                  <a:latin typeface="Saira Semi Condensed"/>
                  <a:ea typeface="Saira Semi Condensed"/>
                  <a:cs typeface="Saira Semi Condensed"/>
                  <a:sym typeface="Saira Semi Condensed"/>
                </a:rPr>
              </a:br>
              <a:r>
                <a:rPr lang="en-US" sz="105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</a:rPr>
                <a:t>QA Engineer</a:t>
              </a:r>
              <a:endParaRPr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1CDAB1A8-E5A2-4CB8-82EA-79328B7BE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63" y="1556374"/>
              <a:ext cx="1672623" cy="17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Картина 9" descr="Картина, която съдържа лице, стена, ж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B66034A7-9453-4149-B2FC-F7160C515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6" t="-607" r="9536" b="10655"/>
          <a:stretch/>
        </p:blipFill>
        <p:spPr>
          <a:xfrm>
            <a:off x="2543854" y="1450048"/>
            <a:ext cx="1672623" cy="17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6ED64689-7D4A-4DF3-982E-517D8AA84028}"/>
              </a:ext>
            </a:extLst>
          </p:cNvPr>
          <p:cNvSpPr txBox="1">
            <a:spLocks/>
          </p:cNvSpPr>
          <p:nvPr/>
        </p:nvSpPr>
        <p:spPr>
          <a:xfrm>
            <a:off x="734331" y="404037"/>
            <a:ext cx="7675337" cy="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800" dirty="0">
                <a:solidFill>
                  <a:schemeClr val="bg1"/>
                </a:solidFill>
                <a:latin typeface="Squada One" panose="020B0604020202020204" charset="0"/>
              </a:rPr>
              <a:t>Used Programs and Technologies</a:t>
            </a:r>
          </a:p>
        </p:txBody>
      </p:sp>
      <p:pic>
        <p:nvPicPr>
          <p:cNvPr id="9" name="Picture 2" descr="Microsoft Teams Logo, history, meaning, symbol, PNG">
            <a:extLst>
              <a:ext uri="{FF2B5EF4-FFF2-40B4-BE49-F238E27FC236}">
                <a16:creationId xmlns:a16="http://schemas.microsoft.com/office/drawing/2014/main" id="{3BD0CC30-7400-48C4-8C81-16DEB508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8568"/>
            <a:ext cx="2376967" cy="13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" y="1613601"/>
            <a:ext cx="2284341" cy="14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ithub Logo - Free social media icons">
            <a:extLst>
              <a:ext uri="{FF2B5EF4-FFF2-40B4-BE49-F238E27FC236}">
                <a16:creationId xmlns:a16="http://schemas.microsoft.com/office/drawing/2014/main" id="{D0C8570B-8944-47C1-BBB9-CFD726ED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39" y="3388079"/>
            <a:ext cx="1257533" cy="12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16" y="3534046"/>
            <a:ext cx="1132152" cy="111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C78CDAA5-58B9-43E1-8584-F308DA222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805160" y="1613601"/>
            <a:ext cx="1375525" cy="12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- PNG and Vector - Logo Download">
            <a:extLst>
              <a:ext uri="{FF2B5EF4-FFF2-40B4-BE49-F238E27FC236}">
                <a16:creationId xmlns:a16="http://schemas.microsoft.com/office/drawing/2014/main" id="{73CDA3E4-BE23-4D76-8DD9-20AB8E6B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60" y="3297558"/>
            <a:ext cx="1348054" cy="13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ita - Wikipedia">
            <a:extLst>
              <a:ext uri="{FF2B5EF4-FFF2-40B4-BE49-F238E27FC236}">
                <a16:creationId xmlns:a16="http://schemas.microsoft.com/office/drawing/2014/main" id="{77416C4A-2DB6-46F8-9ECD-D0D4B88B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93" y="1464465"/>
            <a:ext cx="1730423" cy="17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E356C4EE-B6F5-45DE-A771-4C60ED844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6990343" y="1464465"/>
            <a:ext cx="1706497" cy="17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Mind storming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Workflow organization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Realization</a:t>
            </a:r>
            <a:endParaRPr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2179674" y="338699"/>
            <a:ext cx="4659726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Stages of realization</a:t>
            </a:r>
            <a:endParaRPr sz="4400"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04</a:t>
            </a:r>
            <a:endParaRPr b="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6ED64689-7D4A-4DF3-982E-517D8AA84028}"/>
              </a:ext>
            </a:extLst>
          </p:cNvPr>
          <p:cNvSpPr txBox="1">
            <a:spLocks/>
          </p:cNvSpPr>
          <p:nvPr/>
        </p:nvSpPr>
        <p:spPr>
          <a:xfrm>
            <a:off x="2716619" y="582784"/>
            <a:ext cx="4008473" cy="7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4800" dirty="0">
                <a:solidFill>
                  <a:srgbClr val="FFFFFF"/>
                </a:solidFill>
                <a:latin typeface="Squada One" panose="020B0604020202020204" charset="0"/>
              </a:rPr>
              <a:t>Project Summery</a:t>
            </a: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FFDFF10-8AFD-40C1-AA93-B720F466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1" y="1022732"/>
            <a:ext cx="4303376" cy="35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5D94B40A-667E-4154-968D-7E90AFCA8FBD}"/>
              </a:ext>
            </a:extLst>
          </p:cNvPr>
          <p:cNvSpPr txBox="1">
            <a:spLocks/>
          </p:cNvSpPr>
          <p:nvPr/>
        </p:nvSpPr>
        <p:spPr>
          <a:xfrm>
            <a:off x="3280144" y="540253"/>
            <a:ext cx="4008473" cy="7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4800" dirty="0">
                <a:solidFill>
                  <a:srgbClr val="FFFFFF"/>
                </a:solidFill>
                <a:latin typeface="Squada One" panose="020B0604020202020204" charset="0"/>
              </a:rPr>
              <a:t>Future Ideas</a:t>
            </a: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E830B595-CEAB-4D58-8258-A1426489EA1A}"/>
              </a:ext>
            </a:extLst>
          </p:cNvPr>
          <p:cNvSpPr txBox="1">
            <a:spLocks/>
          </p:cNvSpPr>
          <p:nvPr/>
        </p:nvSpPr>
        <p:spPr>
          <a:xfrm>
            <a:off x="2107904" y="1539712"/>
            <a:ext cx="4758069" cy="190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6000" dirty="0">
                <a:solidFill>
                  <a:srgbClr val="FFFFFF"/>
                </a:solidFill>
                <a:latin typeface="Squada One" panose="020B0604020202020204" charset="0"/>
              </a:rPr>
              <a:t>Thank You For Your Attention!</a:t>
            </a:r>
            <a:endParaRPr kumimoji="0" lang="es-ES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9538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</Words>
  <Application>Microsoft Office PowerPoint</Application>
  <PresentationFormat>Презентация на цял екран (16:9)</PresentationFormat>
  <Paragraphs>18</Paragraphs>
  <Slides>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6" baseType="lpstr">
      <vt:lpstr>Nunito Sans ExtraBold</vt:lpstr>
      <vt:lpstr>Roboto Slab Light</vt:lpstr>
      <vt:lpstr>Nunito Sans SemiBold</vt:lpstr>
      <vt:lpstr>Saira Semi Condensed</vt:lpstr>
      <vt:lpstr>Squada One</vt:lpstr>
      <vt:lpstr>Arial</vt:lpstr>
      <vt:lpstr>Nunito Sans Black</vt:lpstr>
      <vt:lpstr>Calibri</vt:lpstr>
      <vt:lpstr>Elegant waves by slidesgo</vt:lpstr>
      <vt:lpstr>AMIGOS</vt:lpstr>
      <vt:lpstr>Презентация на PowerPoint</vt:lpstr>
      <vt:lpstr>Презентация на PowerPoint</vt:lpstr>
      <vt:lpstr>Stages of realization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AMIGOS</dc:title>
  <dc:creator>martin mechkov</dc:creator>
  <cp:lastModifiedBy>Мартин Милев Мечков</cp:lastModifiedBy>
  <cp:revision>4</cp:revision>
  <dcterms:modified xsi:type="dcterms:W3CDTF">2022-02-12T20:52:06Z</dcterms:modified>
</cp:coreProperties>
</file>