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76" r:id="rId1"/>
  </p:sldMasterIdLst>
  <p:notesMasterIdLst>
    <p:notesMasterId r:id="rId8"/>
  </p:notesMasterIdLst>
  <p:sldIdLst>
    <p:sldId id="256" r:id="rId2"/>
    <p:sldId id="257" r:id="rId3"/>
    <p:sldId id="259" r:id="rId4"/>
    <p:sldId id="258" r:id="rId5"/>
    <p:sldId id="305" r:id="rId6"/>
    <p:sldId id="306" r:id="rId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Nunito Sans Black" pitchFamily="2" charset="0"/>
      <p:bold r:id="rId13"/>
      <p:boldItalic r:id="rId14"/>
    </p:embeddedFont>
    <p:embeddedFont>
      <p:font typeface="Nunito Sans ExtraBold" pitchFamily="2" charset="0"/>
      <p:bold r:id="rId15"/>
      <p:boldItalic r:id="rId16"/>
    </p:embeddedFont>
    <p:embeddedFont>
      <p:font typeface="Nunito Sans SemiBold" pitchFamily="2" charset="0"/>
      <p:regular r:id="rId17"/>
      <p:bold r:id="rId18"/>
      <p:italic r:id="rId19"/>
      <p:boldItalic r:id="rId20"/>
    </p:embeddedFont>
    <p:embeddedFont>
      <p:font typeface="Roboto Slab Light" panose="020B0604020202020204" charset="0"/>
      <p:regular r:id="rId21"/>
      <p:bold r:id="rId22"/>
    </p:embeddedFont>
    <p:embeddedFont>
      <p:font typeface="Squada One" panose="020B0604020202020204" charset="0"/>
      <p:regular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FF"/>
    <a:srgbClr val="CC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52C6331-DB8D-4E8E-9A0E-0776B25C4B99}">
  <a:tblStyle styleId="{D52C6331-DB8D-4E8E-9A0E-0776B25C4B9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1170" y="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font" Target="fonts/font15.fntdata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font" Target="fonts/font14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 OPENING">
  <p:cSld name="Diapositiva de título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/>
          <p:nvPr/>
        </p:nvSpPr>
        <p:spPr>
          <a:xfrm flipH="1">
            <a:off x="645900" y="1217100"/>
            <a:ext cx="7260900" cy="2717100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0" y="1299294"/>
            <a:ext cx="2964712" cy="3316107"/>
          </a:xfrm>
          <a:custGeom>
            <a:avLst/>
            <a:gdLst/>
            <a:ahLst/>
            <a:cxnLst/>
            <a:rect l="l" t="t" r="r" b="b"/>
            <a:pathLst>
              <a:path w="51204" h="57273" extrusionOk="0">
                <a:moveTo>
                  <a:pt x="8598" y="1"/>
                </a:moveTo>
                <a:lnTo>
                  <a:pt x="0" y="21597"/>
                </a:lnTo>
                <a:lnTo>
                  <a:pt x="11012" y="45939"/>
                </a:lnTo>
                <a:cubicBezTo>
                  <a:pt x="11012" y="45939"/>
                  <a:pt x="26937" y="57273"/>
                  <a:pt x="34889" y="57273"/>
                </a:cubicBezTo>
                <a:cubicBezTo>
                  <a:pt x="35092" y="57273"/>
                  <a:pt x="35289" y="57265"/>
                  <a:pt x="35482" y="57250"/>
                </a:cubicBezTo>
                <a:cubicBezTo>
                  <a:pt x="43193" y="56631"/>
                  <a:pt x="51204" y="42938"/>
                  <a:pt x="45960" y="35023"/>
                </a:cubicBezTo>
                <a:cubicBezTo>
                  <a:pt x="44317" y="32544"/>
                  <a:pt x="41903" y="31781"/>
                  <a:pt x="39361" y="31781"/>
                </a:cubicBezTo>
                <a:cubicBezTo>
                  <a:pt x="35279" y="31781"/>
                  <a:pt x="30867" y="33751"/>
                  <a:pt x="28798" y="33751"/>
                </a:cubicBezTo>
                <a:cubicBezTo>
                  <a:pt x="28042" y="33751"/>
                  <a:pt x="27599" y="33488"/>
                  <a:pt x="27599" y="32770"/>
                </a:cubicBezTo>
                <a:cubicBezTo>
                  <a:pt x="27599" y="28871"/>
                  <a:pt x="38515" y="24994"/>
                  <a:pt x="36753" y="15007"/>
                </a:cubicBezTo>
                <a:cubicBezTo>
                  <a:pt x="34446" y="1976"/>
                  <a:pt x="8598" y="1"/>
                  <a:pt x="8598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4287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62475" y="1807662"/>
            <a:ext cx="3358026" cy="3335793"/>
          </a:xfrm>
          <a:custGeom>
            <a:avLst/>
            <a:gdLst/>
            <a:ahLst/>
            <a:cxnLst/>
            <a:rect l="l" t="t" r="r" b="b"/>
            <a:pathLst>
              <a:path w="57997" h="57613" extrusionOk="0">
                <a:moveTo>
                  <a:pt x="10584" y="0"/>
                </a:moveTo>
                <a:cubicBezTo>
                  <a:pt x="10895" y="4689"/>
                  <a:pt x="14494" y="9998"/>
                  <a:pt x="14195" y="14643"/>
                </a:cubicBezTo>
                <a:cubicBezTo>
                  <a:pt x="13746" y="21597"/>
                  <a:pt x="0" y="20197"/>
                  <a:pt x="321" y="27759"/>
                </a:cubicBezTo>
                <a:cubicBezTo>
                  <a:pt x="641" y="35322"/>
                  <a:pt x="14771" y="31082"/>
                  <a:pt x="13458" y="42873"/>
                </a:cubicBezTo>
                <a:cubicBezTo>
                  <a:pt x="12470" y="51745"/>
                  <a:pt x="16227" y="55433"/>
                  <a:pt x="21239" y="55433"/>
                </a:cubicBezTo>
                <a:cubicBezTo>
                  <a:pt x="22894" y="55433"/>
                  <a:pt x="24686" y="55031"/>
                  <a:pt x="26489" y="54280"/>
                </a:cubicBezTo>
                <a:cubicBezTo>
                  <a:pt x="30728" y="52514"/>
                  <a:pt x="35329" y="51271"/>
                  <a:pt x="39235" y="51271"/>
                </a:cubicBezTo>
                <a:cubicBezTo>
                  <a:pt x="43832" y="51271"/>
                  <a:pt x="47464" y="52993"/>
                  <a:pt x="48406" y="57613"/>
                </a:cubicBezTo>
                <a:lnTo>
                  <a:pt x="57997" y="57613"/>
                </a:lnTo>
                <a:cubicBezTo>
                  <a:pt x="52464" y="53276"/>
                  <a:pt x="55412" y="45767"/>
                  <a:pt x="51001" y="41858"/>
                </a:cubicBezTo>
                <a:cubicBezTo>
                  <a:pt x="49295" y="40343"/>
                  <a:pt x="47314" y="39797"/>
                  <a:pt x="45253" y="39797"/>
                </a:cubicBezTo>
                <a:cubicBezTo>
                  <a:pt x="39952" y="39797"/>
                  <a:pt x="34117" y="43403"/>
                  <a:pt x="31068" y="43403"/>
                </a:cubicBezTo>
                <a:cubicBezTo>
                  <a:pt x="30230" y="43403"/>
                  <a:pt x="29602" y="43131"/>
                  <a:pt x="29254" y="42435"/>
                </a:cubicBezTo>
                <a:cubicBezTo>
                  <a:pt x="27151" y="38227"/>
                  <a:pt x="30921" y="35204"/>
                  <a:pt x="26659" y="32620"/>
                </a:cubicBezTo>
                <a:cubicBezTo>
                  <a:pt x="25858" y="32128"/>
                  <a:pt x="24555" y="31957"/>
                  <a:pt x="23071" y="31829"/>
                </a:cubicBezTo>
                <a:cubicBezTo>
                  <a:pt x="20411" y="31583"/>
                  <a:pt x="17741" y="31573"/>
                  <a:pt x="19354" y="27759"/>
                </a:cubicBezTo>
                <a:cubicBezTo>
                  <a:pt x="21191" y="23423"/>
                  <a:pt x="29992" y="20091"/>
                  <a:pt x="25784" y="11204"/>
                </a:cubicBezTo>
                <a:cubicBezTo>
                  <a:pt x="23199" y="5757"/>
                  <a:pt x="15872" y="2051"/>
                  <a:pt x="10584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4287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7593150" y="1295108"/>
            <a:ext cx="1550864" cy="3792135"/>
          </a:xfrm>
          <a:custGeom>
            <a:avLst/>
            <a:gdLst/>
            <a:ahLst/>
            <a:cxnLst/>
            <a:rect l="l" t="t" r="r" b="b"/>
            <a:pathLst>
              <a:path w="21587" h="52784" extrusionOk="0">
                <a:moveTo>
                  <a:pt x="14180" y="0"/>
                </a:moveTo>
                <a:cubicBezTo>
                  <a:pt x="13936" y="0"/>
                  <a:pt x="13684" y="8"/>
                  <a:pt x="13426" y="24"/>
                </a:cubicBezTo>
                <a:cubicBezTo>
                  <a:pt x="13191" y="1124"/>
                  <a:pt x="12924" y="2181"/>
                  <a:pt x="12593" y="3121"/>
                </a:cubicBezTo>
                <a:cubicBezTo>
                  <a:pt x="9325" y="12542"/>
                  <a:pt x="1207" y="11356"/>
                  <a:pt x="588" y="16013"/>
                </a:cubicBezTo>
                <a:cubicBezTo>
                  <a:pt x="0" y="20424"/>
                  <a:pt x="5907" y="19901"/>
                  <a:pt x="6954" y="24397"/>
                </a:cubicBezTo>
                <a:cubicBezTo>
                  <a:pt x="8342" y="30347"/>
                  <a:pt x="961" y="32547"/>
                  <a:pt x="3888" y="43591"/>
                </a:cubicBezTo>
                <a:cubicBezTo>
                  <a:pt x="6046" y="51713"/>
                  <a:pt x="15827" y="52784"/>
                  <a:pt x="20874" y="52784"/>
                </a:cubicBezTo>
                <a:cubicBezTo>
                  <a:pt x="21124" y="52784"/>
                  <a:pt x="21362" y="52781"/>
                  <a:pt x="21586" y="52777"/>
                </a:cubicBezTo>
                <a:lnTo>
                  <a:pt x="21586" y="42106"/>
                </a:lnTo>
                <a:cubicBezTo>
                  <a:pt x="17132" y="40782"/>
                  <a:pt x="13479" y="37353"/>
                  <a:pt x="12508" y="30347"/>
                </a:cubicBezTo>
                <a:cubicBezTo>
                  <a:pt x="11546" y="23436"/>
                  <a:pt x="16246" y="14988"/>
                  <a:pt x="18275" y="8077"/>
                </a:cubicBezTo>
                <a:cubicBezTo>
                  <a:pt x="19140" y="5119"/>
                  <a:pt x="18980" y="1872"/>
                  <a:pt x="17165" y="664"/>
                </a:cubicBezTo>
                <a:cubicBezTo>
                  <a:pt x="16485" y="209"/>
                  <a:pt x="15432" y="0"/>
                  <a:pt x="14180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42875" dist="19050" dir="99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3988" y="3938"/>
            <a:ext cx="2956721" cy="5143431"/>
          </a:xfrm>
          <a:custGeom>
            <a:avLst/>
            <a:gdLst/>
            <a:ahLst/>
            <a:cxnLst/>
            <a:rect l="l" t="t" r="r" b="b"/>
            <a:pathLst>
              <a:path w="51066" h="88833" extrusionOk="0">
                <a:moveTo>
                  <a:pt x="0" y="0"/>
                </a:moveTo>
                <a:lnTo>
                  <a:pt x="0" y="88833"/>
                </a:lnTo>
                <a:lnTo>
                  <a:pt x="49485" y="88833"/>
                </a:lnTo>
                <a:cubicBezTo>
                  <a:pt x="48543" y="84213"/>
                  <a:pt x="44911" y="82491"/>
                  <a:pt x="40314" y="82491"/>
                </a:cubicBezTo>
                <a:cubicBezTo>
                  <a:pt x="36408" y="82491"/>
                  <a:pt x="31807" y="83734"/>
                  <a:pt x="27568" y="85500"/>
                </a:cubicBezTo>
                <a:cubicBezTo>
                  <a:pt x="25765" y="86251"/>
                  <a:pt x="23973" y="86653"/>
                  <a:pt x="22318" y="86653"/>
                </a:cubicBezTo>
                <a:cubicBezTo>
                  <a:pt x="17306" y="86653"/>
                  <a:pt x="13549" y="82965"/>
                  <a:pt x="14537" y="74093"/>
                </a:cubicBezTo>
                <a:cubicBezTo>
                  <a:pt x="15850" y="62302"/>
                  <a:pt x="1720" y="66542"/>
                  <a:pt x="1400" y="58979"/>
                </a:cubicBezTo>
                <a:cubicBezTo>
                  <a:pt x="1079" y="51417"/>
                  <a:pt x="14825" y="52817"/>
                  <a:pt x="15274" y="45863"/>
                </a:cubicBezTo>
                <a:cubicBezTo>
                  <a:pt x="15722" y="38900"/>
                  <a:pt x="7424" y="30494"/>
                  <a:pt x="14537" y="24822"/>
                </a:cubicBezTo>
                <a:cubicBezTo>
                  <a:pt x="17520" y="22447"/>
                  <a:pt x="21645" y="22322"/>
                  <a:pt x="26088" y="22322"/>
                </a:cubicBezTo>
                <a:cubicBezTo>
                  <a:pt x="26612" y="22322"/>
                  <a:pt x="27140" y="22324"/>
                  <a:pt x="27671" y="22324"/>
                </a:cubicBezTo>
                <a:cubicBezTo>
                  <a:pt x="33394" y="22324"/>
                  <a:pt x="39475" y="22122"/>
                  <a:pt x="44230" y="17367"/>
                </a:cubicBezTo>
                <a:cubicBezTo>
                  <a:pt x="49046" y="12550"/>
                  <a:pt x="50724" y="5960"/>
                  <a:pt x="51065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4287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6550351" y="0"/>
            <a:ext cx="2593658" cy="4320177"/>
          </a:xfrm>
          <a:custGeom>
            <a:avLst/>
            <a:gdLst/>
            <a:ahLst/>
            <a:cxnLst/>
            <a:rect l="l" t="t" r="r" b="b"/>
            <a:pathLst>
              <a:path w="36102" h="60134" extrusionOk="0">
                <a:moveTo>
                  <a:pt x="0" y="0"/>
                </a:moveTo>
                <a:cubicBezTo>
                  <a:pt x="566" y="2233"/>
                  <a:pt x="2585" y="6804"/>
                  <a:pt x="9634" y="7103"/>
                </a:cubicBezTo>
                <a:cubicBezTo>
                  <a:pt x="9780" y="7109"/>
                  <a:pt x="9926" y="7112"/>
                  <a:pt x="10073" y="7112"/>
                </a:cubicBezTo>
                <a:cubicBezTo>
                  <a:pt x="15462" y="7112"/>
                  <a:pt x="22105" y="3128"/>
                  <a:pt x="25894" y="3128"/>
                </a:cubicBezTo>
                <a:cubicBezTo>
                  <a:pt x="27071" y="3128"/>
                  <a:pt x="27972" y="3512"/>
                  <a:pt x="28475" y="4518"/>
                </a:cubicBezTo>
                <a:cubicBezTo>
                  <a:pt x="29565" y="6686"/>
                  <a:pt x="27738" y="12133"/>
                  <a:pt x="20389" y="16085"/>
                </a:cubicBezTo>
                <a:cubicBezTo>
                  <a:pt x="12785" y="20176"/>
                  <a:pt x="7466" y="20561"/>
                  <a:pt x="6996" y="23808"/>
                </a:cubicBezTo>
                <a:cubicBezTo>
                  <a:pt x="6700" y="25856"/>
                  <a:pt x="8069" y="27061"/>
                  <a:pt x="9838" y="27061"/>
                </a:cubicBezTo>
                <a:cubicBezTo>
                  <a:pt x="11002" y="27061"/>
                  <a:pt x="12340" y="26538"/>
                  <a:pt x="13490" y="25389"/>
                </a:cubicBezTo>
                <a:cubicBezTo>
                  <a:pt x="15092" y="23787"/>
                  <a:pt x="17036" y="21938"/>
                  <a:pt x="19482" y="20571"/>
                </a:cubicBezTo>
                <a:cubicBezTo>
                  <a:pt x="22293" y="19013"/>
                  <a:pt x="25960" y="18031"/>
                  <a:pt x="28689" y="18031"/>
                </a:cubicBezTo>
                <a:cubicBezTo>
                  <a:pt x="29942" y="18031"/>
                  <a:pt x="30997" y="18238"/>
                  <a:pt x="31680" y="18691"/>
                </a:cubicBezTo>
                <a:cubicBezTo>
                  <a:pt x="33495" y="19899"/>
                  <a:pt x="33655" y="23146"/>
                  <a:pt x="32790" y="26104"/>
                </a:cubicBezTo>
                <a:cubicBezTo>
                  <a:pt x="30761" y="33015"/>
                  <a:pt x="26061" y="41463"/>
                  <a:pt x="27023" y="48374"/>
                </a:cubicBezTo>
                <a:cubicBezTo>
                  <a:pt x="27994" y="55380"/>
                  <a:pt x="31647" y="58809"/>
                  <a:pt x="36101" y="60133"/>
                </a:cubicBezTo>
                <a:lnTo>
                  <a:pt x="36101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42875" dist="19050" dir="99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1232914" y="1646636"/>
            <a:ext cx="6634500" cy="12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sz="7200" b="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subTitle" idx="1"/>
          </p:nvPr>
        </p:nvSpPr>
        <p:spPr>
          <a:xfrm>
            <a:off x="3084811" y="2812511"/>
            <a:ext cx="2930400" cy="3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+ TITLE + SUBTITLE">
  <p:cSld name="1_Diapositiva de título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/>
          <p:nvPr/>
        </p:nvSpPr>
        <p:spPr>
          <a:xfrm flipH="1">
            <a:off x="645900" y="1217100"/>
            <a:ext cx="7260900" cy="2717100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ctrTitle"/>
          </p:nvPr>
        </p:nvSpPr>
        <p:spPr>
          <a:xfrm>
            <a:off x="1232914" y="1646636"/>
            <a:ext cx="6634500" cy="12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sz="7200" b="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ubTitle" idx="1"/>
          </p:nvPr>
        </p:nvSpPr>
        <p:spPr>
          <a:xfrm>
            <a:off x="3084811" y="2812511"/>
            <a:ext cx="2930400" cy="3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8" name="Google Shape;28;p3"/>
          <p:cNvSpPr/>
          <p:nvPr/>
        </p:nvSpPr>
        <p:spPr>
          <a:xfrm flipH="1">
            <a:off x="6179302" y="1299294"/>
            <a:ext cx="2964712" cy="3316107"/>
          </a:xfrm>
          <a:custGeom>
            <a:avLst/>
            <a:gdLst/>
            <a:ahLst/>
            <a:cxnLst/>
            <a:rect l="l" t="t" r="r" b="b"/>
            <a:pathLst>
              <a:path w="51204" h="57273" extrusionOk="0">
                <a:moveTo>
                  <a:pt x="8598" y="1"/>
                </a:moveTo>
                <a:lnTo>
                  <a:pt x="0" y="21597"/>
                </a:lnTo>
                <a:lnTo>
                  <a:pt x="11012" y="45939"/>
                </a:lnTo>
                <a:cubicBezTo>
                  <a:pt x="11012" y="45939"/>
                  <a:pt x="26937" y="57273"/>
                  <a:pt x="34889" y="57273"/>
                </a:cubicBezTo>
                <a:cubicBezTo>
                  <a:pt x="35092" y="57273"/>
                  <a:pt x="35289" y="57265"/>
                  <a:pt x="35482" y="57250"/>
                </a:cubicBezTo>
                <a:cubicBezTo>
                  <a:pt x="43193" y="56631"/>
                  <a:pt x="51204" y="42938"/>
                  <a:pt x="45960" y="35023"/>
                </a:cubicBezTo>
                <a:cubicBezTo>
                  <a:pt x="44317" y="32544"/>
                  <a:pt x="41903" y="31781"/>
                  <a:pt x="39361" y="31781"/>
                </a:cubicBezTo>
                <a:cubicBezTo>
                  <a:pt x="35279" y="31781"/>
                  <a:pt x="30867" y="33751"/>
                  <a:pt x="28798" y="33751"/>
                </a:cubicBezTo>
                <a:cubicBezTo>
                  <a:pt x="28042" y="33751"/>
                  <a:pt x="27599" y="33488"/>
                  <a:pt x="27599" y="32770"/>
                </a:cubicBezTo>
                <a:cubicBezTo>
                  <a:pt x="27599" y="28871"/>
                  <a:pt x="38515" y="24994"/>
                  <a:pt x="36753" y="15007"/>
                </a:cubicBezTo>
                <a:cubicBezTo>
                  <a:pt x="34446" y="1976"/>
                  <a:pt x="8598" y="1"/>
                  <a:pt x="8598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4287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3"/>
          <p:cNvSpPr/>
          <p:nvPr/>
        </p:nvSpPr>
        <p:spPr>
          <a:xfrm flipH="1">
            <a:off x="5723512" y="1807662"/>
            <a:ext cx="3358026" cy="3335793"/>
          </a:xfrm>
          <a:custGeom>
            <a:avLst/>
            <a:gdLst/>
            <a:ahLst/>
            <a:cxnLst/>
            <a:rect l="l" t="t" r="r" b="b"/>
            <a:pathLst>
              <a:path w="57997" h="57613" extrusionOk="0">
                <a:moveTo>
                  <a:pt x="10584" y="0"/>
                </a:moveTo>
                <a:cubicBezTo>
                  <a:pt x="10895" y="4689"/>
                  <a:pt x="14494" y="9998"/>
                  <a:pt x="14195" y="14643"/>
                </a:cubicBezTo>
                <a:cubicBezTo>
                  <a:pt x="13746" y="21597"/>
                  <a:pt x="0" y="20197"/>
                  <a:pt x="321" y="27759"/>
                </a:cubicBezTo>
                <a:cubicBezTo>
                  <a:pt x="641" y="35322"/>
                  <a:pt x="14771" y="31082"/>
                  <a:pt x="13458" y="42873"/>
                </a:cubicBezTo>
                <a:cubicBezTo>
                  <a:pt x="12470" y="51745"/>
                  <a:pt x="16227" y="55433"/>
                  <a:pt x="21239" y="55433"/>
                </a:cubicBezTo>
                <a:cubicBezTo>
                  <a:pt x="22894" y="55433"/>
                  <a:pt x="24686" y="55031"/>
                  <a:pt x="26489" y="54280"/>
                </a:cubicBezTo>
                <a:cubicBezTo>
                  <a:pt x="30728" y="52514"/>
                  <a:pt x="35329" y="51271"/>
                  <a:pt x="39235" y="51271"/>
                </a:cubicBezTo>
                <a:cubicBezTo>
                  <a:pt x="43832" y="51271"/>
                  <a:pt x="47464" y="52993"/>
                  <a:pt x="48406" y="57613"/>
                </a:cubicBezTo>
                <a:lnTo>
                  <a:pt x="57997" y="57613"/>
                </a:lnTo>
                <a:cubicBezTo>
                  <a:pt x="52464" y="53276"/>
                  <a:pt x="55412" y="45767"/>
                  <a:pt x="51001" y="41858"/>
                </a:cubicBezTo>
                <a:cubicBezTo>
                  <a:pt x="49295" y="40343"/>
                  <a:pt x="47314" y="39797"/>
                  <a:pt x="45253" y="39797"/>
                </a:cubicBezTo>
                <a:cubicBezTo>
                  <a:pt x="39952" y="39797"/>
                  <a:pt x="34117" y="43403"/>
                  <a:pt x="31068" y="43403"/>
                </a:cubicBezTo>
                <a:cubicBezTo>
                  <a:pt x="30230" y="43403"/>
                  <a:pt x="29602" y="43131"/>
                  <a:pt x="29254" y="42435"/>
                </a:cubicBezTo>
                <a:cubicBezTo>
                  <a:pt x="27151" y="38227"/>
                  <a:pt x="30921" y="35204"/>
                  <a:pt x="26659" y="32620"/>
                </a:cubicBezTo>
                <a:cubicBezTo>
                  <a:pt x="25858" y="32128"/>
                  <a:pt x="24555" y="31957"/>
                  <a:pt x="23071" y="31829"/>
                </a:cubicBezTo>
                <a:cubicBezTo>
                  <a:pt x="20411" y="31583"/>
                  <a:pt x="17741" y="31573"/>
                  <a:pt x="19354" y="27759"/>
                </a:cubicBezTo>
                <a:cubicBezTo>
                  <a:pt x="21191" y="23423"/>
                  <a:pt x="29992" y="20091"/>
                  <a:pt x="25784" y="11204"/>
                </a:cubicBezTo>
                <a:cubicBezTo>
                  <a:pt x="23199" y="5757"/>
                  <a:pt x="15872" y="2051"/>
                  <a:pt x="10584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4287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3"/>
          <p:cNvSpPr/>
          <p:nvPr/>
        </p:nvSpPr>
        <p:spPr>
          <a:xfrm flipH="1">
            <a:off x="0" y="1295108"/>
            <a:ext cx="1550864" cy="3792135"/>
          </a:xfrm>
          <a:custGeom>
            <a:avLst/>
            <a:gdLst/>
            <a:ahLst/>
            <a:cxnLst/>
            <a:rect l="l" t="t" r="r" b="b"/>
            <a:pathLst>
              <a:path w="21587" h="52784" extrusionOk="0">
                <a:moveTo>
                  <a:pt x="14180" y="0"/>
                </a:moveTo>
                <a:cubicBezTo>
                  <a:pt x="13936" y="0"/>
                  <a:pt x="13684" y="8"/>
                  <a:pt x="13426" y="24"/>
                </a:cubicBezTo>
                <a:cubicBezTo>
                  <a:pt x="13191" y="1124"/>
                  <a:pt x="12924" y="2181"/>
                  <a:pt x="12593" y="3121"/>
                </a:cubicBezTo>
                <a:cubicBezTo>
                  <a:pt x="9325" y="12542"/>
                  <a:pt x="1207" y="11356"/>
                  <a:pt x="588" y="16013"/>
                </a:cubicBezTo>
                <a:cubicBezTo>
                  <a:pt x="0" y="20424"/>
                  <a:pt x="5907" y="19901"/>
                  <a:pt x="6954" y="24397"/>
                </a:cubicBezTo>
                <a:cubicBezTo>
                  <a:pt x="8342" y="30347"/>
                  <a:pt x="961" y="32547"/>
                  <a:pt x="3888" y="43591"/>
                </a:cubicBezTo>
                <a:cubicBezTo>
                  <a:pt x="6046" y="51713"/>
                  <a:pt x="15827" y="52784"/>
                  <a:pt x="20874" y="52784"/>
                </a:cubicBezTo>
                <a:cubicBezTo>
                  <a:pt x="21124" y="52784"/>
                  <a:pt x="21362" y="52781"/>
                  <a:pt x="21586" y="52777"/>
                </a:cubicBezTo>
                <a:lnTo>
                  <a:pt x="21586" y="42106"/>
                </a:lnTo>
                <a:cubicBezTo>
                  <a:pt x="17132" y="40782"/>
                  <a:pt x="13479" y="37353"/>
                  <a:pt x="12508" y="30347"/>
                </a:cubicBezTo>
                <a:cubicBezTo>
                  <a:pt x="11546" y="23436"/>
                  <a:pt x="16246" y="14988"/>
                  <a:pt x="18275" y="8077"/>
                </a:cubicBezTo>
                <a:cubicBezTo>
                  <a:pt x="19140" y="5119"/>
                  <a:pt x="18980" y="1872"/>
                  <a:pt x="17165" y="664"/>
                </a:cubicBezTo>
                <a:cubicBezTo>
                  <a:pt x="16485" y="209"/>
                  <a:pt x="15432" y="0"/>
                  <a:pt x="14180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42875" dist="19050" dir="99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3"/>
          <p:cNvSpPr/>
          <p:nvPr/>
        </p:nvSpPr>
        <p:spPr>
          <a:xfrm flipH="1">
            <a:off x="6187292" y="0"/>
            <a:ext cx="2956721" cy="5143431"/>
          </a:xfrm>
          <a:custGeom>
            <a:avLst/>
            <a:gdLst/>
            <a:ahLst/>
            <a:cxnLst/>
            <a:rect l="l" t="t" r="r" b="b"/>
            <a:pathLst>
              <a:path w="51066" h="88833" extrusionOk="0">
                <a:moveTo>
                  <a:pt x="0" y="0"/>
                </a:moveTo>
                <a:lnTo>
                  <a:pt x="0" y="88833"/>
                </a:lnTo>
                <a:lnTo>
                  <a:pt x="49485" y="88833"/>
                </a:lnTo>
                <a:cubicBezTo>
                  <a:pt x="48543" y="84213"/>
                  <a:pt x="44911" y="82491"/>
                  <a:pt x="40314" y="82491"/>
                </a:cubicBezTo>
                <a:cubicBezTo>
                  <a:pt x="36408" y="82491"/>
                  <a:pt x="31807" y="83734"/>
                  <a:pt x="27568" y="85500"/>
                </a:cubicBezTo>
                <a:cubicBezTo>
                  <a:pt x="25765" y="86251"/>
                  <a:pt x="23973" y="86653"/>
                  <a:pt x="22318" y="86653"/>
                </a:cubicBezTo>
                <a:cubicBezTo>
                  <a:pt x="17306" y="86653"/>
                  <a:pt x="13549" y="82965"/>
                  <a:pt x="14537" y="74093"/>
                </a:cubicBezTo>
                <a:cubicBezTo>
                  <a:pt x="15850" y="62302"/>
                  <a:pt x="1720" y="66542"/>
                  <a:pt x="1400" y="58979"/>
                </a:cubicBezTo>
                <a:cubicBezTo>
                  <a:pt x="1079" y="51417"/>
                  <a:pt x="14825" y="52817"/>
                  <a:pt x="15274" y="45863"/>
                </a:cubicBezTo>
                <a:cubicBezTo>
                  <a:pt x="15722" y="38900"/>
                  <a:pt x="7424" y="30494"/>
                  <a:pt x="14537" y="24822"/>
                </a:cubicBezTo>
                <a:cubicBezTo>
                  <a:pt x="17520" y="22447"/>
                  <a:pt x="21645" y="22322"/>
                  <a:pt x="26088" y="22322"/>
                </a:cubicBezTo>
                <a:cubicBezTo>
                  <a:pt x="26612" y="22322"/>
                  <a:pt x="27140" y="22324"/>
                  <a:pt x="27671" y="22324"/>
                </a:cubicBezTo>
                <a:cubicBezTo>
                  <a:pt x="33394" y="22324"/>
                  <a:pt x="39475" y="22122"/>
                  <a:pt x="44230" y="17367"/>
                </a:cubicBezTo>
                <a:cubicBezTo>
                  <a:pt x="49046" y="12550"/>
                  <a:pt x="50724" y="5960"/>
                  <a:pt x="51065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4287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3"/>
          <p:cNvSpPr/>
          <p:nvPr/>
        </p:nvSpPr>
        <p:spPr>
          <a:xfrm flipH="1">
            <a:off x="5" y="0"/>
            <a:ext cx="2593658" cy="4320177"/>
          </a:xfrm>
          <a:custGeom>
            <a:avLst/>
            <a:gdLst/>
            <a:ahLst/>
            <a:cxnLst/>
            <a:rect l="l" t="t" r="r" b="b"/>
            <a:pathLst>
              <a:path w="36102" h="60134" extrusionOk="0">
                <a:moveTo>
                  <a:pt x="0" y="0"/>
                </a:moveTo>
                <a:cubicBezTo>
                  <a:pt x="566" y="2233"/>
                  <a:pt x="2585" y="6804"/>
                  <a:pt x="9634" y="7103"/>
                </a:cubicBezTo>
                <a:cubicBezTo>
                  <a:pt x="9780" y="7109"/>
                  <a:pt x="9926" y="7112"/>
                  <a:pt x="10073" y="7112"/>
                </a:cubicBezTo>
                <a:cubicBezTo>
                  <a:pt x="15462" y="7112"/>
                  <a:pt x="22105" y="3128"/>
                  <a:pt x="25894" y="3128"/>
                </a:cubicBezTo>
                <a:cubicBezTo>
                  <a:pt x="27071" y="3128"/>
                  <a:pt x="27972" y="3512"/>
                  <a:pt x="28475" y="4518"/>
                </a:cubicBezTo>
                <a:cubicBezTo>
                  <a:pt x="29565" y="6686"/>
                  <a:pt x="27738" y="12133"/>
                  <a:pt x="20389" y="16085"/>
                </a:cubicBezTo>
                <a:cubicBezTo>
                  <a:pt x="12785" y="20176"/>
                  <a:pt x="7466" y="20561"/>
                  <a:pt x="6996" y="23808"/>
                </a:cubicBezTo>
                <a:cubicBezTo>
                  <a:pt x="6700" y="25856"/>
                  <a:pt x="8069" y="27061"/>
                  <a:pt x="9838" y="27061"/>
                </a:cubicBezTo>
                <a:cubicBezTo>
                  <a:pt x="11002" y="27061"/>
                  <a:pt x="12340" y="26538"/>
                  <a:pt x="13490" y="25389"/>
                </a:cubicBezTo>
                <a:cubicBezTo>
                  <a:pt x="15092" y="23787"/>
                  <a:pt x="17036" y="21938"/>
                  <a:pt x="19482" y="20571"/>
                </a:cubicBezTo>
                <a:cubicBezTo>
                  <a:pt x="22293" y="19013"/>
                  <a:pt x="25960" y="18031"/>
                  <a:pt x="28689" y="18031"/>
                </a:cubicBezTo>
                <a:cubicBezTo>
                  <a:pt x="29942" y="18031"/>
                  <a:pt x="30997" y="18238"/>
                  <a:pt x="31680" y="18691"/>
                </a:cubicBezTo>
                <a:cubicBezTo>
                  <a:pt x="33495" y="19899"/>
                  <a:pt x="33655" y="23146"/>
                  <a:pt x="32790" y="26104"/>
                </a:cubicBezTo>
                <a:cubicBezTo>
                  <a:pt x="30761" y="33015"/>
                  <a:pt x="26061" y="41463"/>
                  <a:pt x="27023" y="48374"/>
                </a:cubicBezTo>
                <a:cubicBezTo>
                  <a:pt x="27994" y="55380"/>
                  <a:pt x="31647" y="58809"/>
                  <a:pt x="36101" y="60133"/>
                </a:cubicBezTo>
                <a:lnTo>
                  <a:pt x="36101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42875" dist="19050" dir="99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ítulo y objetos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4"/>
          <p:cNvCxnSpPr/>
          <p:nvPr/>
        </p:nvCxnSpPr>
        <p:spPr>
          <a:xfrm>
            <a:off x="1704305" y="33062"/>
            <a:ext cx="0" cy="408000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5" name="Google Shape;35;p4"/>
          <p:cNvSpPr txBox="1">
            <a:spLocks noGrp="1"/>
          </p:cNvSpPr>
          <p:nvPr>
            <p:ph type="subTitle" idx="1"/>
          </p:nvPr>
        </p:nvSpPr>
        <p:spPr>
          <a:xfrm flipH="1">
            <a:off x="2406290" y="1389099"/>
            <a:ext cx="6451500" cy="5616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subTitle" idx="2"/>
          </p:nvPr>
        </p:nvSpPr>
        <p:spPr>
          <a:xfrm flipH="1">
            <a:off x="2406290" y="2108561"/>
            <a:ext cx="6451500" cy="5616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ubTitle" idx="3"/>
          </p:nvPr>
        </p:nvSpPr>
        <p:spPr>
          <a:xfrm flipH="1">
            <a:off x="2406290" y="2810183"/>
            <a:ext cx="6451500" cy="5616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38" name="Google Shape;38;p4"/>
          <p:cNvSpPr txBox="1">
            <a:spLocks noGrp="1"/>
          </p:cNvSpPr>
          <p:nvPr>
            <p:ph type="subTitle" idx="4"/>
          </p:nvPr>
        </p:nvSpPr>
        <p:spPr>
          <a:xfrm>
            <a:off x="2404800" y="1880524"/>
            <a:ext cx="4434600" cy="2817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4"/>
          <p:cNvSpPr txBox="1">
            <a:spLocks noGrp="1"/>
          </p:cNvSpPr>
          <p:nvPr>
            <p:ph type="subTitle" idx="5"/>
          </p:nvPr>
        </p:nvSpPr>
        <p:spPr>
          <a:xfrm>
            <a:off x="2404800" y="2599372"/>
            <a:ext cx="4434600" cy="2817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4"/>
          <p:cNvSpPr txBox="1">
            <a:spLocks noGrp="1"/>
          </p:cNvSpPr>
          <p:nvPr>
            <p:ph type="subTitle" idx="6"/>
          </p:nvPr>
        </p:nvSpPr>
        <p:spPr>
          <a:xfrm>
            <a:off x="2404800" y="3310849"/>
            <a:ext cx="4434600" cy="2817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4"/>
          <p:cNvSpPr txBox="1">
            <a:spLocks noGrp="1"/>
          </p:cNvSpPr>
          <p:nvPr>
            <p:ph type="ctrTitle"/>
          </p:nvPr>
        </p:nvSpPr>
        <p:spPr>
          <a:xfrm>
            <a:off x="6052873" y="2105374"/>
            <a:ext cx="2135700" cy="946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4"/>
          <p:cNvSpPr txBox="1">
            <a:spLocks noGrp="1"/>
          </p:cNvSpPr>
          <p:nvPr>
            <p:ph type="title" idx="7" hasCustomPrompt="1"/>
          </p:nvPr>
        </p:nvSpPr>
        <p:spPr>
          <a:xfrm>
            <a:off x="1109465" y="1624139"/>
            <a:ext cx="1230600" cy="4545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 b="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3" name="Google Shape;43;p4"/>
          <p:cNvSpPr txBox="1">
            <a:spLocks noGrp="1"/>
          </p:cNvSpPr>
          <p:nvPr>
            <p:ph type="title" idx="8" hasCustomPrompt="1"/>
          </p:nvPr>
        </p:nvSpPr>
        <p:spPr>
          <a:xfrm>
            <a:off x="1109465" y="2340911"/>
            <a:ext cx="1230600" cy="4545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 b="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4" name="Google Shape;44;p4"/>
          <p:cNvSpPr txBox="1">
            <a:spLocks noGrp="1"/>
          </p:cNvSpPr>
          <p:nvPr>
            <p:ph type="title" idx="9" hasCustomPrompt="1"/>
          </p:nvPr>
        </p:nvSpPr>
        <p:spPr>
          <a:xfrm>
            <a:off x="1109465" y="3061516"/>
            <a:ext cx="1230600" cy="4545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 b="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5" name="Google Shape;45;p4"/>
          <p:cNvSpPr txBox="1">
            <a:spLocks noGrp="1"/>
          </p:cNvSpPr>
          <p:nvPr>
            <p:ph type="subTitle" idx="13"/>
          </p:nvPr>
        </p:nvSpPr>
        <p:spPr>
          <a:xfrm flipH="1">
            <a:off x="2406290" y="3580183"/>
            <a:ext cx="6451500" cy="5616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subTitle" idx="14"/>
          </p:nvPr>
        </p:nvSpPr>
        <p:spPr>
          <a:xfrm>
            <a:off x="2404800" y="4080849"/>
            <a:ext cx="4434600" cy="2817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title" idx="15" hasCustomPrompt="1"/>
          </p:nvPr>
        </p:nvSpPr>
        <p:spPr>
          <a:xfrm>
            <a:off x="1109465" y="3831516"/>
            <a:ext cx="1230600" cy="4545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 b="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4"/>
          <p:cNvSpPr/>
          <p:nvPr/>
        </p:nvSpPr>
        <p:spPr>
          <a:xfrm>
            <a:off x="8554105" y="1019672"/>
            <a:ext cx="89" cy="89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close/>
              </a:path>
            </a:pathLst>
          </a:custGeom>
          <a:gradFill>
            <a:gsLst>
              <a:gs pos="0">
                <a:srgbClr val="C2008B"/>
              </a:gs>
              <a:gs pos="100000">
                <a:srgbClr val="50009C"/>
              </a:gs>
            </a:gsLst>
            <a:lin ang="132009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4"/>
          <p:cNvSpPr/>
          <p:nvPr/>
        </p:nvSpPr>
        <p:spPr>
          <a:xfrm>
            <a:off x="4484504" y="0"/>
            <a:ext cx="4659494" cy="1452739"/>
          </a:xfrm>
          <a:custGeom>
            <a:avLst/>
            <a:gdLst/>
            <a:ahLst/>
            <a:cxnLst/>
            <a:rect l="l" t="t" r="r" b="b"/>
            <a:pathLst>
              <a:path w="19023" h="5931" extrusionOk="0">
                <a:moveTo>
                  <a:pt x="609" y="0"/>
                </a:moveTo>
                <a:cubicBezTo>
                  <a:pt x="566" y="75"/>
                  <a:pt x="513" y="150"/>
                  <a:pt x="449" y="225"/>
                </a:cubicBezTo>
                <a:cubicBezTo>
                  <a:pt x="299" y="417"/>
                  <a:pt x="150" y="577"/>
                  <a:pt x="0" y="716"/>
                </a:cubicBezTo>
                <a:cubicBezTo>
                  <a:pt x="630" y="1014"/>
                  <a:pt x="1382" y="1231"/>
                  <a:pt x="2235" y="1231"/>
                </a:cubicBezTo>
                <a:cubicBezTo>
                  <a:pt x="2452" y="1231"/>
                  <a:pt x="2676" y="1217"/>
                  <a:pt x="2906" y="1186"/>
                </a:cubicBezTo>
                <a:cubicBezTo>
                  <a:pt x="5036" y="928"/>
                  <a:pt x="6812" y="217"/>
                  <a:pt x="8042" y="217"/>
                </a:cubicBezTo>
                <a:cubicBezTo>
                  <a:pt x="8699" y="217"/>
                  <a:pt x="9200" y="420"/>
                  <a:pt x="9517" y="1004"/>
                </a:cubicBezTo>
                <a:cubicBezTo>
                  <a:pt x="10425" y="2670"/>
                  <a:pt x="8940" y="5789"/>
                  <a:pt x="10563" y="5928"/>
                </a:cubicBezTo>
                <a:cubicBezTo>
                  <a:pt x="10578" y="5930"/>
                  <a:pt x="10592" y="5930"/>
                  <a:pt x="10606" y="5930"/>
                </a:cubicBezTo>
                <a:cubicBezTo>
                  <a:pt x="11541" y="5930"/>
                  <a:pt x="12090" y="3555"/>
                  <a:pt x="12732" y="1998"/>
                </a:cubicBezTo>
                <a:cubicBezTo>
                  <a:pt x="13041" y="1224"/>
                  <a:pt x="13518" y="720"/>
                  <a:pt x="13946" y="720"/>
                </a:cubicBezTo>
                <a:cubicBezTo>
                  <a:pt x="14138" y="720"/>
                  <a:pt x="14320" y="822"/>
                  <a:pt x="14472" y="1047"/>
                </a:cubicBezTo>
                <a:cubicBezTo>
                  <a:pt x="15103" y="1987"/>
                  <a:pt x="14014" y="4102"/>
                  <a:pt x="15253" y="4882"/>
                </a:cubicBezTo>
                <a:cubicBezTo>
                  <a:pt x="15564" y="5077"/>
                  <a:pt x="15837" y="5146"/>
                  <a:pt x="16097" y="5146"/>
                </a:cubicBezTo>
                <a:cubicBezTo>
                  <a:pt x="16701" y="5146"/>
                  <a:pt x="17230" y="4776"/>
                  <a:pt x="17987" y="4776"/>
                </a:cubicBezTo>
                <a:cubicBezTo>
                  <a:pt x="18202" y="4776"/>
                  <a:pt x="18434" y="4806"/>
                  <a:pt x="18692" y="4882"/>
                </a:cubicBezTo>
                <a:cubicBezTo>
                  <a:pt x="18830" y="4924"/>
                  <a:pt x="18927" y="4977"/>
                  <a:pt x="19022" y="5042"/>
                </a:cubicBezTo>
                <a:lnTo>
                  <a:pt x="19022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47625" dir="7560000" algn="bl" rotWithShape="0">
              <a:srgbClr val="000000">
                <a:alpha val="57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4"/>
          <p:cNvSpPr/>
          <p:nvPr/>
        </p:nvSpPr>
        <p:spPr>
          <a:xfrm>
            <a:off x="0" y="0"/>
            <a:ext cx="4733407" cy="1794523"/>
          </a:xfrm>
          <a:custGeom>
            <a:avLst/>
            <a:gdLst/>
            <a:ahLst/>
            <a:cxnLst/>
            <a:rect l="l" t="t" r="r" b="b"/>
            <a:pathLst>
              <a:path w="14932" h="5661" extrusionOk="0">
                <a:moveTo>
                  <a:pt x="10232" y="0"/>
                </a:moveTo>
                <a:lnTo>
                  <a:pt x="10168" y="97"/>
                </a:lnTo>
                <a:cubicBezTo>
                  <a:pt x="9611" y="647"/>
                  <a:pt x="9059" y="826"/>
                  <a:pt x="8530" y="826"/>
                </a:cubicBezTo>
                <a:cubicBezTo>
                  <a:pt x="7549" y="826"/>
                  <a:pt x="6648" y="213"/>
                  <a:pt x="5941" y="213"/>
                </a:cubicBezTo>
                <a:cubicBezTo>
                  <a:pt x="5712" y="213"/>
                  <a:pt x="5503" y="278"/>
                  <a:pt x="5319" y="449"/>
                </a:cubicBezTo>
                <a:cubicBezTo>
                  <a:pt x="4529" y="1196"/>
                  <a:pt x="5939" y="3557"/>
                  <a:pt x="4967" y="3963"/>
                </a:cubicBezTo>
                <a:cubicBezTo>
                  <a:pt x="4897" y="3992"/>
                  <a:pt x="4828" y="4005"/>
                  <a:pt x="4759" y="4005"/>
                </a:cubicBezTo>
                <a:cubicBezTo>
                  <a:pt x="3902" y="4005"/>
                  <a:pt x="3144" y="1939"/>
                  <a:pt x="1350" y="1939"/>
                </a:cubicBezTo>
                <a:cubicBezTo>
                  <a:pt x="1197" y="1939"/>
                  <a:pt x="1035" y="1954"/>
                  <a:pt x="866" y="1987"/>
                </a:cubicBezTo>
                <a:cubicBezTo>
                  <a:pt x="588" y="2041"/>
                  <a:pt x="299" y="2158"/>
                  <a:pt x="0" y="2307"/>
                </a:cubicBezTo>
                <a:lnTo>
                  <a:pt x="0" y="3781"/>
                </a:lnTo>
                <a:cubicBezTo>
                  <a:pt x="1324" y="4420"/>
                  <a:pt x="4045" y="5660"/>
                  <a:pt x="5454" y="5660"/>
                </a:cubicBezTo>
                <a:cubicBezTo>
                  <a:pt x="5693" y="5660"/>
                  <a:pt x="5895" y="5625"/>
                  <a:pt x="6045" y="5544"/>
                </a:cubicBezTo>
                <a:cubicBezTo>
                  <a:pt x="7391" y="4818"/>
                  <a:pt x="5597" y="1773"/>
                  <a:pt x="6772" y="1709"/>
                </a:cubicBezTo>
                <a:cubicBezTo>
                  <a:pt x="6787" y="1708"/>
                  <a:pt x="6803" y="1708"/>
                  <a:pt x="6818" y="1708"/>
                </a:cubicBezTo>
                <a:cubicBezTo>
                  <a:pt x="7886" y="1708"/>
                  <a:pt x="8769" y="3344"/>
                  <a:pt x="9571" y="3344"/>
                </a:cubicBezTo>
                <a:cubicBezTo>
                  <a:pt x="9635" y="3344"/>
                  <a:pt x="9699" y="3334"/>
                  <a:pt x="9762" y="3311"/>
                </a:cubicBezTo>
                <a:cubicBezTo>
                  <a:pt x="10638" y="3002"/>
                  <a:pt x="9613" y="930"/>
                  <a:pt x="10393" y="780"/>
                </a:cubicBezTo>
                <a:cubicBezTo>
                  <a:pt x="10419" y="775"/>
                  <a:pt x="10447" y="773"/>
                  <a:pt x="10475" y="773"/>
                </a:cubicBezTo>
                <a:cubicBezTo>
                  <a:pt x="10969" y="773"/>
                  <a:pt x="11706" y="1502"/>
                  <a:pt x="12665" y="1502"/>
                </a:cubicBezTo>
                <a:cubicBezTo>
                  <a:pt x="13278" y="1502"/>
                  <a:pt x="13983" y="1203"/>
                  <a:pt x="14772" y="225"/>
                </a:cubicBezTo>
                <a:cubicBezTo>
                  <a:pt x="14836" y="150"/>
                  <a:pt x="14889" y="75"/>
                  <a:pt x="14932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47625" dir="7560000" algn="bl" rotWithShape="0">
              <a:srgbClr val="000000">
                <a:alpha val="57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2430680" y="3561676"/>
            <a:ext cx="6232008" cy="1581823"/>
          </a:xfrm>
          <a:custGeom>
            <a:avLst/>
            <a:gdLst/>
            <a:ahLst/>
            <a:cxnLst/>
            <a:rect l="l" t="t" r="r" b="b"/>
            <a:pathLst>
              <a:path w="25443" h="6458" extrusionOk="0">
                <a:moveTo>
                  <a:pt x="19506" y="0"/>
                </a:moveTo>
                <a:cubicBezTo>
                  <a:pt x="18504" y="0"/>
                  <a:pt x="17580" y="416"/>
                  <a:pt x="16940" y="1662"/>
                </a:cubicBezTo>
                <a:cubicBezTo>
                  <a:pt x="15960" y="3553"/>
                  <a:pt x="15173" y="4058"/>
                  <a:pt x="14466" y="4058"/>
                </a:cubicBezTo>
                <a:cubicBezTo>
                  <a:pt x="13971" y="4058"/>
                  <a:pt x="13517" y="3810"/>
                  <a:pt x="13064" y="3617"/>
                </a:cubicBezTo>
                <a:cubicBezTo>
                  <a:pt x="12284" y="3284"/>
                  <a:pt x="9880" y="1600"/>
                  <a:pt x="7770" y="1600"/>
                </a:cubicBezTo>
                <a:cubicBezTo>
                  <a:pt x="6901" y="1600"/>
                  <a:pt x="6083" y="1885"/>
                  <a:pt x="5448" y="2666"/>
                </a:cubicBezTo>
                <a:cubicBezTo>
                  <a:pt x="3646" y="4903"/>
                  <a:pt x="3718" y="5547"/>
                  <a:pt x="3297" y="5547"/>
                </a:cubicBezTo>
                <a:cubicBezTo>
                  <a:pt x="3211" y="5547"/>
                  <a:pt x="3106" y="5520"/>
                  <a:pt x="2960" y="5475"/>
                </a:cubicBezTo>
                <a:cubicBezTo>
                  <a:pt x="2529" y="5337"/>
                  <a:pt x="1913" y="5064"/>
                  <a:pt x="1348" y="5064"/>
                </a:cubicBezTo>
                <a:cubicBezTo>
                  <a:pt x="778" y="5064"/>
                  <a:pt x="258" y="5342"/>
                  <a:pt x="33" y="6319"/>
                </a:cubicBezTo>
                <a:cubicBezTo>
                  <a:pt x="12" y="6372"/>
                  <a:pt x="12" y="6415"/>
                  <a:pt x="1" y="6458"/>
                </a:cubicBezTo>
                <a:lnTo>
                  <a:pt x="6665" y="6458"/>
                </a:lnTo>
                <a:cubicBezTo>
                  <a:pt x="7497" y="5643"/>
                  <a:pt x="9143" y="4331"/>
                  <a:pt x="11189" y="4331"/>
                </a:cubicBezTo>
                <a:cubicBezTo>
                  <a:pt x="11666" y="4331"/>
                  <a:pt x="12164" y="4402"/>
                  <a:pt x="12679" y="4568"/>
                </a:cubicBezTo>
                <a:cubicBezTo>
                  <a:pt x="14653" y="5199"/>
                  <a:pt x="16000" y="5536"/>
                  <a:pt x="16876" y="5536"/>
                </a:cubicBezTo>
                <a:cubicBezTo>
                  <a:pt x="17644" y="5536"/>
                  <a:pt x="18051" y="5276"/>
                  <a:pt x="18201" y="4727"/>
                </a:cubicBezTo>
                <a:cubicBezTo>
                  <a:pt x="18505" y="3564"/>
                  <a:pt x="18438" y="1329"/>
                  <a:pt x="20084" y="1329"/>
                </a:cubicBezTo>
                <a:cubicBezTo>
                  <a:pt x="20114" y="1329"/>
                  <a:pt x="20145" y="1329"/>
                  <a:pt x="20177" y="1331"/>
                </a:cubicBezTo>
                <a:cubicBezTo>
                  <a:pt x="21738" y="1399"/>
                  <a:pt x="22985" y="2883"/>
                  <a:pt x="24430" y="2883"/>
                </a:cubicBezTo>
                <a:cubicBezTo>
                  <a:pt x="24587" y="2883"/>
                  <a:pt x="24746" y="2865"/>
                  <a:pt x="24908" y="2826"/>
                </a:cubicBezTo>
                <a:cubicBezTo>
                  <a:pt x="25357" y="2719"/>
                  <a:pt x="25442" y="2228"/>
                  <a:pt x="25432" y="1545"/>
                </a:cubicBezTo>
                <a:lnTo>
                  <a:pt x="25432" y="1545"/>
                </a:lnTo>
                <a:cubicBezTo>
                  <a:pt x="25281" y="1615"/>
                  <a:pt x="25103" y="1657"/>
                  <a:pt x="24892" y="1657"/>
                </a:cubicBezTo>
                <a:cubicBezTo>
                  <a:pt x="24655" y="1657"/>
                  <a:pt x="24376" y="1605"/>
                  <a:pt x="24043" y="1480"/>
                </a:cubicBezTo>
                <a:cubicBezTo>
                  <a:pt x="22883" y="1048"/>
                  <a:pt x="21096" y="0"/>
                  <a:pt x="19506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47625" dir="7560000" algn="bl" rotWithShape="0">
              <a:srgbClr val="000000">
                <a:alpha val="57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0" y="0"/>
            <a:ext cx="3243835" cy="1269575"/>
          </a:xfrm>
          <a:custGeom>
            <a:avLst/>
            <a:gdLst/>
            <a:ahLst/>
            <a:cxnLst/>
            <a:rect l="l" t="t" r="r" b="b"/>
            <a:pathLst>
              <a:path w="10233" h="4005" extrusionOk="0">
                <a:moveTo>
                  <a:pt x="0" y="0"/>
                </a:moveTo>
                <a:lnTo>
                  <a:pt x="0" y="2307"/>
                </a:lnTo>
                <a:cubicBezTo>
                  <a:pt x="299" y="2158"/>
                  <a:pt x="588" y="2041"/>
                  <a:pt x="866" y="1987"/>
                </a:cubicBezTo>
                <a:cubicBezTo>
                  <a:pt x="1035" y="1954"/>
                  <a:pt x="1197" y="1939"/>
                  <a:pt x="1350" y="1939"/>
                </a:cubicBezTo>
                <a:cubicBezTo>
                  <a:pt x="3144" y="1939"/>
                  <a:pt x="3902" y="4005"/>
                  <a:pt x="4759" y="4005"/>
                </a:cubicBezTo>
                <a:cubicBezTo>
                  <a:pt x="4828" y="4005"/>
                  <a:pt x="4897" y="3992"/>
                  <a:pt x="4967" y="3963"/>
                </a:cubicBezTo>
                <a:cubicBezTo>
                  <a:pt x="5939" y="3557"/>
                  <a:pt x="4529" y="1196"/>
                  <a:pt x="5319" y="449"/>
                </a:cubicBezTo>
                <a:cubicBezTo>
                  <a:pt x="5503" y="278"/>
                  <a:pt x="5712" y="213"/>
                  <a:pt x="5941" y="213"/>
                </a:cubicBezTo>
                <a:cubicBezTo>
                  <a:pt x="6648" y="213"/>
                  <a:pt x="7549" y="826"/>
                  <a:pt x="8530" y="826"/>
                </a:cubicBezTo>
                <a:cubicBezTo>
                  <a:pt x="9059" y="826"/>
                  <a:pt x="9611" y="647"/>
                  <a:pt x="10168" y="97"/>
                </a:cubicBezTo>
                <a:lnTo>
                  <a:pt x="10232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4287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4"/>
          <p:cNvSpPr/>
          <p:nvPr/>
        </p:nvSpPr>
        <p:spPr>
          <a:xfrm>
            <a:off x="4063207" y="2603225"/>
            <a:ext cx="5080790" cy="2540273"/>
          </a:xfrm>
          <a:custGeom>
            <a:avLst/>
            <a:gdLst/>
            <a:ahLst/>
            <a:cxnLst/>
            <a:rect l="l" t="t" r="r" b="b"/>
            <a:pathLst>
              <a:path w="20743" h="10371" extrusionOk="0">
                <a:moveTo>
                  <a:pt x="20742" y="0"/>
                </a:moveTo>
                <a:cubicBezTo>
                  <a:pt x="16951" y="1207"/>
                  <a:pt x="19814" y="6366"/>
                  <a:pt x="18243" y="6739"/>
                </a:cubicBezTo>
                <a:cubicBezTo>
                  <a:pt x="18081" y="6778"/>
                  <a:pt x="17922" y="6796"/>
                  <a:pt x="17765" y="6796"/>
                </a:cubicBezTo>
                <a:cubicBezTo>
                  <a:pt x="16320" y="6796"/>
                  <a:pt x="15073" y="5312"/>
                  <a:pt x="13512" y="5244"/>
                </a:cubicBezTo>
                <a:cubicBezTo>
                  <a:pt x="13480" y="5242"/>
                  <a:pt x="13449" y="5242"/>
                  <a:pt x="13419" y="5242"/>
                </a:cubicBezTo>
                <a:cubicBezTo>
                  <a:pt x="11773" y="5242"/>
                  <a:pt x="11840" y="7477"/>
                  <a:pt x="11536" y="8640"/>
                </a:cubicBezTo>
                <a:cubicBezTo>
                  <a:pt x="11386" y="9189"/>
                  <a:pt x="10979" y="9449"/>
                  <a:pt x="10211" y="9449"/>
                </a:cubicBezTo>
                <a:cubicBezTo>
                  <a:pt x="9335" y="9449"/>
                  <a:pt x="7988" y="9112"/>
                  <a:pt x="6014" y="8481"/>
                </a:cubicBezTo>
                <a:cubicBezTo>
                  <a:pt x="5499" y="8315"/>
                  <a:pt x="5001" y="8244"/>
                  <a:pt x="4524" y="8244"/>
                </a:cubicBezTo>
                <a:cubicBezTo>
                  <a:pt x="2478" y="8244"/>
                  <a:pt x="832" y="9556"/>
                  <a:pt x="0" y="10371"/>
                </a:cubicBezTo>
                <a:lnTo>
                  <a:pt x="20742" y="10371"/>
                </a:lnTo>
                <a:lnTo>
                  <a:pt x="20742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47625" dir="7560000" algn="bl" rotWithShape="0">
              <a:srgbClr val="000000">
                <a:alpha val="57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1_Título y objetos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5"/>
          <p:cNvSpPr txBox="1">
            <a:spLocks noGrp="1"/>
          </p:cNvSpPr>
          <p:nvPr>
            <p:ph type="subTitle" idx="1"/>
          </p:nvPr>
        </p:nvSpPr>
        <p:spPr>
          <a:xfrm flipH="1">
            <a:off x="1822094" y="2958919"/>
            <a:ext cx="5501100" cy="2337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Squada One"/>
              <a:buNone/>
              <a:defRPr sz="12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Nunito Sans ExtraBold"/>
              <a:buNone/>
              <a:defRPr sz="1200">
                <a:solidFill>
                  <a:srgbClr val="FFFFFF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2pPr>
            <a:lvl3pPr lvl="2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Nunito Sans ExtraBold"/>
              <a:buNone/>
              <a:defRPr sz="1200">
                <a:solidFill>
                  <a:srgbClr val="FFFFFF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3pPr>
            <a:lvl4pPr lvl="3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Nunito Sans ExtraBold"/>
              <a:buNone/>
              <a:defRPr sz="1200">
                <a:solidFill>
                  <a:srgbClr val="FFFFFF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4pPr>
            <a:lvl5pPr lvl="4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Nunito Sans ExtraBold"/>
              <a:buNone/>
              <a:defRPr sz="1200">
                <a:solidFill>
                  <a:srgbClr val="FFFFFF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5pPr>
            <a:lvl6pPr lvl="5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Nunito Sans ExtraBold"/>
              <a:buNone/>
              <a:defRPr sz="1200">
                <a:solidFill>
                  <a:srgbClr val="FFFFFF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6pPr>
            <a:lvl7pPr lvl="6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Nunito Sans ExtraBold"/>
              <a:buNone/>
              <a:defRPr sz="1200">
                <a:solidFill>
                  <a:srgbClr val="FFFFFF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7pPr>
            <a:lvl8pPr lvl="7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Nunito Sans ExtraBold"/>
              <a:buNone/>
              <a:defRPr sz="1200">
                <a:solidFill>
                  <a:srgbClr val="FFFFFF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8pPr>
            <a:lvl9pPr lvl="8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Nunito Sans ExtraBold"/>
              <a:buNone/>
              <a:defRPr sz="1200">
                <a:solidFill>
                  <a:srgbClr val="FFFFFF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9pPr>
          </a:lstStyle>
          <a:p>
            <a:endParaRPr/>
          </a:p>
        </p:txBody>
      </p:sp>
      <p:sp>
        <p:nvSpPr>
          <p:cNvPr id="56" name="Google Shape;56;p5"/>
          <p:cNvSpPr txBox="1">
            <a:spLocks noGrp="1"/>
          </p:cNvSpPr>
          <p:nvPr>
            <p:ph type="subTitle" idx="2"/>
          </p:nvPr>
        </p:nvSpPr>
        <p:spPr>
          <a:xfrm>
            <a:off x="1820800" y="2848425"/>
            <a:ext cx="4110900" cy="2337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 sz="9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 sz="9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 sz="9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 sz="9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5"/>
          <p:cNvSpPr/>
          <p:nvPr/>
        </p:nvSpPr>
        <p:spPr>
          <a:xfrm>
            <a:off x="6279" y="2606319"/>
            <a:ext cx="4521" cy="6329"/>
          </a:xfrm>
          <a:custGeom>
            <a:avLst/>
            <a:gdLst/>
            <a:ahLst/>
            <a:cxnLst/>
            <a:rect l="l" t="t" r="r" b="b"/>
            <a:pathLst>
              <a:path w="60" h="84" extrusionOk="0">
                <a:moveTo>
                  <a:pt x="1" y="0"/>
                </a:moveTo>
                <a:lnTo>
                  <a:pt x="20" y="39"/>
                </a:lnTo>
                <a:lnTo>
                  <a:pt x="59" y="83"/>
                </a:lnTo>
                <a:lnTo>
                  <a:pt x="1" y="0"/>
                </a:lnTo>
                <a:close/>
              </a:path>
            </a:pathLst>
          </a:custGeom>
          <a:solidFill>
            <a:srgbClr val="14141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4847" y="5142018"/>
            <a:ext cx="7384" cy="75"/>
          </a:xfrm>
          <a:custGeom>
            <a:avLst/>
            <a:gdLst/>
            <a:ahLst/>
            <a:cxnLst/>
            <a:rect l="l" t="t" r="r" b="b"/>
            <a:pathLst>
              <a:path w="98" h="1" extrusionOk="0">
                <a:moveTo>
                  <a:pt x="98" y="0"/>
                </a:moveTo>
                <a:lnTo>
                  <a:pt x="0" y="0"/>
                </a:lnTo>
                <a:lnTo>
                  <a:pt x="0" y="0"/>
                </a:lnTo>
                <a:lnTo>
                  <a:pt x="78" y="0"/>
                </a:lnTo>
                <a:close/>
              </a:path>
            </a:pathLst>
          </a:custGeom>
          <a:solidFill>
            <a:srgbClr val="B0B0A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6876874" y="3250835"/>
            <a:ext cx="2267119" cy="1892656"/>
          </a:xfrm>
          <a:custGeom>
            <a:avLst/>
            <a:gdLst/>
            <a:ahLst/>
            <a:cxnLst/>
            <a:rect l="l" t="t" r="r" b="b"/>
            <a:pathLst>
              <a:path w="9251" h="7723" extrusionOk="0">
                <a:moveTo>
                  <a:pt x="7830" y="1"/>
                </a:moveTo>
                <a:cubicBezTo>
                  <a:pt x="7787" y="22"/>
                  <a:pt x="7745" y="32"/>
                  <a:pt x="7702" y="65"/>
                </a:cubicBezTo>
                <a:cubicBezTo>
                  <a:pt x="6794" y="588"/>
                  <a:pt x="7745" y="1624"/>
                  <a:pt x="7050" y="2468"/>
                </a:cubicBezTo>
                <a:cubicBezTo>
                  <a:pt x="6131" y="3578"/>
                  <a:pt x="2543" y="3953"/>
                  <a:pt x="898" y="6089"/>
                </a:cubicBezTo>
                <a:cubicBezTo>
                  <a:pt x="546" y="6548"/>
                  <a:pt x="247" y="7114"/>
                  <a:pt x="1" y="7722"/>
                </a:cubicBezTo>
                <a:lnTo>
                  <a:pt x="9250" y="7722"/>
                </a:lnTo>
                <a:lnTo>
                  <a:pt x="9250" y="941"/>
                </a:lnTo>
                <a:cubicBezTo>
                  <a:pt x="8706" y="780"/>
                  <a:pt x="8215" y="481"/>
                  <a:pt x="7830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28588" dist="9525" dir="384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5"/>
          <p:cNvSpPr/>
          <p:nvPr/>
        </p:nvSpPr>
        <p:spPr>
          <a:xfrm>
            <a:off x="6342869" y="0"/>
            <a:ext cx="2801122" cy="3481429"/>
          </a:xfrm>
          <a:custGeom>
            <a:avLst/>
            <a:gdLst/>
            <a:ahLst/>
            <a:cxnLst/>
            <a:rect l="l" t="t" r="r" b="b"/>
            <a:pathLst>
              <a:path w="11430" h="14206" extrusionOk="0">
                <a:moveTo>
                  <a:pt x="1" y="0"/>
                </a:moveTo>
                <a:cubicBezTo>
                  <a:pt x="1" y="0"/>
                  <a:pt x="541" y="1327"/>
                  <a:pt x="2842" y="1327"/>
                </a:cubicBezTo>
                <a:cubicBezTo>
                  <a:pt x="3168" y="1327"/>
                  <a:pt x="3530" y="1300"/>
                  <a:pt x="3931" y="1239"/>
                </a:cubicBezTo>
                <a:cubicBezTo>
                  <a:pt x="4809" y="1103"/>
                  <a:pt x="5648" y="961"/>
                  <a:pt x="6249" y="961"/>
                </a:cubicBezTo>
                <a:cubicBezTo>
                  <a:pt x="6972" y="961"/>
                  <a:pt x="7353" y="1167"/>
                  <a:pt x="7050" y="1837"/>
                </a:cubicBezTo>
                <a:cubicBezTo>
                  <a:pt x="6687" y="2628"/>
                  <a:pt x="4658" y="4411"/>
                  <a:pt x="4850" y="5244"/>
                </a:cubicBezTo>
                <a:cubicBezTo>
                  <a:pt x="4917" y="5546"/>
                  <a:pt x="5180" y="5658"/>
                  <a:pt x="5531" y="5658"/>
                </a:cubicBezTo>
                <a:cubicBezTo>
                  <a:pt x="6363" y="5658"/>
                  <a:pt x="7691" y="5032"/>
                  <a:pt x="8097" y="4806"/>
                </a:cubicBezTo>
                <a:cubicBezTo>
                  <a:pt x="8750" y="4436"/>
                  <a:pt x="9449" y="4208"/>
                  <a:pt x="9990" y="4208"/>
                </a:cubicBezTo>
                <a:cubicBezTo>
                  <a:pt x="10245" y="4208"/>
                  <a:pt x="10465" y="4259"/>
                  <a:pt x="10629" y="4368"/>
                </a:cubicBezTo>
                <a:cubicBezTo>
                  <a:pt x="11056" y="4657"/>
                  <a:pt x="10852" y="5469"/>
                  <a:pt x="10650" y="6163"/>
                </a:cubicBezTo>
                <a:cubicBezTo>
                  <a:pt x="10169" y="7797"/>
                  <a:pt x="9058" y="9794"/>
                  <a:pt x="9283" y="11429"/>
                </a:cubicBezTo>
                <a:cubicBezTo>
                  <a:pt x="9507" y="13084"/>
                  <a:pt x="10372" y="13885"/>
                  <a:pt x="11429" y="14206"/>
                </a:cubicBezTo>
                <a:lnTo>
                  <a:pt x="11429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42888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5"/>
          <p:cNvSpPr/>
          <p:nvPr/>
        </p:nvSpPr>
        <p:spPr>
          <a:xfrm>
            <a:off x="3132193" y="0"/>
            <a:ext cx="840582" cy="541844"/>
          </a:xfrm>
          <a:custGeom>
            <a:avLst/>
            <a:gdLst/>
            <a:ahLst/>
            <a:cxnLst/>
            <a:rect l="l" t="t" r="r" b="b"/>
            <a:pathLst>
              <a:path w="3430" h="2211" extrusionOk="0">
                <a:moveTo>
                  <a:pt x="866" y="0"/>
                </a:moveTo>
                <a:cubicBezTo>
                  <a:pt x="685" y="630"/>
                  <a:pt x="407" y="1453"/>
                  <a:pt x="1" y="2211"/>
                </a:cubicBezTo>
                <a:cubicBezTo>
                  <a:pt x="887" y="2211"/>
                  <a:pt x="1603" y="2061"/>
                  <a:pt x="2052" y="1709"/>
                </a:cubicBezTo>
                <a:cubicBezTo>
                  <a:pt x="2724" y="1164"/>
                  <a:pt x="3163" y="577"/>
                  <a:pt x="3429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5"/>
          <p:cNvSpPr/>
          <p:nvPr/>
        </p:nvSpPr>
        <p:spPr>
          <a:xfrm>
            <a:off x="12225" y="3506687"/>
            <a:ext cx="3952694" cy="1636806"/>
          </a:xfrm>
          <a:custGeom>
            <a:avLst/>
            <a:gdLst/>
            <a:ahLst/>
            <a:cxnLst/>
            <a:rect l="l" t="t" r="r" b="b"/>
            <a:pathLst>
              <a:path w="16129" h="6679" extrusionOk="0">
                <a:moveTo>
                  <a:pt x="3975" y="0"/>
                </a:moveTo>
                <a:cubicBezTo>
                  <a:pt x="2628" y="0"/>
                  <a:pt x="1115" y="710"/>
                  <a:pt x="0" y="1371"/>
                </a:cubicBezTo>
                <a:lnTo>
                  <a:pt x="0" y="6614"/>
                </a:lnTo>
                <a:lnTo>
                  <a:pt x="32" y="6678"/>
                </a:lnTo>
                <a:lnTo>
                  <a:pt x="16128" y="6678"/>
                </a:lnTo>
                <a:cubicBezTo>
                  <a:pt x="14985" y="5568"/>
                  <a:pt x="13010" y="4489"/>
                  <a:pt x="11717" y="4179"/>
                </a:cubicBezTo>
                <a:cubicBezTo>
                  <a:pt x="11467" y="4119"/>
                  <a:pt x="11220" y="4094"/>
                  <a:pt x="10978" y="4094"/>
                </a:cubicBezTo>
                <a:cubicBezTo>
                  <a:pt x="9403" y="4094"/>
                  <a:pt x="8030" y="5191"/>
                  <a:pt x="7299" y="5191"/>
                </a:cubicBezTo>
                <a:cubicBezTo>
                  <a:pt x="7159" y="5191"/>
                  <a:pt x="7043" y="5151"/>
                  <a:pt x="6953" y="5055"/>
                </a:cubicBezTo>
                <a:cubicBezTo>
                  <a:pt x="6324" y="4383"/>
                  <a:pt x="7584" y="1947"/>
                  <a:pt x="5661" y="516"/>
                </a:cubicBezTo>
                <a:cubicBezTo>
                  <a:pt x="5169" y="148"/>
                  <a:pt x="4589" y="0"/>
                  <a:pt x="3975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28588" dist="9525" dir="384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5"/>
          <p:cNvSpPr/>
          <p:nvPr/>
        </p:nvSpPr>
        <p:spPr>
          <a:xfrm>
            <a:off x="12225" y="0"/>
            <a:ext cx="3332183" cy="3515493"/>
          </a:xfrm>
          <a:custGeom>
            <a:avLst/>
            <a:gdLst/>
            <a:ahLst/>
            <a:cxnLst/>
            <a:rect l="l" t="t" r="r" b="b"/>
            <a:pathLst>
              <a:path w="13597" h="14345" extrusionOk="0">
                <a:moveTo>
                  <a:pt x="0" y="0"/>
                </a:moveTo>
                <a:lnTo>
                  <a:pt x="0" y="14344"/>
                </a:lnTo>
                <a:cubicBezTo>
                  <a:pt x="96" y="14227"/>
                  <a:pt x="182" y="14024"/>
                  <a:pt x="235" y="13703"/>
                </a:cubicBezTo>
                <a:cubicBezTo>
                  <a:pt x="770" y="10734"/>
                  <a:pt x="3269" y="11887"/>
                  <a:pt x="4304" y="10542"/>
                </a:cubicBezTo>
                <a:cubicBezTo>
                  <a:pt x="5714" y="8705"/>
                  <a:pt x="2852" y="5992"/>
                  <a:pt x="3803" y="5426"/>
                </a:cubicBezTo>
                <a:cubicBezTo>
                  <a:pt x="4120" y="5239"/>
                  <a:pt x="4417" y="5205"/>
                  <a:pt x="4692" y="5205"/>
                </a:cubicBezTo>
                <a:cubicBezTo>
                  <a:pt x="4854" y="5205"/>
                  <a:pt x="5008" y="5216"/>
                  <a:pt x="5154" y="5216"/>
                </a:cubicBezTo>
                <a:cubicBezTo>
                  <a:pt x="5513" y="5216"/>
                  <a:pt x="5823" y="5144"/>
                  <a:pt x="6077" y="4646"/>
                </a:cubicBezTo>
                <a:cubicBezTo>
                  <a:pt x="6184" y="4454"/>
                  <a:pt x="6195" y="4133"/>
                  <a:pt x="6206" y="3791"/>
                </a:cubicBezTo>
                <a:cubicBezTo>
                  <a:pt x="6215" y="3268"/>
                  <a:pt x="6188" y="2759"/>
                  <a:pt x="6684" y="2759"/>
                </a:cubicBezTo>
                <a:cubicBezTo>
                  <a:pt x="6795" y="2759"/>
                  <a:pt x="6933" y="2784"/>
                  <a:pt x="7103" y="2841"/>
                </a:cubicBezTo>
                <a:cubicBezTo>
                  <a:pt x="7923" y="3126"/>
                  <a:pt x="8678" y="4427"/>
                  <a:pt x="9937" y="4427"/>
                </a:cubicBezTo>
                <a:cubicBezTo>
                  <a:pt x="10285" y="4427"/>
                  <a:pt x="10672" y="4327"/>
                  <a:pt x="11109" y="4080"/>
                </a:cubicBezTo>
                <a:cubicBezTo>
                  <a:pt x="12465" y="3321"/>
                  <a:pt x="13234" y="1282"/>
                  <a:pt x="13597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TITLE">
  <p:cSld name="4_Título y objetos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3"/>
          <p:cNvSpPr/>
          <p:nvPr/>
        </p:nvSpPr>
        <p:spPr>
          <a:xfrm>
            <a:off x="263219" y="1498888"/>
            <a:ext cx="8213700" cy="21924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13"/>
          <p:cNvSpPr txBox="1"/>
          <p:nvPr/>
        </p:nvSpPr>
        <p:spPr>
          <a:xfrm>
            <a:off x="6772942" y="4673209"/>
            <a:ext cx="2057400" cy="2739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800" b="0" i="0" u="none" strike="noStrike" cap="none">
                <a:solidFill>
                  <a:srgbClr val="FFFFFF"/>
                </a:solidFill>
                <a:latin typeface="Nunito Sans SemiBold"/>
                <a:ea typeface="Nunito Sans SemiBold"/>
                <a:cs typeface="Nunito Sans SemiBold"/>
                <a:sym typeface="Nunito Sans SemiBold"/>
              </a:rPr>
              <a:t>‹#›</a:t>
            </a:fld>
            <a:endParaRPr sz="800" b="0" i="0" u="none" strike="noStrike" cap="none">
              <a:solidFill>
                <a:srgbClr val="FFFFFF"/>
              </a:solidFill>
              <a:latin typeface="Nunito Sans SemiBold"/>
              <a:ea typeface="Nunito Sans SemiBold"/>
              <a:cs typeface="Nunito Sans SemiBold"/>
              <a:sym typeface="Nunito Sans SemiBold"/>
            </a:endParaRPr>
          </a:p>
        </p:txBody>
      </p:sp>
      <p:sp>
        <p:nvSpPr>
          <p:cNvPr id="141" name="Google Shape;141;p13"/>
          <p:cNvSpPr txBox="1">
            <a:spLocks noGrp="1"/>
          </p:cNvSpPr>
          <p:nvPr>
            <p:ph type="ctrTitle"/>
          </p:nvPr>
        </p:nvSpPr>
        <p:spPr>
          <a:xfrm flipH="1">
            <a:off x="2267119" y="1953315"/>
            <a:ext cx="1979700" cy="12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13"/>
          <p:cNvSpPr txBox="1">
            <a:spLocks noGrp="1"/>
          </p:cNvSpPr>
          <p:nvPr>
            <p:ph type="subTitle" idx="1"/>
          </p:nvPr>
        </p:nvSpPr>
        <p:spPr>
          <a:xfrm flipH="1">
            <a:off x="4493231" y="2384065"/>
            <a:ext cx="2383500" cy="3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500"/>
              <a:buNone/>
              <a:defRPr sz="1500">
                <a:solidFill>
                  <a:srgbClr val="FFFFFF"/>
                </a:solidFill>
              </a:defRPr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cxnSp>
        <p:nvCxnSpPr>
          <p:cNvPr id="143" name="Google Shape;143;p13"/>
          <p:cNvCxnSpPr/>
          <p:nvPr/>
        </p:nvCxnSpPr>
        <p:spPr>
          <a:xfrm>
            <a:off x="4370063" y="2151234"/>
            <a:ext cx="0" cy="88770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4" name="Google Shape;144;p13"/>
          <p:cNvSpPr/>
          <p:nvPr/>
        </p:nvSpPr>
        <p:spPr>
          <a:xfrm rot="10800000">
            <a:off x="2410401" y="2397"/>
            <a:ext cx="6733599" cy="2148840"/>
          </a:xfrm>
          <a:custGeom>
            <a:avLst/>
            <a:gdLst/>
            <a:ahLst/>
            <a:cxnLst/>
            <a:rect l="l" t="t" r="r" b="b"/>
            <a:pathLst>
              <a:path w="23488" h="7151" extrusionOk="0">
                <a:moveTo>
                  <a:pt x="4309" y="0"/>
                </a:moveTo>
                <a:cubicBezTo>
                  <a:pt x="3860" y="0"/>
                  <a:pt x="3401" y="111"/>
                  <a:pt x="2937" y="369"/>
                </a:cubicBezTo>
                <a:cubicBezTo>
                  <a:pt x="716" y="1608"/>
                  <a:pt x="331" y="2249"/>
                  <a:pt x="1" y="2270"/>
                </a:cubicBezTo>
                <a:lnTo>
                  <a:pt x="1" y="7151"/>
                </a:lnTo>
                <a:lnTo>
                  <a:pt x="23487" y="7151"/>
                </a:lnTo>
                <a:lnTo>
                  <a:pt x="22986" y="6040"/>
                </a:lnTo>
                <a:cubicBezTo>
                  <a:pt x="22986" y="6040"/>
                  <a:pt x="22583" y="6740"/>
                  <a:pt x="21847" y="6740"/>
                </a:cubicBezTo>
                <a:cubicBezTo>
                  <a:pt x="21511" y="6740"/>
                  <a:pt x="21105" y="6594"/>
                  <a:pt x="20636" y="6168"/>
                </a:cubicBezTo>
                <a:cubicBezTo>
                  <a:pt x="19503" y="5133"/>
                  <a:pt x="17832" y="2884"/>
                  <a:pt x="15899" y="2884"/>
                </a:cubicBezTo>
                <a:cubicBezTo>
                  <a:pt x="15280" y="2884"/>
                  <a:pt x="14635" y="3115"/>
                  <a:pt x="13971" y="3690"/>
                </a:cubicBezTo>
                <a:cubicBezTo>
                  <a:pt x="12757" y="4748"/>
                  <a:pt x="11936" y="5109"/>
                  <a:pt x="11324" y="5109"/>
                </a:cubicBezTo>
                <a:cubicBezTo>
                  <a:pt x="10559" y="5109"/>
                  <a:pt x="10120" y="4544"/>
                  <a:pt x="9645" y="4075"/>
                </a:cubicBezTo>
                <a:cubicBezTo>
                  <a:pt x="8931" y="3361"/>
                  <a:pt x="6779" y="0"/>
                  <a:pt x="4309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3"/>
          <p:cNvSpPr/>
          <p:nvPr/>
        </p:nvSpPr>
        <p:spPr>
          <a:xfrm rot="10800000">
            <a:off x="5292458" y="3633192"/>
            <a:ext cx="3851542" cy="1507921"/>
          </a:xfrm>
          <a:custGeom>
            <a:avLst/>
            <a:gdLst/>
            <a:ahLst/>
            <a:cxnLst/>
            <a:rect l="l" t="t" r="r" b="b"/>
            <a:pathLst>
              <a:path w="10393" h="4069" extrusionOk="0">
                <a:moveTo>
                  <a:pt x="1" y="0"/>
                </a:moveTo>
                <a:lnTo>
                  <a:pt x="1" y="2147"/>
                </a:lnTo>
                <a:cubicBezTo>
                  <a:pt x="1283" y="2770"/>
                  <a:pt x="4105" y="4069"/>
                  <a:pt x="5549" y="4069"/>
                </a:cubicBezTo>
                <a:cubicBezTo>
                  <a:pt x="5789" y="4069"/>
                  <a:pt x="5991" y="4033"/>
                  <a:pt x="6142" y="3952"/>
                </a:cubicBezTo>
                <a:cubicBezTo>
                  <a:pt x="7488" y="3226"/>
                  <a:pt x="5693" y="182"/>
                  <a:pt x="6868" y="118"/>
                </a:cubicBezTo>
                <a:cubicBezTo>
                  <a:pt x="6884" y="117"/>
                  <a:pt x="6900" y="117"/>
                  <a:pt x="6916" y="117"/>
                </a:cubicBezTo>
                <a:cubicBezTo>
                  <a:pt x="7983" y="117"/>
                  <a:pt x="8866" y="1753"/>
                  <a:pt x="9668" y="1753"/>
                </a:cubicBezTo>
                <a:cubicBezTo>
                  <a:pt x="9732" y="1753"/>
                  <a:pt x="9795" y="1743"/>
                  <a:pt x="9859" y="1720"/>
                </a:cubicBezTo>
                <a:cubicBezTo>
                  <a:pt x="10393" y="1528"/>
                  <a:pt x="10212" y="662"/>
                  <a:pt x="10179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3"/>
          <p:cNvSpPr/>
          <p:nvPr/>
        </p:nvSpPr>
        <p:spPr>
          <a:xfrm rot="10800000">
            <a:off x="-1" y="2302581"/>
            <a:ext cx="5154801" cy="2838530"/>
          </a:xfrm>
          <a:custGeom>
            <a:avLst/>
            <a:gdLst/>
            <a:ahLst/>
            <a:cxnLst/>
            <a:rect l="l" t="t" r="r" b="b"/>
            <a:pathLst>
              <a:path w="13235" h="7288" extrusionOk="0">
                <a:moveTo>
                  <a:pt x="0" y="0"/>
                </a:moveTo>
                <a:cubicBezTo>
                  <a:pt x="744" y="852"/>
                  <a:pt x="2515" y="2586"/>
                  <a:pt x="4780" y="2586"/>
                </a:cubicBezTo>
                <a:cubicBezTo>
                  <a:pt x="4957" y="2586"/>
                  <a:pt x="5137" y="2576"/>
                  <a:pt x="5319" y="2553"/>
                </a:cubicBezTo>
                <a:cubicBezTo>
                  <a:pt x="7444" y="2289"/>
                  <a:pt x="9223" y="1574"/>
                  <a:pt x="10455" y="1574"/>
                </a:cubicBezTo>
                <a:cubicBezTo>
                  <a:pt x="11113" y="1574"/>
                  <a:pt x="11615" y="1778"/>
                  <a:pt x="11931" y="2361"/>
                </a:cubicBezTo>
                <a:cubicBezTo>
                  <a:pt x="12839" y="4038"/>
                  <a:pt x="11343" y="7156"/>
                  <a:pt x="12978" y="7285"/>
                </a:cubicBezTo>
                <a:cubicBezTo>
                  <a:pt x="12993" y="7287"/>
                  <a:pt x="13009" y="7288"/>
                  <a:pt x="13024" y="7288"/>
                </a:cubicBezTo>
                <a:cubicBezTo>
                  <a:pt x="13094" y="7288"/>
                  <a:pt x="13164" y="7268"/>
                  <a:pt x="13234" y="7242"/>
                </a:cubicBezTo>
                <a:lnTo>
                  <a:pt x="13234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3"/>
          <p:cNvSpPr/>
          <p:nvPr/>
        </p:nvSpPr>
        <p:spPr>
          <a:xfrm rot="10800000">
            <a:off x="3728402" y="2394"/>
            <a:ext cx="1608227" cy="778039"/>
          </a:xfrm>
          <a:custGeom>
            <a:avLst/>
            <a:gdLst/>
            <a:ahLst/>
            <a:cxnLst/>
            <a:rect l="l" t="t" r="r" b="b"/>
            <a:pathLst>
              <a:path w="5865" h="2707" extrusionOk="0">
                <a:moveTo>
                  <a:pt x="2605" y="1"/>
                </a:moveTo>
                <a:cubicBezTo>
                  <a:pt x="1421" y="1"/>
                  <a:pt x="755" y="1721"/>
                  <a:pt x="129" y="2568"/>
                </a:cubicBezTo>
                <a:cubicBezTo>
                  <a:pt x="86" y="2611"/>
                  <a:pt x="43" y="2664"/>
                  <a:pt x="1" y="2707"/>
                </a:cubicBezTo>
                <a:lnTo>
                  <a:pt x="5864" y="2707"/>
                </a:lnTo>
                <a:cubicBezTo>
                  <a:pt x="4978" y="1938"/>
                  <a:pt x="4358" y="656"/>
                  <a:pt x="3215" y="143"/>
                </a:cubicBezTo>
                <a:cubicBezTo>
                  <a:pt x="2997" y="45"/>
                  <a:pt x="2795" y="1"/>
                  <a:pt x="2605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3"/>
          <p:cNvSpPr/>
          <p:nvPr/>
        </p:nvSpPr>
        <p:spPr>
          <a:xfrm rot="10800000">
            <a:off x="5359881" y="2388"/>
            <a:ext cx="3784119" cy="1006803"/>
          </a:xfrm>
          <a:custGeom>
            <a:avLst/>
            <a:gdLst/>
            <a:ahLst/>
            <a:cxnLst/>
            <a:rect l="l" t="t" r="r" b="b"/>
            <a:pathLst>
              <a:path w="12209" h="3099" extrusionOk="0">
                <a:moveTo>
                  <a:pt x="6332" y="0"/>
                </a:moveTo>
                <a:cubicBezTo>
                  <a:pt x="4270" y="0"/>
                  <a:pt x="1769" y="858"/>
                  <a:pt x="1" y="1593"/>
                </a:cubicBezTo>
                <a:lnTo>
                  <a:pt x="1" y="3099"/>
                </a:lnTo>
                <a:lnTo>
                  <a:pt x="12208" y="3099"/>
                </a:lnTo>
                <a:cubicBezTo>
                  <a:pt x="11418" y="2714"/>
                  <a:pt x="10371" y="1935"/>
                  <a:pt x="8940" y="760"/>
                </a:cubicBezTo>
                <a:cubicBezTo>
                  <a:pt x="8276" y="213"/>
                  <a:pt x="7359" y="0"/>
                  <a:pt x="6332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3"/>
          <p:cNvSpPr/>
          <p:nvPr/>
        </p:nvSpPr>
        <p:spPr>
          <a:xfrm rot="10800000">
            <a:off x="-3" y="2392"/>
            <a:ext cx="3918328" cy="1567321"/>
          </a:xfrm>
          <a:custGeom>
            <a:avLst/>
            <a:gdLst/>
            <a:ahLst/>
            <a:cxnLst/>
            <a:rect l="l" t="t" r="r" b="b"/>
            <a:pathLst>
              <a:path w="11622" h="4796" extrusionOk="0">
                <a:moveTo>
                  <a:pt x="3676" y="0"/>
                </a:moveTo>
                <a:cubicBezTo>
                  <a:pt x="923" y="0"/>
                  <a:pt x="695" y="3396"/>
                  <a:pt x="0" y="4796"/>
                </a:cubicBezTo>
                <a:lnTo>
                  <a:pt x="11621" y="4796"/>
                </a:lnTo>
                <a:lnTo>
                  <a:pt x="11621" y="2382"/>
                </a:lnTo>
                <a:cubicBezTo>
                  <a:pt x="9944" y="1677"/>
                  <a:pt x="7712" y="940"/>
                  <a:pt x="4796" y="160"/>
                </a:cubicBezTo>
                <a:cubicBezTo>
                  <a:pt x="4382" y="50"/>
                  <a:pt x="4010" y="0"/>
                  <a:pt x="3676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3"/>
          <p:cNvSpPr/>
          <p:nvPr/>
        </p:nvSpPr>
        <p:spPr>
          <a:xfrm rot="10800000">
            <a:off x="6618059" y="2948717"/>
            <a:ext cx="2525941" cy="2192396"/>
          </a:xfrm>
          <a:custGeom>
            <a:avLst/>
            <a:gdLst/>
            <a:ahLst/>
            <a:cxnLst/>
            <a:rect l="l" t="t" r="r" b="b"/>
            <a:pathLst>
              <a:path w="6816" h="5916" extrusionOk="0">
                <a:moveTo>
                  <a:pt x="1" y="0"/>
                </a:moveTo>
                <a:lnTo>
                  <a:pt x="1" y="5597"/>
                </a:lnTo>
                <a:cubicBezTo>
                  <a:pt x="220" y="5784"/>
                  <a:pt x="427" y="5916"/>
                  <a:pt x="641" y="5916"/>
                </a:cubicBezTo>
                <a:cubicBezTo>
                  <a:pt x="708" y="5916"/>
                  <a:pt x="775" y="5903"/>
                  <a:pt x="844" y="5875"/>
                </a:cubicBezTo>
                <a:cubicBezTo>
                  <a:pt x="1816" y="5469"/>
                  <a:pt x="407" y="3109"/>
                  <a:pt x="1207" y="2361"/>
                </a:cubicBezTo>
                <a:cubicBezTo>
                  <a:pt x="1391" y="2190"/>
                  <a:pt x="1600" y="2125"/>
                  <a:pt x="1829" y="2125"/>
                </a:cubicBezTo>
                <a:cubicBezTo>
                  <a:pt x="2536" y="2125"/>
                  <a:pt x="3436" y="2738"/>
                  <a:pt x="4414" y="2738"/>
                </a:cubicBezTo>
                <a:cubicBezTo>
                  <a:pt x="4942" y="2738"/>
                  <a:pt x="5492" y="2559"/>
                  <a:pt x="6046" y="2008"/>
                </a:cubicBezTo>
                <a:cubicBezTo>
                  <a:pt x="6633" y="1421"/>
                  <a:pt x="6815" y="705"/>
                  <a:pt x="6772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CUSTOM"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71B55"/>
              </a:buClr>
              <a:buSzPts val="3300"/>
              <a:buFont typeface="Squada One"/>
              <a:buNone/>
              <a:defRPr sz="3300" b="1" i="0" u="none" strike="noStrike" cap="none">
                <a:solidFill>
                  <a:srgbClr val="071B55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71B55"/>
              </a:buClr>
              <a:buSzPts val="1100"/>
              <a:buNone/>
              <a:defRPr sz="1400">
                <a:solidFill>
                  <a:srgbClr val="071B5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71B55"/>
              </a:buClr>
              <a:buSzPts val="1100"/>
              <a:buNone/>
              <a:defRPr sz="1400">
                <a:solidFill>
                  <a:srgbClr val="071B5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71B55"/>
              </a:buClr>
              <a:buSzPts val="1100"/>
              <a:buNone/>
              <a:defRPr sz="1400">
                <a:solidFill>
                  <a:srgbClr val="071B5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71B55"/>
              </a:buClr>
              <a:buSzPts val="1100"/>
              <a:buNone/>
              <a:defRPr sz="1400">
                <a:solidFill>
                  <a:srgbClr val="071B5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71B55"/>
              </a:buClr>
              <a:buSzPts val="1100"/>
              <a:buNone/>
              <a:defRPr sz="1400">
                <a:solidFill>
                  <a:srgbClr val="071B5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71B55"/>
              </a:buClr>
              <a:buSzPts val="1100"/>
              <a:buNone/>
              <a:defRPr sz="1400">
                <a:solidFill>
                  <a:srgbClr val="071B5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71B55"/>
              </a:buClr>
              <a:buSzPts val="1100"/>
              <a:buNone/>
              <a:defRPr sz="1400">
                <a:solidFill>
                  <a:srgbClr val="071B5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71B55"/>
              </a:buClr>
              <a:buSzPts val="1100"/>
              <a:buNone/>
              <a:defRPr sz="1400">
                <a:solidFill>
                  <a:srgbClr val="071B55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857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71B55"/>
              </a:buClr>
              <a:buSzPts val="900"/>
              <a:buFont typeface="Roboto Slab Light"/>
              <a:buChar char="•"/>
              <a:defRPr sz="900" i="0" u="none" strike="noStrike" cap="none">
                <a:solidFill>
                  <a:srgbClr val="071B5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1pPr>
            <a:lvl2pPr marL="914400" marR="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71B55"/>
              </a:buClr>
              <a:buSzPts val="900"/>
              <a:buFont typeface="Roboto Slab Light"/>
              <a:buChar char="•"/>
              <a:defRPr sz="900" i="0" u="none" strike="noStrike" cap="none">
                <a:solidFill>
                  <a:srgbClr val="071B5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2pPr>
            <a:lvl3pPr marL="1371600" marR="0" lvl="2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71B55"/>
              </a:buClr>
              <a:buSzPts val="900"/>
              <a:buFont typeface="Roboto Slab Light"/>
              <a:buChar char="•"/>
              <a:defRPr sz="900" i="0" u="none" strike="noStrike" cap="none">
                <a:solidFill>
                  <a:srgbClr val="071B5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3pPr>
            <a:lvl4pPr marL="1828800" marR="0" lvl="3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71B55"/>
              </a:buClr>
              <a:buSzPts val="900"/>
              <a:buFont typeface="Roboto Slab Light"/>
              <a:buChar char="•"/>
              <a:defRPr sz="900" i="0" u="none" strike="noStrike" cap="none">
                <a:solidFill>
                  <a:srgbClr val="071B5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4pPr>
            <a:lvl5pPr marL="2286000" marR="0" lvl="4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71B55"/>
              </a:buClr>
              <a:buSzPts val="900"/>
              <a:buFont typeface="Roboto Slab Light"/>
              <a:buChar char="•"/>
              <a:defRPr sz="900" i="0" u="none" strike="noStrike" cap="none">
                <a:solidFill>
                  <a:srgbClr val="071B5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5pPr>
            <a:lvl6pPr marL="2743200" marR="0" lvl="5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71B55"/>
              </a:buClr>
              <a:buSzPts val="900"/>
              <a:buFont typeface="Roboto Slab Light"/>
              <a:buChar char="•"/>
              <a:defRPr sz="900" i="0" u="none" strike="noStrike" cap="none">
                <a:solidFill>
                  <a:srgbClr val="071B5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6pPr>
            <a:lvl7pPr marL="3200400" marR="0" lvl="6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71B55"/>
              </a:buClr>
              <a:buSzPts val="900"/>
              <a:buFont typeface="Roboto Slab Light"/>
              <a:buChar char="•"/>
              <a:defRPr sz="900" i="0" u="none" strike="noStrike" cap="none">
                <a:solidFill>
                  <a:srgbClr val="071B5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7pPr>
            <a:lvl8pPr marL="3657600" marR="0" lvl="7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71B55"/>
              </a:buClr>
              <a:buSzPts val="900"/>
              <a:buFont typeface="Roboto Slab Light"/>
              <a:buChar char="•"/>
              <a:defRPr sz="900" i="0" u="none" strike="noStrike" cap="none">
                <a:solidFill>
                  <a:srgbClr val="071B5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8pPr>
            <a:lvl9pPr marL="4114800" marR="0" lvl="8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71B55"/>
              </a:buClr>
              <a:buSzPts val="900"/>
              <a:buFont typeface="Roboto Slab Light"/>
              <a:buChar char="•"/>
              <a:defRPr sz="900" i="0" u="none" strike="noStrike" cap="none">
                <a:solidFill>
                  <a:srgbClr val="071B5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9" r:id="rId5"/>
    <p:sldLayoutId id="2147483673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11" Type="http://schemas.openxmlformats.org/officeDocument/2006/relationships/image" Target="../media/image12.jpeg"/><Relationship Id="rId5" Type="http://schemas.openxmlformats.org/officeDocument/2006/relationships/image" Target="../media/image7.png"/><Relationship Id="rId10" Type="http://schemas.openxmlformats.org/officeDocument/2006/relationships/image" Target="../media/image11.png"/><Relationship Id="rId4" Type="http://schemas.openxmlformats.org/officeDocument/2006/relationships/image" Target="../media/image6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2"/>
          <p:cNvSpPr txBox="1">
            <a:spLocks noGrp="1"/>
          </p:cNvSpPr>
          <p:nvPr>
            <p:ph type="ctrTitle"/>
          </p:nvPr>
        </p:nvSpPr>
        <p:spPr>
          <a:xfrm>
            <a:off x="1254750" y="1951050"/>
            <a:ext cx="6634500" cy="12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Nunito Sans Black"/>
              <a:buNone/>
            </a:pPr>
            <a:r>
              <a:rPr lang="es-ES" sz="8000" b="0" dirty="0"/>
              <a:t>AMIGOS</a:t>
            </a:r>
            <a:endParaRPr sz="8000" b="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>
            <a:extLst>
              <a:ext uri="{FF2B5EF4-FFF2-40B4-BE49-F238E27FC236}">
                <a16:creationId xmlns:a16="http://schemas.microsoft.com/office/drawing/2014/main" id="{A524D4E9-03C7-4887-86E8-8A1F3A3D9996}"/>
              </a:ext>
            </a:extLst>
          </p:cNvPr>
          <p:cNvGrpSpPr/>
          <p:nvPr/>
        </p:nvGrpSpPr>
        <p:grpSpPr>
          <a:xfrm>
            <a:off x="721372" y="1450048"/>
            <a:ext cx="1672623" cy="2556726"/>
            <a:chOff x="4728063" y="1556374"/>
            <a:chExt cx="1672623" cy="2556726"/>
          </a:xfrm>
        </p:grpSpPr>
        <p:sp>
          <p:nvSpPr>
            <p:cNvPr id="5" name="Google Shape;859;p45">
              <a:extLst>
                <a:ext uri="{FF2B5EF4-FFF2-40B4-BE49-F238E27FC236}">
                  <a16:creationId xmlns:a16="http://schemas.microsoft.com/office/drawing/2014/main" id="{7985B93D-D73D-4F25-B08E-C41B6803A8D5}"/>
                </a:ext>
              </a:extLst>
            </p:cNvPr>
            <p:cNvSpPr txBox="1"/>
            <p:nvPr/>
          </p:nvSpPr>
          <p:spPr>
            <a:xfrm>
              <a:off x="4819775" y="3379000"/>
              <a:ext cx="1489200" cy="73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lvl="0" algn="ctr"/>
              <a:r>
                <a:rPr lang="en" sz="1600" b="1" dirty="0">
                  <a:solidFill>
                    <a:schemeClr val="bg1"/>
                  </a:solidFill>
                  <a:latin typeface="Saira Semi Condensed"/>
                  <a:ea typeface="Saira Semi Condensed"/>
                  <a:cs typeface="Saira Semi Condensed"/>
                  <a:sym typeface="Saira Semi Condensed"/>
                </a:rPr>
                <a:t>Martin Mechkov</a:t>
              </a:r>
              <a:br>
                <a:rPr lang="en" sz="1800" dirty="0">
                  <a:latin typeface="Saira Semi Condensed"/>
                  <a:ea typeface="Saira Semi Condensed"/>
                  <a:cs typeface="Saira Semi Condensed"/>
                  <a:sym typeface="Saira Semi Condensed"/>
                </a:rPr>
              </a:br>
              <a:r>
                <a:rPr lang="en-US" sz="1050" dirty="0">
                  <a:solidFill>
                    <a:schemeClr val="dk2"/>
                  </a:solidFill>
                  <a:latin typeface="Saira Semi Condensed"/>
                  <a:ea typeface="Saira Semi Condensed"/>
                  <a:cs typeface="Saira Semi Condensed"/>
                </a:rPr>
                <a:t>Scrum Trainer</a:t>
              </a:r>
              <a:endParaRPr sz="1050" dirty="0">
                <a:solidFill>
                  <a:schemeClr val="dk2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endParaRPr>
            </a:p>
            <a:p>
              <a:pPr marL="0" lvl="0" indent="0" algn="ctr" rtl="0">
                <a:spcBef>
                  <a:spcPts val="400"/>
                </a:spcBef>
                <a:spcAft>
                  <a:spcPts val="400"/>
                </a:spcAft>
                <a:buNone/>
              </a:pPr>
              <a:endParaRPr dirty="0">
                <a:latin typeface="Saira Semi Condensed"/>
                <a:ea typeface="Saira Semi Condensed"/>
                <a:cs typeface="Saira Semi Condensed"/>
                <a:sym typeface="Saira Semi Condensed"/>
              </a:endParaRPr>
            </a:p>
          </p:txBody>
        </p:sp>
        <p:pic>
          <p:nvPicPr>
            <p:cNvPr id="6" name="Picture 4">
              <a:extLst>
                <a:ext uri="{FF2B5EF4-FFF2-40B4-BE49-F238E27FC236}">
                  <a16:creationId xmlns:a16="http://schemas.microsoft.com/office/drawing/2014/main" id="{F539CC3B-BAA1-4D6E-B0E5-7069C7C7E07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28063" y="1556374"/>
              <a:ext cx="1672623" cy="1713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Google Shape;859;p45">
            <a:extLst>
              <a:ext uri="{FF2B5EF4-FFF2-40B4-BE49-F238E27FC236}">
                <a16:creationId xmlns:a16="http://schemas.microsoft.com/office/drawing/2014/main" id="{683EADD0-7990-4379-B9BC-43559E8C86C8}"/>
              </a:ext>
            </a:extLst>
          </p:cNvPr>
          <p:cNvSpPr txBox="1"/>
          <p:nvPr/>
        </p:nvSpPr>
        <p:spPr>
          <a:xfrm>
            <a:off x="2635566" y="3272674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 algn="ctr"/>
            <a:r>
              <a:rPr lang="en" sz="1600" b="1" dirty="0">
                <a:solidFill>
                  <a:schemeClr val="bg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rPr>
              <a:t>Polya Dimitrova</a:t>
            </a:r>
            <a:br>
              <a:rPr lang="en" sz="1800" dirty="0">
                <a:latin typeface="Saira Semi Condensed"/>
                <a:ea typeface="Saira Semi Condensed"/>
                <a:cs typeface="Saira Semi Condensed"/>
                <a:sym typeface="Saira Semi Condensed"/>
              </a:rPr>
            </a:br>
            <a:r>
              <a:rPr lang="en-US" sz="1050" dirty="0">
                <a:solidFill>
                  <a:schemeClr val="dk2"/>
                </a:solidFill>
                <a:latin typeface="Saira Semi Condensed"/>
                <a:ea typeface="Saira Semi Condensed"/>
                <a:cs typeface="Saira Semi Condensed"/>
              </a:rPr>
              <a:t>Front-End Developer</a:t>
            </a:r>
            <a:endParaRPr sz="1050" dirty="0">
              <a:solidFill>
                <a:schemeClr val="dk2"/>
              </a:solidFill>
              <a:latin typeface="Saira Semi Condensed"/>
              <a:ea typeface="Saira Semi Condensed"/>
              <a:cs typeface="Saira Semi Condensed"/>
              <a:sym typeface="Saira Semi Condensed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 dirty="0">
              <a:latin typeface="Saira Semi Condensed"/>
              <a:ea typeface="Saira Semi Condensed"/>
              <a:cs typeface="Saira Semi Condensed"/>
              <a:sym typeface="Saira Semi Condensed"/>
            </a:endParaRPr>
          </a:p>
        </p:txBody>
      </p:sp>
      <p:sp>
        <p:nvSpPr>
          <p:cNvPr id="15" name="Google Shape;859;p45">
            <a:extLst>
              <a:ext uri="{FF2B5EF4-FFF2-40B4-BE49-F238E27FC236}">
                <a16:creationId xmlns:a16="http://schemas.microsoft.com/office/drawing/2014/main" id="{8CA1F67D-FDAA-47F5-B35C-A2018B07A8ED}"/>
              </a:ext>
            </a:extLst>
          </p:cNvPr>
          <p:cNvSpPr txBox="1"/>
          <p:nvPr/>
        </p:nvSpPr>
        <p:spPr>
          <a:xfrm>
            <a:off x="4458048" y="3272674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/>
            <a:r>
              <a:rPr lang="en" sz="1600" b="1" dirty="0">
                <a:solidFill>
                  <a:schemeClr val="bg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rPr>
              <a:t>Martin Martinov</a:t>
            </a:r>
            <a:br>
              <a:rPr lang="en" sz="1800" dirty="0">
                <a:latin typeface="Saira Semi Condensed"/>
                <a:ea typeface="Saira Semi Condensed"/>
                <a:cs typeface="Saira Semi Condensed"/>
                <a:sym typeface="Saira Semi Condensed"/>
              </a:rPr>
            </a:br>
            <a:r>
              <a:rPr lang="en-US" sz="1050" dirty="0">
                <a:solidFill>
                  <a:schemeClr val="dk2"/>
                </a:solidFill>
                <a:latin typeface="Saira Semi Condensed"/>
                <a:ea typeface="Saira Semi Condensed"/>
                <a:cs typeface="Saira Semi Condensed"/>
              </a:rPr>
              <a:t>Back-End Developer</a:t>
            </a:r>
            <a:endParaRPr lang="en-US" sz="1050" dirty="0">
              <a:solidFill>
                <a:schemeClr val="dk2"/>
              </a:solidFill>
              <a:latin typeface="Saira Semi Condensed"/>
              <a:ea typeface="Saira Semi Condensed"/>
              <a:cs typeface="Saira Semi Condensed"/>
              <a:sym typeface="Saira Semi Condensed"/>
            </a:endParaRPr>
          </a:p>
          <a:p>
            <a:pPr lvl="0" algn="ctr"/>
            <a:endParaRPr sz="1050" dirty="0">
              <a:solidFill>
                <a:schemeClr val="dk2"/>
              </a:solidFill>
              <a:latin typeface="Saira Semi Condensed"/>
              <a:ea typeface="Saira Semi Condensed"/>
              <a:cs typeface="Saira Semi Condensed"/>
              <a:sym typeface="Saira Semi Condensed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 dirty="0">
              <a:latin typeface="Saira Semi Condensed"/>
              <a:ea typeface="Saira Semi Condensed"/>
              <a:cs typeface="Saira Semi Condensed"/>
              <a:sym typeface="Saira Semi Condensed"/>
            </a:endParaRPr>
          </a:p>
        </p:txBody>
      </p:sp>
      <p:sp>
        <p:nvSpPr>
          <p:cNvPr id="18" name="Google Shape;859;p45">
            <a:extLst>
              <a:ext uri="{FF2B5EF4-FFF2-40B4-BE49-F238E27FC236}">
                <a16:creationId xmlns:a16="http://schemas.microsoft.com/office/drawing/2014/main" id="{AF2B1F1E-6E04-46A4-BCB4-FAE8EC985CEF}"/>
              </a:ext>
            </a:extLst>
          </p:cNvPr>
          <p:cNvSpPr txBox="1"/>
          <p:nvPr/>
        </p:nvSpPr>
        <p:spPr>
          <a:xfrm>
            <a:off x="6280530" y="3272674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 algn="ctr"/>
            <a:r>
              <a:rPr lang="en" sz="1600" b="1" dirty="0">
                <a:solidFill>
                  <a:schemeClr val="bg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rPr>
              <a:t>Kristian Tsvetkov</a:t>
            </a:r>
            <a:br>
              <a:rPr lang="en" sz="1800" dirty="0">
                <a:latin typeface="Saira Semi Condensed"/>
                <a:ea typeface="Saira Semi Condensed"/>
                <a:cs typeface="Saira Semi Condensed"/>
                <a:sym typeface="Saira Semi Condensed"/>
              </a:rPr>
            </a:br>
            <a:r>
              <a:rPr lang="en-US" sz="1050" dirty="0">
                <a:solidFill>
                  <a:schemeClr val="dk2"/>
                </a:solidFill>
                <a:latin typeface="Saira Semi Condensed"/>
                <a:ea typeface="Saira Semi Condensed"/>
                <a:cs typeface="Saira Semi Condensed"/>
              </a:rPr>
              <a:t>QA Engineer</a:t>
            </a:r>
            <a:endParaRPr sz="1050" dirty="0">
              <a:solidFill>
                <a:schemeClr val="dk2"/>
              </a:solidFill>
              <a:latin typeface="Saira Semi Condensed"/>
              <a:ea typeface="Saira Semi Condensed"/>
              <a:cs typeface="Saira Semi Condensed"/>
              <a:sym typeface="Saira Semi Condensed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 dirty="0">
              <a:latin typeface="Saira Semi Condensed"/>
              <a:ea typeface="Saira Semi Condensed"/>
              <a:cs typeface="Saira Semi Condensed"/>
              <a:sym typeface="Saira Semi Condensed"/>
            </a:endParaRPr>
          </a:p>
        </p:txBody>
      </p:sp>
      <p:pic>
        <p:nvPicPr>
          <p:cNvPr id="10" name="Картина 9" descr="Картина, която съдържа лице, стена, жена, закрито&#10;&#10;Описанието е генерирано автоматично">
            <a:extLst>
              <a:ext uri="{FF2B5EF4-FFF2-40B4-BE49-F238E27FC236}">
                <a16:creationId xmlns:a16="http://schemas.microsoft.com/office/drawing/2014/main" id="{B66034A7-9453-4149-B2FC-F7160C51514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536" t="-607" r="9536" b="10655"/>
          <a:stretch/>
        </p:blipFill>
        <p:spPr>
          <a:xfrm>
            <a:off x="2543854" y="1450048"/>
            <a:ext cx="1672623" cy="1713600"/>
          </a:xfrm>
          <a:prstGeom prst="rect">
            <a:avLst/>
          </a:prstGeom>
        </p:spPr>
      </p:pic>
      <p:pic>
        <p:nvPicPr>
          <p:cNvPr id="3" name="Picture 2" descr="A person in a blue shirt&#10;&#10;Description automatically generated with medium confidence">
            <a:extLst>
              <a:ext uri="{FF2B5EF4-FFF2-40B4-BE49-F238E27FC236}">
                <a16:creationId xmlns:a16="http://schemas.microsoft.com/office/drawing/2014/main" id="{8BBD0353-6A32-4F45-9591-50E57A9AA3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66336" y="1450048"/>
            <a:ext cx="1672622" cy="1713600"/>
          </a:xfrm>
          <a:prstGeom prst="rect">
            <a:avLst/>
          </a:prstGeom>
        </p:spPr>
      </p:pic>
      <p:pic>
        <p:nvPicPr>
          <p:cNvPr id="8" name="Picture 7" descr="A person wearing glasses&#10;&#10;Description automatically generated with medium confidence">
            <a:extLst>
              <a:ext uri="{FF2B5EF4-FFF2-40B4-BE49-F238E27FC236}">
                <a16:creationId xmlns:a16="http://schemas.microsoft.com/office/drawing/2014/main" id="{7516EE1E-C336-419B-8DF7-383591406F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90808" y="1450048"/>
            <a:ext cx="1668643" cy="1713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C2E3A"/>
            </a:gs>
            <a:gs pos="100000">
              <a:srgbClr val="110F16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25;p33">
            <a:extLst>
              <a:ext uri="{FF2B5EF4-FFF2-40B4-BE49-F238E27FC236}">
                <a16:creationId xmlns:a16="http://schemas.microsoft.com/office/drawing/2014/main" id="{6ED64689-7D4A-4DF3-982E-517D8AA84028}"/>
              </a:ext>
            </a:extLst>
          </p:cNvPr>
          <p:cNvSpPr txBox="1">
            <a:spLocks/>
          </p:cNvSpPr>
          <p:nvPr/>
        </p:nvSpPr>
        <p:spPr>
          <a:xfrm>
            <a:off x="734331" y="404037"/>
            <a:ext cx="7675337" cy="816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90000"/>
              </a:lnSpc>
              <a:buClr>
                <a:schemeClr val="dk1"/>
              </a:buClr>
              <a:buSzPts val="4500"/>
              <a:buFont typeface="Nunito Sans Black"/>
              <a:buNone/>
            </a:pPr>
            <a:r>
              <a:rPr lang="es-ES" sz="4800" dirty="0">
                <a:solidFill>
                  <a:schemeClr val="bg1"/>
                </a:solidFill>
                <a:latin typeface="Squada One" panose="020B0604020202020204" charset="0"/>
              </a:rPr>
              <a:t>Used Programs and Technologies</a:t>
            </a:r>
          </a:p>
        </p:txBody>
      </p:sp>
      <p:pic>
        <p:nvPicPr>
          <p:cNvPr id="9" name="Picture 2" descr="Microsoft Teams Logo, history, meaning, symbol, PNG">
            <a:extLst>
              <a:ext uri="{FF2B5EF4-FFF2-40B4-BE49-F238E27FC236}">
                <a16:creationId xmlns:a16="http://schemas.microsoft.com/office/drawing/2014/main" id="{3BD0CC30-7400-48C4-8C81-16DEB50894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308568"/>
            <a:ext cx="2376967" cy="1337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Visual Studio logo and symbol, meaning, history, PNG">
            <a:extLst>
              <a:ext uri="{FF2B5EF4-FFF2-40B4-BE49-F238E27FC236}">
                <a16:creationId xmlns:a16="http://schemas.microsoft.com/office/drawing/2014/main" id="{EF096AA7-6665-439F-A115-D939C210E1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12" y="1613601"/>
            <a:ext cx="2284341" cy="1427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Github Logo - Free social media icons">
            <a:extLst>
              <a:ext uri="{FF2B5EF4-FFF2-40B4-BE49-F238E27FC236}">
                <a16:creationId xmlns:a16="http://schemas.microsoft.com/office/drawing/2014/main" id="{D0C8570B-8944-47C1-BBB9-CFD726ED60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8439" y="3388079"/>
            <a:ext cx="1257533" cy="1257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0">
            <a:extLst>
              <a:ext uri="{FF2B5EF4-FFF2-40B4-BE49-F238E27FC236}">
                <a16:creationId xmlns:a16="http://schemas.microsoft.com/office/drawing/2014/main" id="{423CB4E0-FC64-4961-A757-79187F17EE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7516" y="3534046"/>
            <a:ext cx="1132152" cy="1111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4" descr="Microsoft PowerPoint - Cambrian College Teaching &amp;amp; Learning Innovation Hub">
            <a:extLst>
              <a:ext uri="{FF2B5EF4-FFF2-40B4-BE49-F238E27FC236}">
                <a16:creationId xmlns:a16="http://schemas.microsoft.com/office/drawing/2014/main" id="{C78CDAA5-58B9-43E1-8584-F308DA222BE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2400" b="99400" l="30240" r="69760">
                        <a14:foregroundMark x1="59440" y1="36600" x2="60160" y2="31400"/>
                        <a14:foregroundMark x1="62800" y1="25800" x2="61840" y2="79400"/>
                        <a14:foregroundMark x1="52480" y1="23400" x2="63680" y2="26800"/>
                        <a14:foregroundMark x1="63520" y1="23400" x2="65920" y2="27400"/>
                        <a14:foregroundMark x1="64080" y1="33400" x2="55920" y2="79000"/>
                        <a14:foregroundMark x1="52800" y1="51400" x2="57200" y2="71800"/>
                        <a14:foregroundMark x1="40160" y1="30400" x2="43040" y2="67800"/>
                        <a14:foregroundMark x1="44320" y1="31400" x2="40400" y2="61600"/>
                        <a14:foregroundMark x1="39440" y1="35000" x2="47200" y2="56600"/>
                        <a14:foregroundMark x1="65280" y1="31000" x2="64240" y2="77000"/>
                        <a14:foregroundMark x1="55280" y1="25000" x2="61680" y2="546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8682" r="28683"/>
          <a:stretch/>
        </p:blipFill>
        <p:spPr bwMode="auto">
          <a:xfrm>
            <a:off x="2805160" y="1613601"/>
            <a:ext cx="1375525" cy="1290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iscord Logo - PNG and Vector - Logo Download">
            <a:extLst>
              <a:ext uri="{FF2B5EF4-FFF2-40B4-BE49-F238E27FC236}">
                <a16:creationId xmlns:a16="http://schemas.microsoft.com/office/drawing/2014/main" id="{73CDA3E4-BE23-4D76-8DD9-20AB8E6B8E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5160" y="3297558"/>
            <a:ext cx="1348054" cy="1348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Krita - Wikipedia">
            <a:extLst>
              <a:ext uri="{FF2B5EF4-FFF2-40B4-BE49-F238E27FC236}">
                <a16:creationId xmlns:a16="http://schemas.microsoft.com/office/drawing/2014/main" id="{77416C4A-2DB6-46F8-9ECD-D0D4B88BC3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1993" y="1464465"/>
            <a:ext cx="1730423" cy="1730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4" descr="TestCaseLab Reviews 2021: Details, Pricing, &amp;amp; Features | G2">
            <a:extLst>
              <a:ext uri="{FF2B5EF4-FFF2-40B4-BE49-F238E27FC236}">
                <a16:creationId xmlns:a16="http://schemas.microsoft.com/office/drawing/2014/main" id="{E356C4EE-B6F5-45DE-A771-4C60ED844E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clrChange>
              <a:clrFrom>
                <a:srgbClr val="23262D"/>
              </a:clrFrom>
              <a:clrTo>
                <a:srgbClr val="23262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20" r="25069"/>
          <a:stretch/>
        </p:blipFill>
        <p:spPr bwMode="auto">
          <a:xfrm>
            <a:off x="6990343" y="1464465"/>
            <a:ext cx="1706497" cy="1770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20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3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18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8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4"/>
          <p:cNvSpPr txBox="1">
            <a:spLocks noGrp="1"/>
          </p:cNvSpPr>
          <p:nvPr>
            <p:ph type="subTitle" idx="1"/>
          </p:nvPr>
        </p:nvSpPr>
        <p:spPr>
          <a:xfrm flipH="1">
            <a:off x="2406290" y="1389099"/>
            <a:ext cx="6451500" cy="5616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s-ES" dirty="0"/>
              <a:t>Mind storming</a:t>
            </a:r>
            <a:endParaRPr dirty="0"/>
          </a:p>
        </p:txBody>
      </p:sp>
      <p:sp>
        <p:nvSpPr>
          <p:cNvPr id="332" name="Google Shape;332;p34"/>
          <p:cNvSpPr txBox="1">
            <a:spLocks noGrp="1"/>
          </p:cNvSpPr>
          <p:nvPr>
            <p:ph type="subTitle" idx="2"/>
          </p:nvPr>
        </p:nvSpPr>
        <p:spPr>
          <a:xfrm flipH="1">
            <a:off x="2406290" y="2108561"/>
            <a:ext cx="6451500" cy="5616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s-ES" dirty="0"/>
              <a:t>Workflow organization</a:t>
            </a:r>
            <a:endParaRPr dirty="0"/>
          </a:p>
        </p:txBody>
      </p:sp>
      <p:sp>
        <p:nvSpPr>
          <p:cNvPr id="333" name="Google Shape;333;p34"/>
          <p:cNvSpPr txBox="1">
            <a:spLocks noGrp="1"/>
          </p:cNvSpPr>
          <p:nvPr>
            <p:ph type="subTitle" idx="3"/>
          </p:nvPr>
        </p:nvSpPr>
        <p:spPr>
          <a:xfrm flipH="1">
            <a:off x="2406290" y="2810183"/>
            <a:ext cx="6451500" cy="5616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s-ES" dirty="0"/>
              <a:t>Realization</a:t>
            </a:r>
            <a:endParaRPr dirty="0"/>
          </a:p>
        </p:txBody>
      </p:sp>
      <p:sp>
        <p:nvSpPr>
          <p:cNvPr id="337" name="Google Shape;337;p34"/>
          <p:cNvSpPr txBox="1">
            <a:spLocks noGrp="1"/>
          </p:cNvSpPr>
          <p:nvPr>
            <p:ph type="ctrTitle"/>
          </p:nvPr>
        </p:nvSpPr>
        <p:spPr>
          <a:xfrm>
            <a:off x="2179674" y="338699"/>
            <a:ext cx="4659726" cy="946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 dirty="0"/>
              <a:t>Stages of realization</a:t>
            </a:r>
            <a:endParaRPr sz="4400" b="0" dirty="0"/>
          </a:p>
        </p:txBody>
      </p:sp>
      <p:sp>
        <p:nvSpPr>
          <p:cNvPr id="338" name="Google Shape;338;p34"/>
          <p:cNvSpPr txBox="1">
            <a:spLocks noGrp="1"/>
          </p:cNvSpPr>
          <p:nvPr>
            <p:ph type="title" idx="7"/>
          </p:nvPr>
        </p:nvSpPr>
        <p:spPr>
          <a:xfrm>
            <a:off x="1109465" y="1624139"/>
            <a:ext cx="1230600" cy="4545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b="0"/>
              <a:t>01</a:t>
            </a:r>
            <a:endParaRPr b="0"/>
          </a:p>
        </p:txBody>
      </p:sp>
      <p:sp>
        <p:nvSpPr>
          <p:cNvPr id="339" name="Google Shape;339;p34"/>
          <p:cNvSpPr txBox="1">
            <a:spLocks noGrp="1"/>
          </p:cNvSpPr>
          <p:nvPr>
            <p:ph type="title" idx="8"/>
          </p:nvPr>
        </p:nvSpPr>
        <p:spPr>
          <a:xfrm>
            <a:off x="1109465" y="2340911"/>
            <a:ext cx="1230600" cy="4545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b="0"/>
              <a:t>02</a:t>
            </a:r>
            <a:endParaRPr b="0"/>
          </a:p>
        </p:txBody>
      </p:sp>
      <p:sp>
        <p:nvSpPr>
          <p:cNvPr id="340" name="Google Shape;340;p34"/>
          <p:cNvSpPr txBox="1">
            <a:spLocks noGrp="1"/>
          </p:cNvSpPr>
          <p:nvPr>
            <p:ph type="title" idx="9"/>
          </p:nvPr>
        </p:nvSpPr>
        <p:spPr>
          <a:xfrm>
            <a:off x="1109465" y="3061516"/>
            <a:ext cx="1230600" cy="4545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b="0"/>
              <a:t>03</a:t>
            </a:r>
            <a:endParaRPr b="0"/>
          </a:p>
        </p:txBody>
      </p:sp>
      <p:sp>
        <p:nvSpPr>
          <p:cNvPr id="342" name="Google Shape;342;p34"/>
          <p:cNvSpPr txBox="1">
            <a:spLocks noGrp="1"/>
          </p:cNvSpPr>
          <p:nvPr>
            <p:ph type="title" idx="15"/>
          </p:nvPr>
        </p:nvSpPr>
        <p:spPr>
          <a:xfrm>
            <a:off x="1109465" y="3831516"/>
            <a:ext cx="1230600" cy="4545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b="0" dirty="0"/>
              <a:t>04</a:t>
            </a:r>
            <a:endParaRPr b="0" dirty="0"/>
          </a:p>
        </p:txBody>
      </p:sp>
      <p:sp>
        <p:nvSpPr>
          <p:cNvPr id="343" name="Google Shape;343;p34"/>
          <p:cNvSpPr txBox="1">
            <a:spLocks noGrp="1"/>
          </p:cNvSpPr>
          <p:nvPr>
            <p:ph type="subTitle" idx="13"/>
          </p:nvPr>
        </p:nvSpPr>
        <p:spPr>
          <a:xfrm flipH="1">
            <a:off x="2406290" y="3580183"/>
            <a:ext cx="6451500" cy="5616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s-ES" dirty="0"/>
              <a:t>Testing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25;p33">
            <a:extLst>
              <a:ext uri="{FF2B5EF4-FFF2-40B4-BE49-F238E27FC236}">
                <a16:creationId xmlns:a16="http://schemas.microsoft.com/office/drawing/2014/main" id="{5D94B40A-667E-4154-968D-7E90AFCA8FBD}"/>
              </a:ext>
            </a:extLst>
          </p:cNvPr>
          <p:cNvSpPr txBox="1">
            <a:spLocks/>
          </p:cNvSpPr>
          <p:nvPr/>
        </p:nvSpPr>
        <p:spPr>
          <a:xfrm>
            <a:off x="2567763" y="465825"/>
            <a:ext cx="4008473" cy="70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72D"/>
              </a:buClr>
              <a:buSzPts val="4500"/>
              <a:buFont typeface="Nunito Sans Black"/>
              <a:buNone/>
              <a:tabLst/>
              <a:defRPr/>
            </a:pPr>
            <a:r>
              <a:rPr lang="es-ES" sz="4800" dirty="0">
                <a:solidFill>
                  <a:srgbClr val="FFFFFF"/>
                </a:solidFill>
                <a:latin typeface="Squada One" panose="020B0604020202020204" charset="0"/>
              </a:rPr>
              <a:t>Future Ideas</a:t>
            </a:r>
            <a:endParaRPr kumimoji="0" lang="es-ES" sz="4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quada One" panose="020B0604020202020204" charset="0"/>
              <a:cs typeface="Arial"/>
              <a:sym typeface="Arial"/>
            </a:endParaRPr>
          </a:p>
        </p:txBody>
      </p:sp>
      <p:pic>
        <p:nvPicPr>
          <p:cNvPr id="1026" name="Picture 2" descr="Sql - Free seo and web icons">
            <a:extLst>
              <a:ext uri="{FF2B5EF4-FFF2-40B4-BE49-F238E27FC236}">
                <a16:creationId xmlns:a16="http://schemas.microsoft.com/office/drawing/2014/main" id="{8DF9AB4D-9E1D-4626-BBE3-785F2125D0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1520" y="1933795"/>
            <a:ext cx="1640958" cy="1640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oogle Shape;7140;p72">
            <a:extLst>
              <a:ext uri="{FF2B5EF4-FFF2-40B4-BE49-F238E27FC236}">
                <a16:creationId xmlns:a16="http://schemas.microsoft.com/office/drawing/2014/main" id="{490AC7FB-1FAD-41A7-B9EF-0F18E1AACF00}"/>
              </a:ext>
            </a:extLst>
          </p:cNvPr>
          <p:cNvGrpSpPr/>
          <p:nvPr/>
        </p:nvGrpSpPr>
        <p:grpSpPr>
          <a:xfrm>
            <a:off x="1492972" y="1933795"/>
            <a:ext cx="1781840" cy="1640958"/>
            <a:chOff x="-37190575" y="1951325"/>
            <a:chExt cx="324525" cy="315875"/>
          </a:xfrm>
          <a:solidFill>
            <a:schemeClr val="bg2">
              <a:lumMod val="75000"/>
            </a:schemeClr>
          </a:solidFill>
        </p:grpSpPr>
        <p:sp>
          <p:nvSpPr>
            <p:cNvPr id="13" name="Google Shape;7141;p72">
              <a:extLst>
                <a:ext uri="{FF2B5EF4-FFF2-40B4-BE49-F238E27FC236}">
                  <a16:creationId xmlns:a16="http://schemas.microsoft.com/office/drawing/2014/main" id="{2834438B-576B-4B10-97A7-0B279C2952C7}"/>
                </a:ext>
              </a:extLst>
            </p:cNvPr>
            <p:cNvSpPr/>
            <p:nvPr/>
          </p:nvSpPr>
          <p:spPr>
            <a:xfrm>
              <a:off x="-37190575" y="1951325"/>
              <a:ext cx="324525" cy="315875"/>
            </a:xfrm>
            <a:custGeom>
              <a:avLst/>
              <a:gdLst/>
              <a:ahLst/>
              <a:cxnLst/>
              <a:rect l="l" t="t" r="r" b="b"/>
              <a:pathLst>
                <a:path w="12981" h="12635" extrusionOk="0">
                  <a:moveTo>
                    <a:pt x="6693" y="790"/>
                  </a:moveTo>
                  <a:cubicBezTo>
                    <a:pt x="8301" y="790"/>
                    <a:pt x="9913" y="1489"/>
                    <a:pt x="11028" y="2868"/>
                  </a:cubicBezTo>
                  <a:cubicBezTo>
                    <a:pt x="11752" y="3813"/>
                    <a:pt x="12193" y="5010"/>
                    <a:pt x="12193" y="6270"/>
                  </a:cubicBezTo>
                  <a:cubicBezTo>
                    <a:pt x="12162" y="7058"/>
                    <a:pt x="11563" y="7593"/>
                    <a:pt x="10870" y="7593"/>
                  </a:cubicBezTo>
                  <a:lnTo>
                    <a:pt x="10019" y="7593"/>
                  </a:lnTo>
                  <a:cubicBezTo>
                    <a:pt x="8854" y="7593"/>
                    <a:pt x="7940" y="8539"/>
                    <a:pt x="7940" y="9704"/>
                  </a:cubicBezTo>
                  <a:lnTo>
                    <a:pt x="7940" y="10523"/>
                  </a:lnTo>
                  <a:cubicBezTo>
                    <a:pt x="7940" y="11216"/>
                    <a:pt x="7404" y="11784"/>
                    <a:pt x="6680" y="11815"/>
                  </a:cubicBezTo>
                  <a:cubicBezTo>
                    <a:pt x="6239" y="11815"/>
                    <a:pt x="5892" y="11784"/>
                    <a:pt x="5420" y="11658"/>
                  </a:cubicBezTo>
                  <a:cubicBezTo>
                    <a:pt x="3844" y="11311"/>
                    <a:pt x="2490" y="10208"/>
                    <a:pt x="1765" y="8791"/>
                  </a:cubicBezTo>
                  <a:cubicBezTo>
                    <a:pt x="536" y="6428"/>
                    <a:pt x="1261" y="3340"/>
                    <a:pt x="3624" y="1733"/>
                  </a:cubicBezTo>
                  <a:cubicBezTo>
                    <a:pt x="4545" y="1102"/>
                    <a:pt x="5618" y="790"/>
                    <a:pt x="6693" y="790"/>
                  </a:cubicBezTo>
                  <a:close/>
                  <a:moveTo>
                    <a:pt x="6648" y="1"/>
                  </a:moveTo>
                  <a:cubicBezTo>
                    <a:pt x="4474" y="1"/>
                    <a:pt x="2553" y="1103"/>
                    <a:pt x="1419" y="2805"/>
                  </a:cubicBezTo>
                  <a:cubicBezTo>
                    <a:pt x="95" y="4726"/>
                    <a:pt x="1" y="7215"/>
                    <a:pt x="1009" y="9169"/>
                  </a:cubicBezTo>
                  <a:cubicBezTo>
                    <a:pt x="2080" y="11216"/>
                    <a:pt x="4191" y="12634"/>
                    <a:pt x="6680" y="12634"/>
                  </a:cubicBezTo>
                  <a:cubicBezTo>
                    <a:pt x="7814" y="12634"/>
                    <a:pt x="8791" y="11689"/>
                    <a:pt x="8791" y="10523"/>
                  </a:cubicBezTo>
                  <a:lnTo>
                    <a:pt x="8791" y="9704"/>
                  </a:lnTo>
                  <a:cubicBezTo>
                    <a:pt x="8791" y="8980"/>
                    <a:pt x="9358" y="8444"/>
                    <a:pt x="10019" y="8444"/>
                  </a:cubicBezTo>
                  <a:lnTo>
                    <a:pt x="10870" y="8444"/>
                  </a:lnTo>
                  <a:cubicBezTo>
                    <a:pt x="12004" y="8444"/>
                    <a:pt x="12981" y="7499"/>
                    <a:pt x="12981" y="6333"/>
                  </a:cubicBezTo>
                  <a:cubicBezTo>
                    <a:pt x="12981" y="2962"/>
                    <a:pt x="10240" y="1"/>
                    <a:pt x="664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7142;p72">
              <a:extLst>
                <a:ext uri="{FF2B5EF4-FFF2-40B4-BE49-F238E27FC236}">
                  <a16:creationId xmlns:a16="http://schemas.microsoft.com/office/drawing/2014/main" id="{EB5547E2-60B9-4FD5-BB77-71FD249ED0BE}"/>
                </a:ext>
              </a:extLst>
            </p:cNvPr>
            <p:cNvSpPr/>
            <p:nvPr/>
          </p:nvSpPr>
          <p:spPr>
            <a:xfrm>
              <a:off x="-37081875" y="2162600"/>
              <a:ext cx="72475" cy="63100"/>
            </a:xfrm>
            <a:custGeom>
              <a:avLst/>
              <a:gdLst/>
              <a:ahLst/>
              <a:cxnLst/>
              <a:rect l="l" t="t" r="r" b="b"/>
              <a:pathLst>
                <a:path w="2899" h="2524" extrusionOk="0">
                  <a:moveTo>
                    <a:pt x="1418" y="812"/>
                  </a:moveTo>
                  <a:cubicBezTo>
                    <a:pt x="1670" y="812"/>
                    <a:pt x="1859" y="1001"/>
                    <a:pt x="1859" y="1253"/>
                  </a:cubicBezTo>
                  <a:cubicBezTo>
                    <a:pt x="1859" y="1474"/>
                    <a:pt x="1670" y="1663"/>
                    <a:pt x="1418" y="1663"/>
                  </a:cubicBezTo>
                  <a:cubicBezTo>
                    <a:pt x="1198" y="1663"/>
                    <a:pt x="1009" y="1474"/>
                    <a:pt x="1009" y="1253"/>
                  </a:cubicBezTo>
                  <a:cubicBezTo>
                    <a:pt x="1009" y="1001"/>
                    <a:pt x="1198" y="812"/>
                    <a:pt x="1418" y="812"/>
                  </a:cubicBezTo>
                  <a:close/>
                  <a:moveTo>
                    <a:pt x="1405" y="0"/>
                  </a:moveTo>
                  <a:cubicBezTo>
                    <a:pt x="1250" y="0"/>
                    <a:pt x="1094" y="28"/>
                    <a:pt x="946" y="88"/>
                  </a:cubicBezTo>
                  <a:cubicBezTo>
                    <a:pt x="316" y="371"/>
                    <a:pt x="0" y="1127"/>
                    <a:pt x="284" y="1757"/>
                  </a:cubicBezTo>
                  <a:cubicBezTo>
                    <a:pt x="496" y="2229"/>
                    <a:pt x="973" y="2524"/>
                    <a:pt x="1463" y="2524"/>
                  </a:cubicBezTo>
                  <a:cubicBezTo>
                    <a:pt x="1628" y="2524"/>
                    <a:pt x="1795" y="2490"/>
                    <a:pt x="1954" y="2419"/>
                  </a:cubicBezTo>
                  <a:cubicBezTo>
                    <a:pt x="2584" y="2135"/>
                    <a:pt x="2899" y="1379"/>
                    <a:pt x="2615" y="749"/>
                  </a:cubicBezTo>
                  <a:cubicBezTo>
                    <a:pt x="2399" y="292"/>
                    <a:pt x="1907" y="0"/>
                    <a:pt x="140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7143;p72">
              <a:extLst>
                <a:ext uri="{FF2B5EF4-FFF2-40B4-BE49-F238E27FC236}">
                  <a16:creationId xmlns:a16="http://schemas.microsoft.com/office/drawing/2014/main" id="{7D5121B7-D8CE-407E-8773-8BEB35A34EB8}"/>
                </a:ext>
              </a:extLst>
            </p:cNvPr>
            <p:cNvSpPr/>
            <p:nvPr/>
          </p:nvSpPr>
          <p:spPr>
            <a:xfrm>
              <a:off x="-37144875" y="2099025"/>
              <a:ext cx="72475" cy="62875"/>
            </a:xfrm>
            <a:custGeom>
              <a:avLst/>
              <a:gdLst/>
              <a:ahLst/>
              <a:cxnLst/>
              <a:rect l="l" t="t" r="r" b="b"/>
              <a:pathLst>
                <a:path w="2899" h="2515" extrusionOk="0">
                  <a:moveTo>
                    <a:pt x="1418" y="835"/>
                  </a:moveTo>
                  <a:cubicBezTo>
                    <a:pt x="1670" y="835"/>
                    <a:pt x="1859" y="1024"/>
                    <a:pt x="1859" y="1276"/>
                  </a:cubicBezTo>
                  <a:cubicBezTo>
                    <a:pt x="1859" y="1496"/>
                    <a:pt x="1670" y="1685"/>
                    <a:pt x="1418" y="1685"/>
                  </a:cubicBezTo>
                  <a:cubicBezTo>
                    <a:pt x="1197" y="1685"/>
                    <a:pt x="1008" y="1496"/>
                    <a:pt x="1008" y="1276"/>
                  </a:cubicBezTo>
                  <a:cubicBezTo>
                    <a:pt x="1008" y="1024"/>
                    <a:pt x="1197" y="835"/>
                    <a:pt x="1418" y="835"/>
                  </a:cubicBezTo>
                  <a:close/>
                  <a:moveTo>
                    <a:pt x="1411" y="0"/>
                  </a:moveTo>
                  <a:cubicBezTo>
                    <a:pt x="1254" y="0"/>
                    <a:pt x="1096" y="26"/>
                    <a:pt x="945" y="79"/>
                  </a:cubicBezTo>
                  <a:cubicBezTo>
                    <a:pt x="315" y="362"/>
                    <a:pt x="0" y="1118"/>
                    <a:pt x="284" y="1748"/>
                  </a:cubicBezTo>
                  <a:cubicBezTo>
                    <a:pt x="496" y="2220"/>
                    <a:pt x="972" y="2515"/>
                    <a:pt x="1463" y="2515"/>
                  </a:cubicBezTo>
                  <a:cubicBezTo>
                    <a:pt x="1628" y="2515"/>
                    <a:pt x="1795" y="2481"/>
                    <a:pt x="1953" y="2410"/>
                  </a:cubicBezTo>
                  <a:cubicBezTo>
                    <a:pt x="2583" y="2126"/>
                    <a:pt x="2899" y="1370"/>
                    <a:pt x="2615" y="740"/>
                  </a:cubicBezTo>
                  <a:cubicBezTo>
                    <a:pt x="2399" y="261"/>
                    <a:pt x="1910" y="0"/>
                    <a:pt x="141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7144;p72">
              <a:extLst>
                <a:ext uri="{FF2B5EF4-FFF2-40B4-BE49-F238E27FC236}">
                  <a16:creationId xmlns:a16="http://schemas.microsoft.com/office/drawing/2014/main" id="{D6C28522-DD33-4171-9926-A87083AC48E1}"/>
                </a:ext>
              </a:extLst>
            </p:cNvPr>
            <p:cNvSpPr/>
            <p:nvPr/>
          </p:nvSpPr>
          <p:spPr>
            <a:xfrm>
              <a:off x="-37123625" y="2014875"/>
              <a:ext cx="71700" cy="62775"/>
            </a:xfrm>
            <a:custGeom>
              <a:avLst/>
              <a:gdLst/>
              <a:ahLst/>
              <a:cxnLst/>
              <a:rect l="l" t="t" r="r" b="b"/>
              <a:pathLst>
                <a:path w="2868" h="2511" extrusionOk="0">
                  <a:moveTo>
                    <a:pt x="1418" y="798"/>
                  </a:moveTo>
                  <a:cubicBezTo>
                    <a:pt x="1639" y="798"/>
                    <a:pt x="1828" y="1019"/>
                    <a:pt x="1828" y="1239"/>
                  </a:cubicBezTo>
                  <a:cubicBezTo>
                    <a:pt x="1828" y="1460"/>
                    <a:pt x="1639" y="1680"/>
                    <a:pt x="1418" y="1680"/>
                  </a:cubicBezTo>
                  <a:cubicBezTo>
                    <a:pt x="1166" y="1680"/>
                    <a:pt x="977" y="1460"/>
                    <a:pt x="977" y="1239"/>
                  </a:cubicBezTo>
                  <a:cubicBezTo>
                    <a:pt x="1009" y="1019"/>
                    <a:pt x="1166" y="798"/>
                    <a:pt x="1418" y="798"/>
                  </a:cubicBezTo>
                  <a:close/>
                  <a:moveTo>
                    <a:pt x="1431" y="0"/>
                  </a:moveTo>
                  <a:cubicBezTo>
                    <a:pt x="1269" y="0"/>
                    <a:pt x="1105" y="34"/>
                    <a:pt x="946" y="105"/>
                  </a:cubicBezTo>
                  <a:cubicBezTo>
                    <a:pt x="316" y="389"/>
                    <a:pt x="1" y="1113"/>
                    <a:pt x="253" y="1743"/>
                  </a:cubicBezTo>
                  <a:cubicBezTo>
                    <a:pt x="472" y="2231"/>
                    <a:pt x="974" y="2511"/>
                    <a:pt x="1481" y="2511"/>
                  </a:cubicBezTo>
                  <a:cubicBezTo>
                    <a:pt x="1630" y="2511"/>
                    <a:pt x="1780" y="2487"/>
                    <a:pt x="1923" y="2436"/>
                  </a:cubicBezTo>
                  <a:cubicBezTo>
                    <a:pt x="2553" y="2153"/>
                    <a:pt x="2868" y="1397"/>
                    <a:pt x="2584" y="767"/>
                  </a:cubicBezTo>
                  <a:cubicBezTo>
                    <a:pt x="2372" y="295"/>
                    <a:pt x="1913" y="0"/>
                    <a:pt x="14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7145;p72">
              <a:extLst>
                <a:ext uri="{FF2B5EF4-FFF2-40B4-BE49-F238E27FC236}">
                  <a16:creationId xmlns:a16="http://schemas.microsoft.com/office/drawing/2014/main" id="{CF70FC5D-779C-4B40-9780-F0D6167AFF62}"/>
                </a:ext>
              </a:extLst>
            </p:cNvPr>
            <p:cNvSpPr/>
            <p:nvPr/>
          </p:nvSpPr>
          <p:spPr>
            <a:xfrm>
              <a:off x="-37039350" y="1993250"/>
              <a:ext cx="71700" cy="63125"/>
            </a:xfrm>
            <a:custGeom>
              <a:avLst/>
              <a:gdLst/>
              <a:ahLst/>
              <a:cxnLst/>
              <a:rect l="l" t="t" r="r" b="b"/>
              <a:pathLst>
                <a:path w="2868" h="2525" extrusionOk="0">
                  <a:moveTo>
                    <a:pt x="1418" y="844"/>
                  </a:moveTo>
                  <a:cubicBezTo>
                    <a:pt x="1671" y="844"/>
                    <a:pt x="1860" y="1033"/>
                    <a:pt x="1860" y="1285"/>
                  </a:cubicBezTo>
                  <a:cubicBezTo>
                    <a:pt x="1860" y="1506"/>
                    <a:pt x="1671" y="1726"/>
                    <a:pt x="1418" y="1726"/>
                  </a:cubicBezTo>
                  <a:cubicBezTo>
                    <a:pt x="1198" y="1726"/>
                    <a:pt x="977" y="1506"/>
                    <a:pt x="977" y="1285"/>
                  </a:cubicBezTo>
                  <a:cubicBezTo>
                    <a:pt x="977" y="1033"/>
                    <a:pt x="1198" y="844"/>
                    <a:pt x="1418" y="844"/>
                  </a:cubicBezTo>
                  <a:close/>
                  <a:moveTo>
                    <a:pt x="1402" y="1"/>
                  </a:moveTo>
                  <a:cubicBezTo>
                    <a:pt x="1248" y="1"/>
                    <a:pt x="1094" y="29"/>
                    <a:pt x="946" y="88"/>
                  </a:cubicBezTo>
                  <a:cubicBezTo>
                    <a:pt x="316" y="372"/>
                    <a:pt x="1" y="1128"/>
                    <a:pt x="284" y="1758"/>
                  </a:cubicBezTo>
                  <a:cubicBezTo>
                    <a:pt x="496" y="2229"/>
                    <a:pt x="955" y="2524"/>
                    <a:pt x="1437" y="2524"/>
                  </a:cubicBezTo>
                  <a:cubicBezTo>
                    <a:pt x="1599" y="2524"/>
                    <a:pt x="1764" y="2491"/>
                    <a:pt x="1923" y="2419"/>
                  </a:cubicBezTo>
                  <a:cubicBezTo>
                    <a:pt x="2553" y="2136"/>
                    <a:pt x="2868" y="1411"/>
                    <a:pt x="2616" y="781"/>
                  </a:cubicBezTo>
                  <a:cubicBezTo>
                    <a:pt x="2399" y="299"/>
                    <a:pt x="1905" y="1"/>
                    <a:pt x="140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8" name="Google Shape;9512;p78">
            <a:extLst>
              <a:ext uri="{FF2B5EF4-FFF2-40B4-BE49-F238E27FC236}">
                <a16:creationId xmlns:a16="http://schemas.microsoft.com/office/drawing/2014/main" id="{9766F66B-768D-4394-8A86-B657BFC45795}"/>
              </a:ext>
            </a:extLst>
          </p:cNvPr>
          <p:cNvGrpSpPr/>
          <p:nvPr/>
        </p:nvGrpSpPr>
        <p:grpSpPr>
          <a:xfrm>
            <a:off x="5869186" y="1933795"/>
            <a:ext cx="1628918" cy="1640958"/>
            <a:chOff x="1049375" y="2318350"/>
            <a:chExt cx="298525" cy="295400"/>
          </a:xfrm>
          <a:solidFill>
            <a:schemeClr val="tx2">
              <a:lumMod val="75000"/>
            </a:schemeClr>
          </a:solidFill>
        </p:grpSpPr>
        <p:sp>
          <p:nvSpPr>
            <p:cNvPr id="19" name="Google Shape;9513;p78">
              <a:extLst>
                <a:ext uri="{FF2B5EF4-FFF2-40B4-BE49-F238E27FC236}">
                  <a16:creationId xmlns:a16="http://schemas.microsoft.com/office/drawing/2014/main" id="{8099389A-0CF7-45CF-927B-E3CDF7D40960}"/>
                </a:ext>
              </a:extLst>
            </p:cNvPr>
            <p:cNvSpPr/>
            <p:nvPr/>
          </p:nvSpPr>
          <p:spPr>
            <a:xfrm>
              <a:off x="1101350" y="2492325"/>
              <a:ext cx="70125" cy="50525"/>
            </a:xfrm>
            <a:custGeom>
              <a:avLst/>
              <a:gdLst/>
              <a:ahLst/>
              <a:cxnLst/>
              <a:rect l="l" t="t" r="r" b="b"/>
              <a:pathLst>
                <a:path w="2805" h="2021" extrusionOk="0">
                  <a:moveTo>
                    <a:pt x="2473" y="0"/>
                  </a:moveTo>
                  <a:cubicBezTo>
                    <a:pt x="2377" y="0"/>
                    <a:pt x="2273" y="32"/>
                    <a:pt x="2206" y="99"/>
                  </a:cubicBezTo>
                  <a:lnTo>
                    <a:pt x="1072" y="1233"/>
                  </a:lnTo>
                  <a:lnTo>
                    <a:pt x="599" y="761"/>
                  </a:lnTo>
                  <a:cubicBezTo>
                    <a:pt x="536" y="713"/>
                    <a:pt x="449" y="690"/>
                    <a:pt x="363" y="690"/>
                  </a:cubicBezTo>
                  <a:cubicBezTo>
                    <a:pt x="276" y="690"/>
                    <a:pt x="189" y="713"/>
                    <a:pt x="126" y="761"/>
                  </a:cubicBezTo>
                  <a:cubicBezTo>
                    <a:pt x="0" y="887"/>
                    <a:pt x="0" y="1139"/>
                    <a:pt x="126" y="1233"/>
                  </a:cubicBezTo>
                  <a:lnTo>
                    <a:pt x="820" y="1958"/>
                  </a:lnTo>
                  <a:cubicBezTo>
                    <a:pt x="914" y="2021"/>
                    <a:pt x="977" y="2021"/>
                    <a:pt x="1072" y="2021"/>
                  </a:cubicBezTo>
                  <a:cubicBezTo>
                    <a:pt x="1135" y="2021"/>
                    <a:pt x="1261" y="1989"/>
                    <a:pt x="1292" y="1926"/>
                  </a:cubicBezTo>
                  <a:lnTo>
                    <a:pt x="2678" y="540"/>
                  </a:lnTo>
                  <a:cubicBezTo>
                    <a:pt x="2804" y="414"/>
                    <a:pt x="2804" y="162"/>
                    <a:pt x="2678" y="68"/>
                  </a:cubicBezTo>
                  <a:cubicBezTo>
                    <a:pt x="2634" y="24"/>
                    <a:pt x="2557" y="0"/>
                    <a:pt x="247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9514;p78">
              <a:extLst>
                <a:ext uri="{FF2B5EF4-FFF2-40B4-BE49-F238E27FC236}">
                  <a16:creationId xmlns:a16="http://schemas.microsoft.com/office/drawing/2014/main" id="{BC7CF8EC-F931-4538-82D5-B9912B73838C}"/>
                </a:ext>
              </a:extLst>
            </p:cNvPr>
            <p:cNvSpPr/>
            <p:nvPr/>
          </p:nvSpPr>
          <p:spPr>
            <a:xfrm>
              <a:off x="1101350" y="2440525"/>
              <a:ext cx="70125" cy="51150"/>
            </a:xfrm>
            <a:custGeom>
              <a:avLst/>
              <a:gdLst/>
              <a:ahLst/>
              <a:cxnLst/>
              <a:rect l="l" t="t" r="r" b="b"/>
              <a:pathLst>
                <a:path w="2805" h="2046" extrusionOk="0">
                  <a:moveTo>
                    <a:pt x="2469" y="1"/>
                  </a:moveTo>
                  <a:cubicBezTo>
                    <a:pt x="2374" y="1"/>
                    <a:pt x="2272" y="40"/>
                    <a:pt x="2206" y="123"/>
                  </a:cubicBezTo>
                  <a:lnTo>
                    <a:pt x="1072" y="1257"/>
                  </a:lnTo>
                  <a:lnTo>
                    <a:pt x="599" y="785"/>
                  </a:lnTo>
                  <a:cubicBezTo>
                    <a:pt x="536" y="738"/>
                    <a:pt x="449" y="714"/>
                    <a:pt x="363" y="714"/>
                  </a:cubicBezTo>
                  <a:cubicBezTo>
                    <a:pt x="276" y="714"/>
                    <a:pt x="189" y="738"/>
                    <a:pt x="126" y="785"/>
                  </a:cubicBezTo>
                  <a:cubicBezTo>
                    <a:pt x="0" y="911"/>
                    <a:pt x="0" y="1163"/>
                    <a:pt x="126" y="1257"/>
                  </a:cubicBezTo>
                  <a:lnTo>
                    <a:pt x="820" y="1982"/>
                  </a:lnTo>
                  <a:cubicBezTo>
                    <a:pt x="914" y="2045"/>
                    <a:pt x="977" y="2045"/>
                    <a:pt x="1072" y="2045"/>
                  </a:cubicBezTo>
                  <a:cubicBezTo>
                    <a:pt x="1135" y="2045"/>
                    <a:pt x="1261" y="2014"/>
                    <a:pt x="1292" y="1951"/>
                  </a:cubicBezTo>
                  <a:lnTo>
                    <a:pt x="2678" y="564"/>
                  </a:lnTo>
                  <a:cubicBezTo>
                    <a:pt x="2804" y="438"/>
                    <a:pt x="2804" y="186"/>
                    <a:pt x="2678" y="92"/>
                  </a:cubicBezTo>
                  <a:cubicBezTo>
                    <a:pt x="2634" y="32"/>
                    <a:pt x="2554" y="1"/>
                    <a:pt x="246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9515;p78">
              <a:extLst>
                <a:ext uri="{FF2B5EF4-FFF2-40B4-BE49-F238E27FC236}">
                  <a16:creationId xmlns:a16="http://schemas.microsoft.com/office/drawing/2014/main" id="{9E0755EB-75DA-431C-829A-1D97DEEA124B}"/>
                </a:ext>
              </a:extLst>
            </p:cNvPr>
            <p:cNvSpPr/>
            <p:nvPr/>
          </p:nvSpPr>
          <p:spPr>
            <a:xfrm>
              <a:off x="1101350" y="2388550"/>
              <a:ext cx="70125" cy="51125"/>
            </a:xfrm>
            <a:custGeom>
              <a:avLst/>
              <a:gdLst/>
              <a:ahLst/>
              <a:cxnLst/>
              <a:rect l="l" t="t" r="r" b="b"/>
              <a:pathLst>
                <a:path w="2805" h="2045" extrusionOk="0">
                  <a:moveTo>
                    <a:pt x="2469" y="1"/>
                  </a:moveTo>
                  <a:cubicBezTo>
                    <a:pt x="2374" y="1"/>
                    <a:pt x="2272" y="40"/>
                    <a:pt x="2206" y="123"/>
                  </a:cubicBezTo>
                  <a:lnTo>
                    <a:pt x="1072" y="1257"/>
                  </a:lnTo>
                  <a:lnTo>
                    <a:pt x="599" y="785"/>
                  </a:lnTo>
                  <a:cubicBezTo>
                    <a:pt x="536" y="722"/>
                    <a:pt x="449" y="690"/>
                    <a:pt x="363" y="690"/>
                  </a:cubicBezTo>
                  <a:cubicBezTo>
                    <a:pt x="276" y="690"/>
                    <a:pt x="189" y="722"/>
                    <a:pt x="126" y="785"/>
                  </a:cubicBezTo>
                  <a:cubicBezTo>
                    <a:pt x="0" y="911"/>
                    <a:pt x="0" y="1131"/>
                    <a:pt x="126" y="1257"/>
                  </a:cubicBezTo>
                  <a:lnTo>
                    <a:pt x="820" y="1982"/>
                  </a:lnTo>
                  <a:cubicBezTo>
                    <a:pt x="914" y="2045"/>
                    <a:pt x="977" y="2045"/>
                    <a:pt x="1072" y="2045"/>
                  </a:cubicBezTo>
                  <a:cubicBezTo>
                    <a:pt x="1135" y="2045"/>
                    <a:pt x="1261" y="2013"/>
                    <a:pt x="1292" y="1919"/>
                  </a:cubicBezTo>
                  <a:lnTo>
                    <a:pt x="2678" y="532"/>
                  </a:lnTo>
                  <a:cubicBezTo>
                    <a:pt x="2804" y="438"/>
                    <a:pt x="2804" y="186"/>
                    <a:pt x="2678" y="91"/>
                  </a:cubicBezTo>
                  <a:cubicBezTo>
                    <a:pt x="2634" y="32"/>
                    <a:pt x="2554" y="1"/>
                    <a:pt x="246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9516;p78">
              <a:extLst>
                <a:ext uri="{FF2B5EF4-FFF2-40B4-BE49-F238E27FC236}">
                  <a16:creationId xmlns:a16="http://schemas.microsoft.com/office/drawing/2014/main" id="{B003A26C-29C8-4F73-929F-CC49F78E71BB}"/>
                </a:ext>
              </a:extLst>
            </p:cNvPr>
            <p:cNvSpPr/>
            <p:nvPr/>
          </p:nvSpPr>
          <p:spPr>
            <a:xfrm>
              <a:off x="1049375" y="2318350"/>
              <a:ext cx="298525" cy="295400"/>
            </a:xfrm>
            <a:custGeom>
              <a:avLst/>
              <a:gdLst/>
              <a:ahLst/>
              <a:cxnLst/>
              <a:rect l="l" t="t" r="r" b="b"/>
              <a:pathLst>
                <a:path w="11941" h="11816" extrusionOk="0">
                  <a:moveTo>
                    <a:pt x="6963" y="1198"/>
                  </a:moveTo>
                  <a:lnTo>
                    <a:pt x="7876" y="2143"/>
                  </a:lnTo>
                  <a:lnTo>
                    <a:pt x="6963" y="2143"/>
                  </a:lnTo>
                  <a:lnTo>
                    <a:pt x="6963" y="1198"/>
                  </a:lnTo>
                  <a:close/>
                  <a:moveTo>
                    <a:pt x="10286" y="3498"/>
                  </a:moveTo>
                  <a:cubicBezTo>
                    <a:pt x="10373" y="3498"/>
                    <a:pt x="10460" y="3530"/>
                    <a:pt x="10523" y="3593"/>
                  </a:cubicBezTo>
                  <a:lnTo>
                    <a:pt x="10995" y="4065"/>
                  </a:lnTo>
                  <a:cubicBezTo>
                    <a:pt x="11184" y="4223"/>
                    <a:pt x="11184" y="4475"/>
                    <a:pt x="11027" y="4569"/>
                  </a:cubicBezTo>
                  <a:lnTo>
                    <a:pt x="10806" y="4821"/>
                  </a:lnTo>
                  <a:lnTo>
                    <a:pt x="9798" y="3845"/>
                  </a:lnTo>
                  <a:lnTo>
                    <a:pt x="10050" y="3593"/>
                  </a:lnTo>
                  <a:cubicBezTo>
                    <a:pt x="10113" y="3530"/>
                    <a:pt x="10200" y="3498"/>
                    <a:pt x="10286" y="3498"/>
                  </a:cubicBezTo>
                  <a:close/>
                  <a:moveTo>
                    <a:pt x="9294" y="4349"/>
                  </a:moveTo>
                  <a:lnTo>
                    <a:pt x="10271" y="5325"/>
                  </a:lnTo>
                  <a:lnTo>
                    <a:pt x="7845" y="7783"/>
                  </a:lnTo>
                  <a:lnTo>
                    <a:pt x="6868" y="6774"/>
                  </a:lnTo>
                  <a:lnTo>
                    <a:pt x="9294" y="4349"/>
                  </a:lnTo>
                  <a:close/>
                  <a:moveTo>
                    <a:pt x="6585" y="7499"/>
                  </a:moveTo>
                  <a:lnTo>
                    <a:pt x="7183" y="8098"/>
                  </a:lnTo>
                  <a:lnTo>
                    <a:pt x="6427" y="8255"/>
                  </a:lnTo>
                  <a:lnTo>
                    <a:pt x="6585" y="7499"/>
                  </a:lnTo>
                  <a:close/>
                  <a:moveTo>
                    <a:pt x="6994" y="10398"/>
                  </a:moveTo>
                  <a:lnTo>
                    <a:pt x="6994" y="10776"/>
                  </a:lnTo>
                  <a:cubicBezTo>
                    <a:pt x="6994" y="10870"/>
                    <a:pt x="7057" y="10996"/>
                    <a:pt x="7089" y="11122"/>
                  </a:cubicBezTo>
                  <a:lnTo>
                    <a:pt x="1071" y="11122"/>
                  </a:lnTo>
                  <a:cubicBezTo>
                    <a:pt x="882" y="11122"/>
                    <a:pt x="693" y="10965"/>
                    <a:pt x="693" y="10776"/>
                  </a:cubicBezTo>
                  <a:lnTo>
                    <a:pt x="693" y="10398"/>
                  </a:lnTo>
                  <a:close/>
                  <a:moveTo>
                    <a:pt x="6270" y="663"/>
                  </a:moveTo>
                  <a:lnTo>
                    <a:pt x="6270" y="2458"/>
                  </a:lnTo>
                  <a:cubicBezTo>
                    <a:pt x="6270" y="2647"/>
                    <a:pt x="6427" y="2805"/>
                    <a:pt x="6616" y="2805"/>
                  </a:cubicBezTo>
                  <a:lnTo>
                    <a:pt x="8349" y="2805"/>
                  </a:lnTo>
                  <a:lnTo>
                    <a:pt x="8349" y="4286"/>
                  </a:lnTo>
                  <a:lnTo>
                    <a:pt x="6112" y="6554"/>
                  </a:lnTo>
                  <a:cubicBezTo>
                    <a:pt x="6081" y="6585"/>
                    <a:pt x="6018" y="6680"/>
                    <a:pt x="6018" y="6711"/>
                  </a:cubicBezTo>
                  <a:lnTo>
                    <a:pt x="5608" y="8633"/>
                  </a:lnTo>
                  <a:cubicBezTo>
                    <a:pt x="5545" y="8759"/>
                    <a:pt x="5608" y="8885"/>
                    <a:pt x="5671" y="8948"/>
                  </a:cubicBezTo>
                  <a:cubicBezTo>
                    <a:pt x="5742" y="9019"/>
                    <a:pt x="5813" y="9055"/>
                    <a:pt x="5897" y="9055"/>
                  </a:cubicBezTo>
                  <a:cubicBezTo>
                    <a:pt x="5925" y="9055"/>
                    <a:pt x="5955" y="9051"/>
                    <a:pt x="5986" y="9043"/>
                  </a:cubicBezTo>
                  <a:lnTo>
                    <a:pt x="7908" y="8602"/>
                  </a:lnTo>
                  <a:cubicBezTo>
                    <a:pt x="8002" y="8602"/>
                    <a:pt x="8034" y="8570"/>
                    <a:pt x="8065" y="8507"/>
                  </a:cubicBezTo>
                  <a:lnTo>
                    <a:pt x="8349" y="8255"/>
                  </a:lnTo>
                  <a:lnTo>
                    <a:pt x="8349" y="10807"/>
                  </a:lnTo>
                  <a:lnTo>
                    <a:pt x="8380" y="10807"/>
                  </a:lnTo>
                  <a:cubicBezTo>
                    <a:pt x="8380" y="10996"/>
                    <a:pt x="8223" y="11154"/>
                    <a:pt x="8034" y="11154"/>
                  </a:cubicBezTo>
                  <a:cubicBezTo>
                    <a:pt x="7845" y="11154"/>
                    <a:pt x="7687" y="10996"/>
                    <a:pt x="7687" y="10807"/>
                  </a:cubicBezTo>
                  <a:lnTo>
                    <a:pt x="7687" y="10083"/>
                  </a:lnTo>
                  <a:cubicBezTo>
                    <a:pt x="7687" y="9893"/>
                    <a:pt x="7530" y="9736"/>
                    <a:pt x="7309" y="9736"/>
                  </a:cubicBezTo>
                  <a:lnTo>
                    <a:pt x="1386" y="9736"/>
                  </a:lnTo>
                  <a:lnTo>
                    <a:pt x="1386" y="663"/>
                  </a:lnTo>
                  <a:close/>
                  <a:moveTo>
                    <a:pt x="1071" y="1"/>
                  </a:moveTo>
                  <a:cubicBezTo>
                    <a:pt x="882" y="1"/>
                    <a:pt x="693" y="158"/>
                    <a:pt x="693" y="379"/>
                  </a:cubicBezTo>
                  <a:lnTo>
                    <a:pt x="693" y="9736"/>
                  </a:lnTo>
                  <a:lnTo>
                    <a:pt x="347" y="9736"/>
                  </a:lnTo>
                  <a:cubicBezTo>
                    <a:pt x="158" y="9736"/>
                    <a:pt x="0" y="9893"/>
                    <a:pt x="0" y="10083"/>
                  </a:cubicBezTo>
                  <a:lnTo>
                    <a:pt x="0" y="10807"/>
                  </a:lnTo>
                  <a:cubicBezTo>
                    <a:pt x="0" y="11406"/>
                    <a:pt x="473" y="11815"/>
                    <a:pt x="1008" y="11815"/>
                  </a:cubicBezTo>
                  <a:lnTo>
                    <a:pt x="8002" y="11815"/>
                  </a:lnTo>
                  <a:cubicBezTo>
                    <a:pt x="8569" y="11815"/>
                    <a:pt x="9011" y="11343"/>
                    <a:pt x="9011" y="10807"/>
                  </a:cubicBezTo>
                  <a:lnTo>
                    <a:pt x="9011" y="7562"/>
                  </a:lnTo>
                  <a:lnTo>
                    <a:pt x="11499" y="5105"/>
                  </a:lnTo>
                  <a:cubicBezTo>
                    <a:pt x="11940" y="4664"/>
                    <a:pt x="11940" y="4034"/>
                    <a:pt x="11531" y="3593"/>
                  </a:cubicBezTo>
                  <a:lnTo>
                    <a:pt x="11058" y="3120"/>
                  </a:lnTo>
                  <a:cubicBezTo>
                    <a:pt x="10869" y="2931"/>
                    <a:pt x="10609" y="2836"/>
                    <a:pt x="10346" y="2836"/>
                  </a:cubicBezTo>
                  <a:cubicBezTo>
                    <a:pt x="10082" y="2836"/>
                    <a:pt x="9814" y="2931"/>
                    <a:pt x="9609" y="3120"/>
                  </a:cubicBezTo>
                  <a:lnTo>
                    <a:pt x="9105" y="3624"/>
                  </a:lnTo>
                  <a:lnTo>
                    <a:pt x="9105" y="2490"/>
                  </a:lnTo>
                  <a:cubicBezTo>
                    <a:pt x="9105" y="2427"/>
                    <a:pt x="9074" y="2332"/>
                    <a:pt x="8979" y="2269"/>
                  </a:cubicBezTo>
                  <a:lnTo>
                    <a:pt x="6900" y="127"/>
                  </a:lnTo>
                  <a:cubicBezTo>
                    <a:pt x="6805" y="64"/>
                    <a:pt x="6742" y="1"/>
                    <a:pt x="664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3920249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25;p33">
            <a:extLst>
              <a:ext uri="{FF2B5EF4-FFF2-40B4-BE49-F238E27FC236}">
                <a16:creationId xmlns:a16="http://schemas.microsoft.com/office/drawing/2014/main" id="{E830B595-CEAB-4D58-8258-A1426489EA1A}"/>
              </a:ext>
            </a:extLst>
          </p:cNvPr>
          <p:cNvSpPr txBox="1">
            <a:spLocks/>
          </p:cNvSpPr>
          <p:nvPr/>
        </p:nvSpPr>
        <p:spPr>
          <a:xfrm>
            <a:off x="2107904" y="1539712"/>
            <a:ext cx="4758069" cy="1905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72D"/>
              </a:buClr>
              <a:buSzPts val="4500"/>
              <a:buFont typeface="Nunito Sans Black"/>
              <a:buNone/>
              <a:tabLst/>
              <a:defRPr/>
            </a:pPr>
            <a:r>
              <a:rPr lang="es-ES" sz="6000" dirty="0">
                <a:solidFill>
                  <a:srgbClr val="FFFFFF"/>
                </a:solidFill>
                <a:latin typeface="Squada One" panose="020B0604020202020204" charset="0"/>
              </a:rPr>
              <a:t>Thank You For Your Attention!</a:t>
            </a:r>
            <a:endParaRPr kumimoji="0" lang="es-ES" sz="6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quada One" panose="020B0604020202020204" charset="0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95595387"/>
      </p:ext>
    </p:extLst>
  </p:cSld>
  <p:clrMapOvr>
    <a:masterClrMapping/>
  </p:clrMapOvr>
</p:sld>
</file>

<file path=ppt/theme/theme1.xml><?xml version="1.0" encoding="utf-8"?>
<a:theme xmlns:a="http://schemas.openxmlformats.org/drawingml/2006/main" name="Elegant waves by slidesgo">
  <a:themeElements>
    <a:clrScheme name="Personalizado 1">
      <a:dk1>
        <a:srgbClr val="00072D"/>
      </a:dk1>
      <a:lt1>
        <a:srgbClr val="FFFFFF"/>
      </a:lt1>
      <a:dk2>
        <a:srgbClr val="FFFFFF"/>
      </a:dk2>
      <a:lt2>
        <a:srgbClr val="FFFFFF"/>
      </a:lt2>
      <a:accent1>
        <a:srgbClr val="0C2E3A"/>
      </a:accent1>
      <a:accent2>
        <a:srgbClr val="110F16"/>
      </a:accent2>
      <a:accent3>
        <a:srgbClr val="0A2472"/>
      </a:accent3>
      <a:accent4>
        <a:srgbClr val="001C55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46</Words>
  <Application>Microsoft Office PowerPoint</Application>
  <PresentationFormat>On-screen Show (16:9)</PresentationFormat>
  <Paragraphs>17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Arial</vt:lpstr>
      <vt:lpstr>Nunito Sans ExtraBold</vt:lpstr>
      <vt:lpstr>Squada One</vt:lpstr>
      <vt:lpstr>Calibri</vt:lpstr>
      <vt:lpstr>Roboto Slab Light</vt:lpstr>
      <vt:lpstr>Nunito Sans SemiBold</vt:lpstr>
      <vt:lpstr>Nunito Sans Black</vt:lpstr>
      <vt:lpstr>Saira Semi Condensed</vt:lpstr>
      <vt:lpstr>Elegant waves by slidesgo</vt:lpstr>
      <vt:lpstr>AMIGOS</vt:lpstr>
      <vt:lpstr>PowerPoint Presentation</vt:lpstr>
      <vt:lpstr>PowerPoint Presentation</vt:lpstr>
      <vt:lpstr>Stages of realization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AMIGOS</dc:title>
  <dc:creator>martin mechkov</dc:creator>
  <cp:lastModifiedBy>Мартин Милев Мечков</cp:lastModifiedBy>
  <cp:revision>6</cp:revision>
  <dcterms:modified xsi:type="dcterms:W3CDTF">2022-02-13T19:58:17Z</dcterms:modified>
</cp:coreProperties>
</file>