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8" r:id="rId3"/>
    <p:sldId id="261" r:id="rId4"/>
    <p:sldId id="283" r:id="rId5"/>
    <p:sldId id="295" r:id="rId6"/>
    <p:sldId id="296" r:id="rId7"/>
    <p:sldId id="270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ED550-4E1E-44A5-BC06-4168061890EE}">
          <p14:sldIdLst>
            <p14:sldId id="256"/>
            <p14:sldId id="288"/>
            <p14:sldId id="261"/>
            <p14:sldId id="283"/>
            <p14:sldId id="295"/>
            <p14:sldId id="296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92" autoAdjust="0"/>
  </p:normalViewPr>
  <p:slideViewPr>
    <p:cSldViewPr snapToGrid="0">
      <p:cViewPr varScale="1">
        <p:scale>
          <a:sx n="149" d="100"/>
          <a:sy n="149" d="100"/>
        </p:scale>
        <p:origin x="46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c29c241c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c29c241c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1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19918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Impact" panose="020B0806030902050204" pitchFamily="34" charset="0"/>
              </a:rPr>
              <a:t>UN</a:t>
            </a:r>
            <a:r>
              <a:rPr lang="en" sz="8800" dirty="0">
                <a:solidFill>
                  <a:schemeClr val="tx1"/>
                </a:solidFill>
                <a:latin typeface="Impact" panose="020B0806030902050204" pitchFamily="34" charset="0"/>
              </a:rPr>
              <a:t>TITLED</a:t>
            </a:r>
            <a:endParaRPr sz="88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49CA8095-4B47-4000-B475-2DB25635DB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01">
        <p:fade/>
      </p:transition>
    </mc:Choice>
    <mc:Fallback xmlns="">
      <p:transition spd="med" advTm="64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34400" y="6234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Meet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The</a:t>
            </a:r>
            <a:r>
              <a:rPr lang="en" dirty="0">
                <a:latin typeface="Impact" panose="020B0806030902050204" pitchFamily="34" charset="0"/>
              </a:rPr>
              <a:t> Team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Maria Ilcheva</a:t>
            </a:r>
            <a: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  <a:t/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Back-End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7" name="Google Shape;85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Vanina Teneva</a:t>
            </a:r>
            <a: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  <a:t/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QA Engineer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Martin Mechkov</a:t>
            </a:r>
            <a: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  <a:t/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Scrum Trainer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Hristo Kovachev</a:t>
            </a:r>
          </a:p>
          <a:p>
            <a:pPr lvl="0" algn="ctr"/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6" name="Аудио 5">
            <a:hlinkClick r:id="" action="ppaction://media"/>
            <a:extLst>
              <a:ext uri="{FF2B5EF4-FFF2-40B4-BE49-F238E27FC236}">
                <a16:creationId xmlns:a16="http://schemas.microsoft.com/office/drawing/2014/main" id="{DF3A0773-F97B-48F2-8667-2B29288240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1315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67175" y="668961"/>
            <a:ext cx="78096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Used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Programs</a:t>
            </a:r>
            <a:r>
              <a:rPr lang="en" dirty="0">
                <a:latin typeface="Impact" panose="020B0806030902050204" pitchFamily="34" charset="0"/>
              </a:rPr>
              <a:t> and </a:t>
            </a:r>
            <a:r>
              <a:rPr lang="en" dirty="0">
                <a:solidFill>
                  <a:schemeClr val="accent1"/>
                </a:solidFill>
                <a:latin typeface="Impact" panose="020B0806030902050204" pitchFamily="34" charset="0"/>
              </a:rPr>
              <a:t>Technologies</a:t>
            </a:r>
            <a:endParaRPr dirty="0">
              <a:latin typeface="Impact" panose="020B0806030902050204" pitchFamily="34" charset="0"/>
            </a:endParaRPr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405606CB-A003-4B43-A9C6-78547822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195"/>
            <a:ext cx="2622697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C5E13AFB-5436-43F3-BD2E-86809A19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3" y="1529622"/>
            <a:ext cx="2207315" cy="13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AF42348-CD0B-4935-9A98-A4E8CEBA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" y="2480825"/>
            <a:ext cx="671013" cy="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C772A0-3474-4A3A-8CA7-1248563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5" y="2626004"/>
            <a:ext cx="1012020" cy="9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4BC6C5EA-7379-4FE4-BEE0-73875EAB9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1811719" y="1879305"/>
            <a:ext cx="1258967" cy="13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Adobe Illustrator Logo in SVG Vector or PNG File Format - Logo.wine">
            <a:extLst>
              <a:ext uri="{FF2B5EF4-FFF2-40B4-BE49-F238E27FC236}">
                <a16:creationId xmlns:a16="http://schemas.microsoft.com/office/drawing/2014/main" id="{DA9EE452-E8A5-4D84-811A-85E792C2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1" y="3590651"/>
            <a:ext cx="1511676" cy="10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stall Miro on Linux | Snap Store">
            <a:extLst>
              <a:ext uri="{FF2B5EF4-FFF2-40B4-BE49-F238E27FC236}">
                <a16:creationId xmlns:a16="http://schemas.microsoft.com/office/drawing/2014/main" id="{96C315D4-50A8-415B-9EE0-3F6AD13D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33" y="1757663"/>
            <a:ext cx="593701" cy="5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6C8D05-F766-49A7-A7D6-5BD724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1510922"/>
            <a:ext cx="843729" cy="8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8EB0E88F-5E35-4375-80F3-393957E95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481506" y="3081105"/>
            <a:ext cx="1572476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426005" y="46675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B64B7F"/>
                </a:solidFill>
                <a:latin typeface="Impact" panose="020B0806030902050204" pitchFamily="34" charset="0"/>
              </a:rPr>
              <a:t>Steps</a:t>
            </a:r>
            <a:r>
              <a:rPr lang="en" sz="4800" dirty="0">
                <a:latin typeface="Impact" panose="020B0806030902050204" pitchFamily="34" charset="0"/>
              </a:rPr>
              <a:t> of work</a:t>
            </a:r>
            <a:endParaRPr sz="4800" dirty="0">
              <a:latin typeface="Impact" panose="020B0806030902050204" pitchFamily="34" charset="0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4D99B-87C5-4870-BB7A-655D8A5D6E42}"/>
              </a:ext>
            </a:extLst>
          </p:cNvPr>
          <p:cNvGrpSpPr/>
          <p:nvPr/>
        </p:nvGrpSpPr>
        <p:grpSpPr>
          <a:xfrm>
            <a:off x="1379850" y="1562673"/>
            <a:ext cx="1286400" cy="697200"/>
            <a:chOff x="1379850" y="1562673"/>
            <a:chExt cx="1286400" cy="6972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1" name="Google Shape;751;p40"/>
            <p:cNvSpPr txBox="1"/>
            <p:nvPr/>
          </p:nvSpPr>
          <p:spPr>
            <a:xfrm>
              <a:off x="1379850" y="1562673"/>
              <a:ext cx="1286400" cy="27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ea typeface="Saira Semi Condensed"/>
                  <a:cs typeface="Saira Semi Condensed"/>
                  <a:sym typeface="Saira Semi Condensed"/>
                </a:rPr>
                <a:t>IDEA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A75462-6BCB-493C-9B76-D97ACA55F534}"/>
                </a:ext>
              </a:extLst>
            </p:cNvPr>
            <p:cNvSpPr/>
            <p:nvPr/>
          </p:nvSpPr>
          <p:spPr>
            <a:xfrm>
              <a:off x="1947649" y="1992822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598C18-D1DA-42C9-A282-395141A86926}"/>
                </a:ext>
              </a:extLst>
            </p:cNvPr>
            <p:cNvSpPr txBox="1"/>
            <p:nvPr/>
          </p:nvSpPr>
          <p:spPr>
            <a:xfrm>
              <a:off x="1899012" y="1943503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F27002-CA13-45E9-903B-153CE1E7D82C}"/>
              </a:ext>
            </a:extLst>
          </p:cNvPr>
          <p:cNvGrpSpPr/>
          <p:nvPr/>
        </p:nvGrpSpPr>
        <p:grpSpPr>
          <a:xfrm>
            <a:off x="2278419" y="3798028"/>
            <a:ext cx="1565889" cy="951372"/>
            <a:chOff x="2278419" y="3798028"/>
            <a:chExt cx="1565889" cy="951372"/>
          </a:xfrm>
        </p:grpSpPr>
        <p:sp>
          <p:nvSpPr>
            <p:cNvPr id="749" name="Google Shape;749;p40"/>
            <p:cNvSpPr/>
            <p:nvPr/>
          </p:nvSpPr>
          <p:spPr>
            <a:xfrm rot="189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4" name="Google Shape;754;p40"/>
            <p:cNvSpPr txBox="1"/>
            <p:nvPr/>
          </p:nvSpPr>
          <p:spPr>
            <a:xfrm>
              <a:off x="2278419" y="4216000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ORGANIZATION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AC59F8-9233-4308-9FC3-8806E058C7BD}"/>
                </a:ext>
              </a:extLst>
            </p:cNvPr>
            <p:cNvSpPr/>
            <p:nvPr/>
          </p:nvSpPr>
          <p:spPr>
            <a:xfrm>
              <a:off x="2985973" y="3917814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42DCAC-1EBB-4501-8A9C-903B0ACA3A33}"/>
                </a:ext>
              </a:extLst>
            </p:cNvPr>
            <p:cNvSpPr txBox="1"/>
            <p:nvPr/>
          </p:nvSpPr>
          <p:spPr>
            <a:xfrm>
              <a:off x="2941738" y="38700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755CC-92F9-484D-9A49-7DE337FCF36C}"/>
              </a:ext>
            </a:extLst>
          </p:cNvPr>
          <p:cNvGrpSpPr/>
          <p:nvPr/>
        </p:nvGrpSpPr>
        <p:grpSpPr>
          <a:xfrm>
            <a:off x="3268169" y="1518977"/>
            <a:ext cx="1565889" cy="740896"/>
            <a:chOff x="3268169" y="1518977"/>
            <a:chExt cx="1565889" cy="740896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0" name="Google Shape;754;p40">
              <a:extLst>
                <a:ext uri="{FF2B5EF4-FFF2-40B4-BE49-F238E27FC236}">
                  <a16:creationId xmlns:a16="http://schemas.microsoft.com/office/drawing/2014/main" id="{B9280FC9-F1B6-4924-A1D7-8C3B4225FD54}"/>
                </a:ext>
              </a:extLst>
            </p:cNvPr>
            <p:cNvSpPr txBox="1"/>
            <p:nvPr/>
          </p:nvSpPr>
          <p:spPr>
            <a:xfrm>
              <a:off x="3268169" y="1518977"/>
              <a:ext cx="1565889" cy="446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REALIZATION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F8D76B-9975-41F3-B499-C2EF2C212102}"/>
                </a:ext>
              </a:extLst>
            </p:cNvPr>
            <p:cNvSpPr/>
            <p:nvPr/>
          </p:nvSpPr>
          <p:spPr>
            <a:xfrm>
              <a:off x="3975723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0E1F79-45F2-4BBB-AEA6-14B7722DA746}"/>
                </a:ext>
              </a:extLst>
            </p:cNvPr>
            <p:cNvSpPr txBox="1"/>
            <p:nvPr/>
          </p:nvSpPr>
          <p:spPr>
            <a:xfrm>
              <a:off x="3926624" y="19456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48E13-4F0D-41C9-8C8B-5E366C781367}"/>
              </a:ext>
            </a:extLst>
          </p:cNvPr>
          <p:cNvGrpSpPr/>
          <p:nvPr/>
        </p:nvGrpSpPr>
        <p:grpSpPr>
          <a:xfrm>
            <a:off x="4306494" y="3798028"/>
            <a:ext cx="1565889" cy="951372"/>
            <a:chOff x="4306494" y="3798028"/>
            <a:chExt cx="1565889" cy="951372"/>
          </a:xfrm>
        </p:grpSpPr>
        <p:sp>
          <p:nvSpPr>
            <p:cNvPr id="746" name="Google Shape;746;p40"/>
            <p:cNvSpPr/>
            <p:nvPr/>
          </p:nvSpPr>
          <p:spPr>
            <a:xfrm rot="189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1" name="Google Shape;754;p40">
              <a:extLst>
                <a:ext uri="{FF2B5EF4-FFF2-40B4-BE49-F238E27FC236}">
                  <a16:creationId xmlns:a16="http://schemas.microsoft.com/office/drawing/2014/main" id="{5BE20785-147B-4478-A6E4-4B39E4922CE3}"/>
                </a:ext>
              </a:extLst>
            </p:cNvPr>
            <p:cNvSpPr txBox="1"/>
            <p:nvPr/>
          </p:nvSpPr>
          <p:spPr>
            <a:xfrm>
              <a:off x="4306494" y="4288654"/>
              <a:ext cx="1565889" cy="4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TESTING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FE802-BD3B-4E0B-A336-8C4F4A7EB4D3}"/>
                </a:ext>
              </a:extLst>
            </p:cNvPr>
            <p:cNvSpPr/>
            <p:nvPr/>
          </p:nvSpPr>
          <p:spPr>
            <a:xfrm>
              <a:off x="5014048" y="3922329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66BB85-BA03-4F13-B43F-1A8620A87CE1}"/>
                </a:ext>
              </a:extLst>
            </p:cNvPr>
            <p:cNvSpPr txBox="1"/>
            <p:nvPr/>
          </p:nvSpPr>
          <p:spPr>
            <a:xfrm>
              <a:off x="4964949" y="3874956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BA059-D494-428F-A53E-9D2EA81C8288}"/>
              </a:ext>
            </a:extLst>
          </p:cNvPr>
          <p:cNvGrpSpPr/>
          <p:nvPr/>
        </p:nvGrpSpPr>
        <p:grpSpPr>
          <a:xfrm>
            <a:off x="5296244" y="1567976"/>
            <a:ext cx="1565889" cy="691897"/>
            <a:chOff x="5296244" y="1567976"/>
            <a:chExt cx="1565889" cy="691897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" name="Google Shape;754;p40">
              <a:extLst>
                <a:ext uri="{FF2B5EF4-FFF2-40B4-BE49-F238E27FC236}">
                  <a16:creationId xmlns:a16="http://schemas.microsoft.com/office/drawing/2014/main" id="{B6D3A365-92A4-4AD6-B21C-D4F70ADBF9C0}"/>
                </a:ext>
              </a:extLst>
            </p:cNvPr>
            <p:cNvSpPr txBox="1"/>
            <p:nvPr/>
          </p:nvSpPr>
          <p:spPr>
            <a:xfrm>
              <a:off x="5296244" y="1567976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POLISHING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0B7815-B4B3-4E2C-85A4-ED7799415380}"/>
                </a:ext>
              </a:extLst>
            </p:cNvPr>
            <p:cNvSpPr/>
            <p:nvPr/>
          </p:nvSpPr>
          <p:spPr>
            <a:xfrm>
              <a:off x="6003798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4024B-C6B6-4A9D-B4C3-EAD20696019A}"/>
                </a:ext>
              </a:extLst>
            </p:cNvPr>
            <p:cNvSpPr txBox="1"/>
            <p:nvPr/>
          </p:nvSpPr>
          <p:spPr>
            <a:xfrm>
              <a:off x="5949835" y="1944909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E34B5-8B86-4C77-A85E-B759C1D66932}"/>
              </a:ext>
            </a:extLst>
          </p:cNvPr>
          <p:cNvGrpSpPr/>
          <p:nvPr/>
        </p:nvGrpSpPr>
        <p:grpSpPr>
          <a:xfrm>
            <a:off x="6474335" y="3798028"/>
            <a:ext cx="1286400" cy="951372"/>
            <a:chOff x="6474335" y="3798028"/>
            <a:chExt cx="1286400" cy="951372"/>
          </a:xfrm>
        </p:grpSpPr>
        <p:sp>
          <p:nvSpPr>
            <p:cNvPr id="743" name="Google Shape;743;p40"/>
            <p:cNvSpPr/>
            <p:nvPr/>
          </p:nvSpPr>
          <p:spPr>
            <a:xfrm rot="189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6" name="Google Shape;756;p40"/>
            <p:cNvSpPr txBox="1"/>
            <p:nvPr/>
          </p:nvSpPr>
          <p:spPr>
            <a:xfrm>
              <a:off x="6474335" y="421600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PRESENTING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716113-0953-443D-BA81-9DCE5A29F6BC}"/>
                </a:ext>
              </a:extLst>
            </p:cNvPr>
            <p:cNvSpPr/>
            <p:nvPr/>
          </p:nvSpPr>
          <p:spPr>
            <a:xfrm>
              <a:off x="7042124" y="3913480"/>
              <a:ext cx="150779" cy="15077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78483A-B296-4BAC-A62A-805303398494}"/>
                </a:ext>
              </a:extLst>
            </p:cNvPr>
            <p:cNvSpPr txBox="1"/>
            <p:nvPr/>
          </p:nvSpPr>
          <p:spPr>
            <a:xfrm>
              <a:off x="6992283" y="3865758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11E-3297-42D9-8E15-7048D9E2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Project </a:t>
            </a:r>
            <a:r>
              <a:rPr lang="en-US" dirty="0">
                <a:solidFill>
                  <a:srgbClr val="B64B7F"/>
                </a:solidFill>
                <a:latin typeface="Impact" panose="020B0806030902050204" pitchFamily="34" charset="0"/>
              </a:rPr>
              <a:t>Summery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01C6-BAF1-4EA2-A3BB-A94C57E05F5F}"/>
              </a:ext>
            </a:extLst>
          </p:cNvPr>
          <p:cNvSpPr txBox="1"/>
          <p:nvPr/>
        </p:nvSpPr>
        <p:spPr>
          <a:xfrm>
            <a:off x="4948063" y="2253818"/>
            <a:ext cx="4069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RECURSIVE BACKTRACKING ALGORITHM</a:t>
            </a:r>
          </a:p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RANDOMIZED DEPTH-FIRST SEARCH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BF460CD-FD19-4E2B-93D2-43F6387B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3" y="1577879"/>
            <a:ext cx="4100104" cy="29542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0A7E511-3542-4BDD-9123-0E1DD50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95" y="1689042"/>
            <a:ext cx="2939684" cy="269921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A5E0741-BCB3-49C9-AC04-0D174E22C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95" y="1699800"/>
            <a:ext cx="2941128" cy="27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F0EF-B571-4B30-85DF-3B9CB70E3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C3088-8A67-45C2-A8DB-4014FBA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" y="1426450"/>
            <a:ext cx="3565264" cy="32486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ED1D61-ED8B-4048-BACF-F586295F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4400" dirty="0">
                <a:latin typeface="Impact" panose="020B0806030902050204" pitchFamily="34" charset="0"/>
              </a:rPr>
              <a:t> Program</a:t>
            </a:r>
            <a:endParaRPr lang="en-US" sz="4400" dirty="0">
              <a:solidFill>
                <a:srgbClr val="B64B7F"/>
              </a:solidFill>
              <a:latin typeface="Impact" panose="020B080603090205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E27E1-C277-4D09-84C1-553CA10C5F43}"/>
              </a:ext>
            </a:extLst>
          </p:cNvPr>
          <p:cNvGrpSpPr/>
          <p:nvPr/>
        </p:nvGrpSpPr>
        <p:grpSpPr>
          <a:xfrm>
            <a:off x="4979486" y="1426450"/>
            <a:ext cx="3572892" cy="3247200"/>
            <a:chOff x="4979486" y="1426450"/>
            <a:chExt cx="3572892" cy="3247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AD883-FB48-4C55-B44B-3A373A5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486" y="1426450"/>
              <a:ext cx="3572892" cy="3247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55A568-6E59-4E50-A1FC-059F2ADBF3EF}"/>
                </a:ext>
              </a:extLst>
            </p:cNvPr>
            <p:cNvSpPr/>
            <p:nvPr/>
          </p:nvSpPr>
          <p:spPr>
            <a:xfrm>
              <a:off x="4979487" y="3624146"/>
              <a:ext cx="138923" cy="593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440446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A4B16-1D33-4603-B836-565CE4291ACF}"/>
              </a:ext>
            </a:extLst>
          </p:cNvPr>
          <p:cNvSpPr txBox="1">
            <a:spLocks/>
          </p:cNvSpPr>
          <p:nvPr/>
        </p:nvSpPr>
        <p:spPr>
          <a:xfrm>
            <a:off x="1334400" y="572764"/>
            <a:ext cx="6475200" cy="9102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Future</a:t>
            </a:r>
            <a:r>
              <a:rPr lang="en-US" sz="4800" dirty="0">
                <a:solidFill>
                  <a:srgbClr val="B64B7F"/>
                </a:solidFill>
                <a:latin typeface="Impact" panose="020B0806030902050204" pitchFamily="34" charset="0"/>
              </a:rPr>
              <a:t> Ideas</a:t>
            </a:r>
          </a:p>
        </p:txBody>
      </p:sp>
      <p:pic>
        <p:nvPicPr>
          <p:cNvPr id="3074" name="Picture 2" descr="Maze Icon - Download in Line Style">
            <a:extLst>
              <a:ext uri="{FF2B5EF4-FFF2-40B4-BE49-F238E27FC236}">
                <a16:creationId xmlns:a16="http://schemas.microsoft.com/office/drawing/2014/main" id="{7CE5663D-4F2B-4AB6-8CF3-3C23BBCD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" y="1900991"/>
            <a:ext cx="1530918" cy="15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Multiplayer">
            <a:extLst>
              <a:ext uri="{FF2B5EF4-FFF2-40B4-BE49-F238E27FC236}">
                <a16:creationId xmlns:a16="http://schemas.microsoft.com/office/drawing/2014/main" id="{A4B9C60A-88B5-44CB-89EB-6B2DCD5D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0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esign icon - Themeisle Icons Graphics">
            <a:extLst>
              <a:ext uri="{FF2B5EF4-FFF2-40B4-BE49-F238E27FC236}">
                <a16:creationId xmlns:a16="http://schemas.microsoft.com/office/drawing/2014/main" id="{20F61A89-8351-4DA5-BE29-C8C44993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36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ey icon - Free download on Iconfinder">
            <a:extLst>
              <a:ext uri="{FF2B5EF4-FFF2-40B4-BE49-F238E27FC236}">
                <a16:creationId xmlns:a16="http://schemas.microsoft.com/office/drawing/2014/main" id="{E756FD6F-8EF5-4BCD-800D-1F5376CF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55354" y="1908898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rewolf Png - Monster Silhouette Transparent Background, Png Download -  kindpng">
            <a:extLst>
              <a:ext uri="{FF2B5EF4-FFF2-40B4-BE49-F238E27FC236}">
                <a16:creationId xmlns:a16="http://schemas.microsoft.com/office/drawing/2014/main" id="{163A1BF0-C5ED-47ED-8FCA-469D4A81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3" y="1854878"/>
            <a:ext cx="1531889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021-11-07 20-25-5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43577" y="42608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23">
            <a:extLst>
              <a:ext uri="{FF2B5EF4-FFF2-40B4-BE49-F238E27FC236}">
                <a16:creationId xmlns:a16="http://schemas.microsoft.com/office/drawing/2014/main" id="{88F7A123-64DB-401D-8DFC-B5EE9F06447A}"/>
              </a:ext>
            </a:extLst>
          </p:cNvPr>
          <p:cNvSpPr txBox="1">
            <a:spLocks/>
          </p:cNvSpPr>
          <p:nvPr/>
        </p:nvSpPr>
        <p:spPr>
          <a:xfrm>
            <a:off x="1548882" y="1678491"/>
            <a:ext cx="6157391" cy="18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Attention</a:t>
            </a:r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1493304" y="1633668"/>
            <a:ext cx="6157391" cy="1876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latin typeface="Impact" panose="020B0806030902050204" pitchFamily="34" charset="0"/>
              </a:rPr>
              <a:t>Thank 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You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F</a:t>
            </a:r>
            <a:r>
              <a:rPr lang="en-US" sz="5400" b="0" dirty="0">
                <a:latin typeface="Impact" panose="020B0806030902050204" pitchFamily="34" charset="0"/>
              </a:rPr>
              <a:t>or </a:t>
            </a:r>
            <a:r>
              <a:rPr lang="en-US" sz="5400" dirty="0">
                <a:solidFill>
                  <a:srgbClr val="B64B7F"/>
                </a:solidFill>
                <a:latin typeface="Impact" panose="020B0806030902050204" pitchFamily="34" charset="0"/>
              </a:rPr>
              <a:t>Y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A</a:t>
            </a:r>
            <a:r>
              <a:rPr lang="en-US" sz="5400" b="0" dirty="0">
                <a:latin typeface="Impact" panose="020B0806030902050204" pitchFamily="34" charset="0"/>
              </a:rPr>
              <a:t>ttention</a:t>
            </a:r>
            <a:endParaRPr sz="54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5DB44DFF-64D0-4904-BEB4-D855943C0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511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57</Words>
  <Application>Microsoft Office PowerPoint</Application>
  <PresentationFormat>On-screen Show (16:9)</PresentationFormat>
  <Paragraphs>30</Paragraphs>
  <Slides>8</Slides>
  <Notes>6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Impact</vt:lpstr>
      <vt:lpstr>Saira Semi Condensed</vt:lpstr>
      <vt:lpstr>Dardanius template</vt:lpstr>
      <vt:lpstr>UNTITLED</vt:lpstr>
      <vt:lpstr>Meet The Team</vt:lpstr>
      <vt:lpstr>Used Programs and Technologies</vt:lpstr>
      <vt:lpstr>Steps of work</vt:lpstr>
      <vt:lpstr>Project Summery</vt:lpstr>
      <vt:lpstr>Our Program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New</cp:lastModifiedBy>
  <cp:revision>9</cp:revision>
  <dcterms:modified xsi:type="dcterms:W3CDTF">2021-11-07T18:47:56Z</dcterms:modified>
</cp:coreProperties>
</file>