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84" r:id="rId4"/>
  </p:sldMasterIdLst>
  <p:notesMasterIdLst>
    <p:notesMasterId r:id="rId23"/>
  </p:notesMasterIdLst>
  <p:sldIdLst>
    <p:sldId id="256" r:id="rId5"/>
    <p:sldId id="267" r:id="rId6"/>
    <p:sldId id="268" r:id="rId7"/>
    <p:sldId id="266" r:id="rId8"/>
    <p:sldId id="269" r:id="rId9"/>
    <p:sldId id="270" r:id="rId10"/>
    <p:sldId id="271" r:id="rId11"/>
    <p:sldId id="273" r:id="rId12"/>
    <p:sldId id="274" r:id="rId13"/>
    <p:sldId id="275" r:id="rId14"/>
    <p:sldId id="278" r:id="rId15"/>
    <p:sldId id="276" r:id="rId16"/>
    <p:sldId id="277" r:id="rId17"/>
    <p:sldId id="279" r:id="rId18"/>
    <p:sldId id="280" r:id="rId19"/>
    <p:sldId id="284" r:id="rId20"/>
    <p:sldId id="281" r:id="rId21"/>
    <p:sldId id="25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4F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CABA3E-7804-134F-8B0C-7453C929806E}" v="7762" dt="2021-10-18T06:55:31.262"/>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47"/>
    <p:restoredTop sz="95884"/>
  </p:normalViewPr>
  <p:slideViewPr>
    <p:cSldViewPr snapToGrid="0" snapToObjects="1">
      <p:cViewPr varScale="1">
        <p:scale>
          <a:sx n="114" d="100"/>
          <a:sy n="114" d="100"/>
        </p:scale>
        <p:origin x="516" y="48"/>
      </p:cViewPr>
      <p:guideLst/>
    </p:cSldViewPr>
  </p:slideViewPr>
  <p:notesTextViewPr>
    <p:cViewPr>
      <p:scale>
        <a:sx n="1" d="1"/>
        <a:sy n="1" d="1"/>
      </p:scale>
      <p:origin x="0" y="0"/>
    </p:cViewPr>
  </p:notesTextViewPr>
  <p:notesViewPr>
    <p:cSldViewPr snapToGrid="0" snapToObjects="1">
      <p:cViewPr varScale="1">
        <p:scale>
          <a:sx n="87" d="100"/>
          <a:sy n="87" d="100"/>
        </p:scale>
        <p:origin x="38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李盛洲" userId="0108038f-d780-4a16-99c5-c4ddede839b3" providerId="ADAL" clId="{D1CABA3E-7804-134F-8B0C-7453C929806E}"/>
    <pc:docChg chg="undo redo custSel addSld delSld modSld">
      <pc:chgData name="李盛洲" userId="0108038f-d780-4a16-99c5-c4ddede839b3" providerId="ADAL" clId="{D1CABA3E-7804-134F-8B0C-7453C929806E}" dt="2021-10-18T06:56:06.809" v="51423" actId="207"/>
      <pc:docMkLst>
        <pc:docMk/>
      </pc:docMkLst>
      <pc:sldChg chg="addSp modSp mod">
        <pc:chgData name="李盛洲" userId="0108038f-d780-4a16-99c5-c4ddede839b3" providerId="ADAL" clId="{D1CABA3E-7804-134F-8B0C-7453C929806E}" dt="2021-10-13T05:41:42.602" v="7432" actId="1076"/>
        <pc:sldMkLst>
          <pc:docMk/>
          <pc:sldMk cId="127937850" sldId="257"/>
        </pc:sldMkLst>
        <pc:spChg chg="mod">
          <ac:chgData name="李盛洲" userId="0108038f-d780-4a16-99c5-c4ddede839b3" providerId="ADAL" clId="{D1CABA3E-7804-134F-8B0C-7453C929806E}" dt="2021-10-11T06:23:50.890" v="3078" actId="1076"/>
          <ac:spMkLst>
            <pc:docMk/>
            <pc:sldMk cId="127937850" sldId="257"/>
            <ac:spMk id="2" creationId="{D09B20BD-DF51-D040-8347-BBC050F282C6}"/>
          </ac:spMkLst>
        </pc:spChg>
        <pc:spChg chg="add mod">
          <ac:chgData name="李盛洲" userId="0108038f-d780-4a16-99c5-c4ddede839b3" providerId="ADAL" clId="{D1CABA3E-7804-134F-8B0C-7453C929806E}" dt="2021-10-13T05:41:18.383" v="7426" actId="14100"/>
          <ac:spMkLst>
            <pc:docMk/>
            <pc:sldMk cId="127937850" sldId="257"/>
            <ac:spMk id="3" creationId="{A40C6AC9-6578-E141-9D65-B62725A7CECC}"/>
          </ac:spMkLst>
        </pc:spChg>
        <pc:spChg chg="mod">
          <ac:chgData name="李盛洲" userId="0108038f-d780-4a16-99c5-c4ddede839b3" providerId="ADAL" clId="{D1CABA3E-7804-134F-8B0C-7453C929806E}" dt="2021-10-13T05:41:31.461" v="7429" actId="20577"/>
          <ac:spMkLst>
            <pc:docMk/>
            <pc:sldMk cId="127937850" sldId="257"/>
            <ac:spMk id="5" creationId="{A11784F7-9D51-D44E-A0E8-89E3783A3D99}"/>
          </ac:spMkLst>
        </pc:spChg>
        <pc:spChg chg="add mod">
          <ac:chgData name="李盛洲" userId="0108038f-d780-4a16-99c5-c4ddede839b3" providerId="ADAL" clId="{D1CABA3E-7804-134F-8B0C-7453C929806E}" dt="2021-10-13T05:41:39.351" v="7431" actId="1076"/>
          <ac:spMkLst>
            <pc:docMk/>
            <pc:sldMk cId="127937850" sldId="257"/>
            <ac:spMk id="6" creationId="{6EC568F4-C838-3C49-B747-7F618F696C54}"/>
          </ac:spMkLst>
        </pc:spChg>
        <pc:spChg chg="add mod">
          <ac:chgData name="李盛洲" userId="0108038f-d780-4a16-99c5-c4ddede839b3" providerId="ADAL" clId="{D1CABA3E-7804-134F-8B0C-7453C929806E}" dt="2021-10-13T05:41:14.555" v="7425" actId="1076"/>
          <ac:spMkLst>
            <pc:docMk/>
            <pc:sldMk cId="127937850" sldId="257"/>
            <ac:spMk id="8" creationId="{26C230E4-D9E2-5242-BB7A-E72DBADBC11A}"/>
          </ac:spMkLst>
        </pc:spChg>
        <pc:grpChg chg="add mod">
          <ac:chgData name="李盛洲" userId="0108038f-d780-4a16-99c5-c4ddede839b3" providerId="ADAL" clId="{D1CABA3E-7804-134F-8B0C-7453C929806E}" dt="2021-10-13T05:41:42.602" v="7432" actId="1076"/>
          <ac:grpSpMkLst>
            <pc:docMk/>
            <pc:sldMk cId="127937850" sldId="257"/>
            <ac:grpSpMk id="9" creationId="{A0707D03-13EC-2C41-9514-FE38DD0F5177}"/>
          </ac:grpSpMkLst>
        </pc:grpChg>
      </pc:sldChg>
      <pc:sldChg chg="del">
        <pc:chgData name="李盛洲" userId="0108038f-d780-4a16-99c5-c4ddede839b3" providerId="ADAL" clId="{D1CABA3E-7804-134F-8B0C-7453C929806E}" dt="2021-10-13T07:39:56.773" v="16078" actId="2696"/>
        <pc:sldMkLst>
          <pc:docMk/>
          <pc:sldMk cId="2598153955" sldId="258"/>
        </pc:sldMkLst>
      </pc:sldChg>
      <pc:sldChg chg="addSp delSp modSp new mod">
        <pc:chgData name="李盛洲" userId="0108038f-d780-4a16-99c5-c4ddede839b3" providerId="ADAL" clId="{D1CABA3E-7804-134F-8B0C-7453C929806E}" dt="2021-10-11T05:49:53.888" v="1651" actId="207"/>
        <pc:sldMkLst>
          <pc:docMk/>
          <pc:sldMk cId="3335587665" sldId="260"/>
        </pc:sldMkLst>
        <pc:spChg chg="add mod">
          <ac:chgData name="李盛洲" userId="0108038f-d780-4a16-99c5-c4ddede839b3" providerId="ADAL" clId="{D1CABA3E-7804-134F-8B0C-7453C929806E}" dt="2021-10-11T05:48:45.988" v="1633" actId="1076"/>
          <ac:spMkLst>
            <pc:docMk/>
            <pc:sldMk cId="3335587665" sldId="260"/>
            <ac:spMk id="2" creationId="{A9ACDD7F-98CE-3E4E-870C-84727D624B55}"/>
          </ac:spMkLst>
        </pc:spChg>
        <pc:spChg chg="add mod">
          <ac:chgData name="李盛洲" userId="0108038f-d780-4a16-99c5-c4ddede839b3" providerId="ADAL" clId="{D1CABA3E-7804-134F-8B0C-7453C929806E}" dt="2021-10-11T05:28:38.364" v="767" actId="14100"/>
          <ac:spMkLst>
            <pc:docMk/>
            <pc:sldMk cId="3335587665" sldId="260"/>
            <ac:spMk id="3" creationId="{19138766-891A-0E4E-B3BE-E891CAF88706}"/>
          </ac:spMkLst>
        </pc:spChg>
        <pc:spChg chg="add mod">
          <ac:chgData name="李盛洲" userId="0108038f-d780-4a16-99c5-c4ddede839b3" providerId="ADAL" clId="{D1CABA3E-7804-134F-8B0C-7453C929806E}" dt="2021-10-11T05:29:42.130" v="774" actId="207"/>
          <ac:spMkLst>
            <pc:docMk/>
            <pc:sldMk cId="3335587665" sldId="260"/>
            <ac:spMk id="4" creationId="{D3C66BFB-1BD6-9441-8798-3F911B7C24D0}"/>
          </ac:spMkLst>
        </pc:spChg>
        <pc:spChg chg="add mod">
          <ac:chgData name="李盛洲" userId="0108038f-d780-4a16-99c5-c4ddede839b3" providerId="ADAL" clId="{D1CABA3E-7804-134F-8B0C-7453C929806E}" dt="2021-10-11T05:48:53.399" v="1635" actId="1076"/>
          <ac:spMkLst>
            <pc:docMk/>
            <pc:sldMk cId="3335587665" sldId="260"/>
            <ac:spMk id="6" creationId="{33EE4D13-CFA6-A543-9569-5D87576593A3}"/>
          </ac:spMkLst>
        </pc:spChg>
        <pc:spChg chg="add mod">
          <ac:chgData name="李盛洲" userId="0108038f-d780-4a16-99c5-c4ddede839b3" providerId="ADAL" clId="{D1CABA3E-7804-134F-8B0C-7453C929806E}" dt="2021-10-11T05:35:01.524" v="1094" actId="1076"/>
          <ac:spMkLst>
            <pc:docMk/>
            <pc:sldMk cId="3335587665" sldId="260"/>
            <ac:spMk id="7" creationId="{B65614C6-AB78-5C4D-A9ED-6BD428FA073F}"/>
          </ac:spMkLst>
        </pc:spChg>
        <pc:spChg chg="add mod">
          <ac:chgData name="李盛洲" userId="0108038f-d780-4a16-99c5-c4ddede839b3" providerId="ADAL" clId="{D1CABA3E-7804-134F-8B0C-7453C929806E}" dt="2021-10-11T05:35:04.097" v="1095" actId="1076"/>
          <ac:spMkLst>
            <pc:docMk/>
            <pc:sldMk cId="3335587665" sldId="260"/>
            <ac:spMk id="8" creationId="{16FDD08E-4EBA-D341-9AFC-CF9F9C8C4AB7}"/>
          </ac:spMkLst>
        </pc:spChg>
        <pc:spChg chg="add mod">
          <ac:chgData name="李盛洲" userId="0108038f-d780-4a16-99c5-c4ddede839b3" providerId="ADAL" clId="{D1CABA3E-7804-134F-8B0C-7453C929806E}" dt="2021-10-11T05:36:34.423" v="1153" actId="1076"/>
          <ac:spMkLst>
            <pc:docMk/>
            <pc:sldMk cId="3335587665" sldId="260"/>
            <ac:spMk id="9" creationId="{B923FC22-4B7D-5844-9E24-CF7C223871F5}"/>
          </ac:spMkLst>
        </pc:spChg>
        <pc:spChg chg="add mod">
          <ac:chgData name="李盛洲" userId="0108038f-d780-4a16-99c5-c4ddede839b3" providerId="ADAL" clId="{D1CABA3E-7804-134F-8B0C-7453C929806E}" dt="2021-10-11T05:49:09.310" v="1638" actId="14100"/>
          <ac:spMkLst>
            <pc:docMk/>
            <pc:sldMk cId="3335587665" sldId="260"/>
            <ac:spMk id="11" creationId="{74D51678-571B-E942-AD20-AA7ED1E60F4B}"/>
          </ac:spMkLst>
        </pc:spChg>
        <pc:spChg chg="add mod">
          <ac:chgData name="李盛洲" userId="0108038f-d780-4a16-99c5-c4ddede839b3" providerId="ADAL" clId="{D1CABA3E-7804-134F-8B0C-7453C929806E}" dt="2021-10-11T05:39:25.327" v="1231" actId="20577"/>
          <ac:spMkLst>
            <pc:docMk/>
            <pc:sldMk cId="3335587665" sldId="260"/>
            <ac:spMk id="12" creationId="{F38E748E-0FDB-054A-9F69-8FDB048D089F}"/>
          </ac:spMkLst>
        </pc:spChg>
        <pc:spChg chg="add del mod">
          <ac:chgData name="李盛洲" userId="0108038f-d780-4a16-99c5-c4ddede839b3" providerId="ADAL" clId="{D1CABA3E-7804-134F-8B0C-7453C929806E}" dt="2021-10-11T05:40:20.664" v="1240"/>
          <ac:spMkLst>
            <pc:docMk/>
            <pc:sldMk cId="3335587665" sldId="260"/>
            <ac:spMk id="14" creationId="{AA6CA4E2-E00F-8945-8040-1B6A8B0941A9}"/>
          </ac:spMkLst>
        </pc:spChg>
        <pc:spChg chg="add mod">
          <ac:chgData name="李盛洲" userId="0108038f-d780-4a16-99c5-c4ddede839b3" providerId="ADAL" clId="{D1CABA3E-7804-134F-8B0C-7453C929806E}" dt="2021-10-11T05:40:39.984" v="1247" actId="14100"/>
          <ac:spMkLst>
            <pc:docMk/>
            <pc:sldMk cId="3335587665" sldId="260"/>
            <ac:spMk id="15" creationId="{80D54533-66CE-654A-A939-316B565C6D3F}"/>
          </ac:spMkLst>
        </pc:spChg>
        <pc:spChg chg="add mod">
          <ac:chgData name="李盛洲" userId="0108038f-d780-4a16-99c5-c4ddede839b3" providerId="ADAL" clId="{D1CABA3E-7804-134F-8B0C-7453C929806E}" dt="2021-10-11T05:45:42.014" v="1439" actId="1076"/>
          <ac:spMkLst>
            <pc:docMk/>
            <pc:sldMk cId="3335587665" sldId="260"/>
            <ac:spMk id="16" creationId="{60BFC94D-CB59-514B-BC48-AE2DC5E162D8}"/>
          </ac:spMkLst>
        </pc:spChg>
        <pc:spChg chg="add mod">
          <ac:chgData name="李盛洲" userId="0108038f-d780-4a16-99c5-c4ddede839b3" providerId="ADAL" clId="{D1CABA3E-7804-134F-8B0C-7453C929806E}" dt="2021-10-11T05:45:36.227" v="1438" actId="14100"/>
          <ac:spMkLst>
            <pc:docMk/>
            <pc:sldMk cId="3335587665" sldId="260"/>
            <ac:spMk id="17" creationId="{B3D5C1F7-F4F4-F84F-ADC1-D773953FE933}"/>
          </ac:spMkLst>
        </pc:spChg>
        <pc:spChg chg="add mod">
          <ac:chgData name="李盛洲" userId="0108038f-d780-4a16-99c5-c4ddede839b3" providerId="ADAL" clId="{D1CABA3E-7804-134F-8B0C-7453C929806E}" dt="2021-10-11T05:49:53.888" v="1651" actId="207"/>
          <ac:spMkLst>
            <pc:docMk/>
            <pc:sldMk cId="3335587665" sldId="260"/>
            <ac:spMk id="19" creationId="{707E6697-000A-7E42-ABC1-5A21C1C7BA87}"/>
          </ac:spMkLst>
        </pc:spChg>
        <pc:grpChg chg="add mod">
          <ac:chgData name="李盛洲" userId="0108038f-d780-4a16-99c5-c4ddede839b3" providerId="ADAL" clId="{D1CABA3E-7804-134F-8B0C-7453C929806E}" dt="2021-10-11T05:48:49.001" v="1634" actId="1076"/>
          <ac:grpSpMkLst>
            <pc:docMk/>
            <pc:sldMk cId="3335587665" sldId="260"/>
            <ac:grpSpMk id="5" creationId="{0399D19B-11F5-D142-8C84-7D76C2552D96}"/>
          </ac:grpSpMkLst>
        </pc:grpChg>
        <pc:grpChg chg="add mod">
          <ac:chgData name="李盛洲" userId="0108038f-d780-4a16-99c5-c4ddede839b3" providerId="ADAL" clId="{D1CABA3E-7804-134F-8B0C-7453C929806E}" dt="2021-10-11T05:48:56.510" v="1636" actId="1076"/>
          <ac:grpSpMkLst>
            <pc:docMk/>
            <pc:sldMk cId="3335587665" sldId="260"/>
            <ac:grpSpMk id="10" creationId="{0586B9D3-656A-B44A-B9A3-C7FC6810673D}"/>
          </ac:grpSpMkLst>
        </pc:grpChg>
        <pc:grpChg chg="add mod">
          <ac:chgData name="李盛洲" userId="0108038f-d780-4a16-99c5-c4ddede839b3" providerId="ADAL" clId="{D1CABA3E-7804-134F-8B0C-7453C929806E}" dt="2021-10-11T05:48:59.882" v="1637" actId="1076"/>
          <ac:grpSpMkLst>
            <pc:docMk/>
            <pc:sldMk cId="3335587665" sldId="260"/>
            <ac:grpSpMk id="13" creationId="{15553D41-FCD6-074A-9C3A-754D1D941692}"/>
          </ac:grpSpMkLst>
        </pc:grpChg>
        <pc:grpChg chg="add mod">
          <ac:chgData name="李盛洲" userId="0108038f-d780-4a16-99c5-c4ddede839b3" providerId="ADAL" clId="{D1CABA3E-7804-134F-8B0C-7453C929806E}" dt="2021-10-11T05:49:13.717" v="1639" actId="1076"/>
          <ac:grpSpMkLst>
            <pc:docMk/>
            <pc:sldMk cId="3335587665" sldId="260"/>
            <ac:grpSpMk id="18" creationId="{C47CF484-08C6-5840-817F-B79B89E0D47A}"/>
          </ac:grpSpMkLst>
        </pc:grpChg>
      </pc:sldChg>
      <pc:sldChg chg="addSp modSp new mod">
        <pc:chgData name="李盛洲" userId="0108038f-d780-4a16-99c5-c4ddede839b3" providerId="ADAL" clId="{D1CABA3E-7804-134F-8B0C-7453C929806E}" dt="2021-10-11T06:46:48.295" v="4735" actId="1076"/>
        <pc:sldMkLst>
          <pc:docMk/>
          <pc:sldMk cId="2913215535" sldId="261"/>
        </pc:sldMkLst>
        <pc:spChg chg="add mod">
          <ac:chgData name="李盛洲" userId="0108038f-d780-4a16-99c5-c4ddede839b3" providerId="ADAL" clId="{D1CABA3E-7804-134F-8B0C-7453C929806E}" dt="2021-10-11T06:23:52.742" v="3079"/>
          <ac:spMkLst>
            <pc:docMk/>
            <pc:sldMk cId="2913215535" sldId="261"/>
            <ac:spMk id="2" creationId="{F42E465A-04A3-6947-8B81-BB62064479B3}"/>
          </ac:spMkLst>
        </pc:spChg>
        <pc:spChg chg="add mod">
          <ac:chgData name="李盛洲" userId="0108038f-d780-4a16-99c5-c4ddede839b3" providerId="ADAL" clId="{D1CABA3E-7804-134F-8B0C-7453C929806E}" dt="2021-10-11T06:24:17.184" v="3106" actId="113"/>
          <ac:spMkLst>
            <pc:docMk/>
            <pc:sldMk cId="2913215535" sldId="261"/>
            <ac:spMk id="3" creationId="{E6DC7E42-8858-FF4E-AEB1-7439E14C946F}"/>
          </ac:spMkLst>
        </pc:spChg>
        <pc:spChg chg="add mod">
          <ac:chgData name="李盛洲" userId="0108038f-d780-4a16-99c5-c4ddede839b3" providerId="ADAL" clId="{D1CABA3E-7804-134F-8B0C-7453C929806E}" dt="2021-10-11T06:46:32.874" v="4732" actId="404"/>
          <ac:spMkLst>
            <pc:docMk/>
            <pc:sldMk cId="2913215535" sldId="261"/>
            <ac:spMk id="4" creationId="{4D45CE2A-BB10-9A4C-BAF6-D6A34913EA15}"/>
          </ac:spMkLst>
        </pc:spChg>
        <pc:spChg chg="add mod">
          <ac:chgData name="李盛洲" userId="0108038f-d780-4a16-99c5-c4ddede839b3" providerId="ADAL" clId="{D1CABA3E-7804-134F-8B0C-7453C929806E}" dt="2021-10-11T06:46:40.508" v="4733" actId="1076"/>
          <ac:spMkLst>
            <pc:docMk/>
            <pc:sldMk cId="2913215535" sldId="261"/>
            <ac:spMk id="5" creationId="{D156610C-5999-5B4D-A467-29F95AE8DB88}"/>
          </ac:spMkLst>
        </pc:spChg>
        <pc:spChg chg="add mod">
          <ac:chgData name="李盛洲" userId="0108038f-d780-4a16-99c5-c4ddede839b3" providerId="ADAL" clId="{D1CABA3E-7804-134F-8B0C-7453C929806E}" dt="2021-10-11T06:46:44.258" v="4734" actId="1076"/>
          <ac:spMkLst>
            <pc:docMk/>
            <pc:sldMk cId="2913215535" sldId="261"/>
            <ac:spMk id="7" creationId="{0947C5F4-4D23-CD40-ABC4-24DEA90B8206}"/>
          </ac:spMkLst>
        </pc:spChg>
        <pc:spChg chg="add mod">
          <ac:chgData name="李盛洲" userId="0108038f-d780-4a16-99c5-c4ddede839b3" providerId="ADAL" clId="{D1CABA3E-7804-134F-8B0C-7453C929806E}" dt="2021-10-11T06:42:43.060" v="4264" actId="1076"/>
          <ac:spMkLst>
            <pc:docMk/>
            <pc:sldMk cId="2913215535" sldId="261"/>
            <ac:spMk id="8" creationId="{A3505A7F-FEA2-9B4D-A12B-816C0E3BD87E}"/>
          </ac:spMkLst>
        </pc:spChg>
        <pc:grpChg chg="add mod">
          <ac:chgData name="李盛洲" userId="0108038f-d780-4a16-99c5-c4ddede839b3" providerId="ADAL" clId="{D1CABA3E-7804-134F-8B0C-7453C929806E}" dt="2021-10-11T06:46:48.295" v="4735" actId="1076"/>
          <ac:grpSpMkLst>
            <pc:docMk/>
            <pc:sldMk cId="2913215535" sldId="261"/>
            <ac:grpSpMk id="9" creationId="{32B38AA5-F94A-8245-9A21-76D00D28D114}"/>
          </ac:grpSpMkLst>
        </pc:grpChg>
        <pc:picChg chg="add mod">
          <ac:chgData name="李盛洲" userId="0108038f-d780-4a16-99c5-c4ddede839b3" providerId="ADAL" clId="{D1CABA3E-7804-134F-8B0C-7453C929806E}" dt="2021-10-11T06:31:37.586" v="3801" actId="1076"/>
          <ac:picMkLst>
            <pc:docMk/>
            <pc:sldMk cId="2913215535" sldId="261"/>
            <ac:picMk id="6" creationId="{4F0ADD91-3A30-6743-97BF-CCDE130CD077}"/>
          </ac:picMkLst>
        </pc:picChg>
      </pc:sldChg>
      <pc:sldChg chg="addSp delSp modSp new mod">
        <pc:chgData name="李盛洲" userId="0108038f-d780-4a16-99c5-c4ddede839b3" providerId="ADAL" clId="{D1CABA3E-7804-134F-8B0C-7453C929806E}" dt="2021-10-13T05:39:29.355" v="7401" actId="207"/>
        <pc:sldMkLst>
          <pc:docMk/>
          <pc:sldMk cId="644427470" sldId="262"/>
        </pc:sldMkLst>
        <pc:spChg chg="add mod">
          <ac:chgData name="李盛洲" userId="0108038f-d780-4a16-99c5-c4ddede839b3" providerId="ADAL" clId="{D1CABA3E-7804-134F-8B0C-7453C929806E}" dt="2021-10-11T06:49:51.963" v="4772" actId="2711"/>
          <ac:spMkLst>
            <pc:docMk/>
            <pc:sldMk cId="644427470" sldId="262"/>
            <ac:spMk id="2" creationId="{DAF76487-92BC-B44A-9A35-1A45550D954D}"/>
          </ac:spMkLst>
        </pc:spChg>
        <pc:spChg chg="add del mod">
          <ac:chgData name="李盛洲" userId="0108038f-d780-4a16-99c5-c4ddede839b3" providerId="ADAL" clId="{D1CABA3E-7804-134F-8B0C-7453C929806E}" dt="2021-10-11T06:49:30.034" v="4765"/>
          <ac:spMkLst>
            <pc:docMk/>
            <pc:sldMk cId="644427470" sldId="262"/>
            <ac:spMk id="3" creationId="{DA44F839-CEFB-7246-9596-9E5537A7D062}"/>
          </ac:spMkLst>
        </pc:spChg>
        <pc:spChg chg="add mod">
          <ac:chgData name="李盛洲" userId="0108038f-d780-4a16-99c5-c4ddede839b3" providerId="ADAL" clId="{D1CABA3E-7804-134F-8B0C-7453C929806E}" dt="2021-10-11T07:06:36.840" v="6118" actId="1076"/>
          <ac:spMkLst>
            <pc:docMk/>
            <pc:sldMk cId="644427470" sldId="262"/>
            <ac:spMk id="4" creationId="{1A3C8104-78CA-0445-98DD-89962245B16D}"/>
          </ac:spMkLst>
        </pc:spChg>
        <pc:spChg chg="add mod">
          <ac:chgData name="李盛洲" userId="0108038f-d780-4a16-99c5-c4ddede839b3" providerId="ADAL" clId="{D1CABA3E-7804-134F-8B0C-7453C929806E}" dt="2021-10-11T06:54:24.813" v="5178" actId="767"/>
          <ac:spMkLst>
            <pc:docMk/>
            <pc:sldMk cId="644427470" sldId="262"/>
            <ac:spMk id="5" creationId="{BD4BAA6A-8585-944B-9DE0-293B7A25E5F8}"/>
          </ac:spMkLst>
        </pc:spChg>
        <pc:spChg chg="add mod">
          <ac:chgData name="李盛洲" userId="0108038f-d780-4a16-99c5-c4ddede839b3" providerId="ADAL" clId="{D1CABA3E-7804-134F-8B0C-7453C929806E}" dt="2021-10-11T07:06:39.765" v="6119" actId="1076"/>
          <ac:spMkLst>
            <pc:docMk/>
            <pc:sldMk cId="644427470" sldId="262"/>
            <ac:spMk id="6" creationId="{F7B412A3-2C52-D14D-BCAF-EAADF0622978}"/>
          </ac:spMkLst>
        </pc:spChg>
        <pc:spChg chg="add mod">
          <ac:chgData name="李盛洲" userId="0108038f-d780-4a16-99c5-c4ddede839b3" providerId="ADAL" clId="{D1CABA3E-7804-134F-8B0C-7453C929806E}" dt="2021-10-13T05:39:29.355" v="7401" actId="207"/>
          <ac:spMkLst>
            <pc:docMk/>
            <pc:sldMk cId="644427470" sldId="262"/>
            <ac:spMk id="8" creationId="{4C48D58E-2E9D-7345-A3E8-6FB0B8799344}"/>
          </ac:spMkLst>
        </pc:spChg>
      </pc:sldChg>
      <pc:sldChg chg="addSp delSp modSp new mod">
        <pc:chgData name="李盛洲" userId="0108038f-d780-4a16-99c5-c4ddede839b3" providerId="ADAL" clId="{D1CABA3E-7804-134F-8B0C-7453C929806E}" dt="2021-10-13T06:08:17.540" v="9960" actId="113"/>
        <pc:sldMkLst>
          <pc:docMk/>
          <pc:sldMk cId="23639822" sldId="263"/>
        </pc:sldMkLst>
        <pc:spChg chg="add mod">
          <ac:chgData name="李盛洲" userId="0108038f-d780-4a16-99c5-c4ddede839b3" providerId="ADAL" clId="{D1CABA3E-7804-134F-8B0C-7453C929806E}" dt="2021-10-13T05:53:32.397" v="9291" actId="20577"/>
          <ac:spMkLst>
            <pc:docMk/>
            <pc:sldMk cId="23639822" sldId="263"/>
            <ac:spMk id="2" creationId="{D7ECD812-C2A5-A846-84FD-44E4F4B7ABC8}"/>
          </ac:spMkLst>
        </pc:spChg>
        <pc:spChg chg="add mod">
          <ac:chgData name="李盛洲" userId="0108038f-d780-4a16-99c5-c4ddede839b3" providerId="ADAL" clId="{D1CABA3E-7804-134F-8B0C-7453C929806E}" dt="2021-10-13T06:07:04.411" v="9948" actId="1076"/>
          <ac:spMkLst>
            <pc:docMk/>
            <pc:sldMk cId="23639822" sldId="263"/>
            <ac:spMk id="3" creationId="{5C9D9BBC-04CE-8A44-9BE2-1C5AA443E938}"/>
          </ac:spMkLst>
        </pc:spChg>
        <pc:spChg chg="add mod">
          <ac:chgData name="李盛洲" userId="0108038f-d780-4a16-99c5-c4ddede839b3" providerId="ADAL" clId="{D1CABA3E-7804-134F-8B0C-7453C929806E}" dt="2021-10-13T06:06:47.864" v="9944" actId="14100"/>
          <ac:spMkLst>
            <pc:docMk/>
            <pc:sldMk cId="23639822" sldId="263"/>
            <ac:spMk id="4" creationId="{FFB4D8C9-6A93-D047-8089-BC95850F26A3}"/>
          </ac:spMkLst>
        </pc:spChg>
        <pc:spChg chg="add mod">
          <ac:chgData name="李盛洲" userId="0108038f-d780-4a16-99c5-c4ddede839b3" providerId="ADAL" clId="{D1CABA3E-7804-134F-8B0C-7453C929806E}" dt="2021-10-13T06:08:17.540" v="9960" actId="113"/>
          <ac:spMkLst>
            <pc:docMk/>
            <pc:sldMk cId="23639822" sldId="263"/>
            <ac:spMk id="5" creationId="{E2C1F8EE-4DD4-DB41-A068-44129A6F4FC5}"/>
          </ac:spMkLst>
        </pc:spChg>
        <pc:spChg chg="add del mod">
          <ac:chgData name="李盛洲" userId="0108038f-d780-4a16-99c5-c4ddede839b3" providerId="ADAL" clId="{D1CABA3E-7804-134F-8B0C-7453C929806E}" dt="2021-10-13T06:06:21.971" v="9936" actId="21"/>
          <ac:spMkLst>
            <pc:docMk/>
            <pc:sldMk cId="23639822" sldId="263"/>
            <ac:spMk id="7" creationId="{69CA2F7F-DCEE-DB4A-8CEA-A2B982E31A6D}"/>
          </ac:spMkLst>
        </pc:spChg>
        <pc:grpChg chg="add mod">
          <ac:chgData name="李盛洲" userId="0108038f-d780-4a16-99c5-c4ddede839b3" providerId="ADAL" clId="{D1CABA3E-7804-134F-8B0C-7453C929806E}" dt="2021-10-13T06:07:08.991" v="9949" actId="1076"/>
          <ac:grpSpMkLst>
            <pc:docMk/>
            <pc:sldMk cId="23639822" sldId="263"/>
            <ac:grpSpMk id="6" creationId="{CB4802FF-4227-4F44-BD84-5254474C1356}"/>
          </ac:grpSpMkLst>
        </pc:grpChg>
      </pc:sldChg>
      <pc:sldChg chg="addSp modSp new mod modAnim">
        <pc:chgData name="李盛洲" userId="0108038f-d780-4a16-99c5-c4ddede839b3" providerId="ADAL" clId="{D1CABA3E-7804-134F-8B0C-7453C929806E}" dt="2021-10-13T08:01:15.931" v="17547"/>
        <pc:sldMkLst>
          <pc:docMk/>
          <pc:sldMk cId="1836703216" sldId="264"/>
        </pc:sldMkLst>
        <pc:spChg chg="add mod">
          <ac:chgData name="李盛洲" userId="0108038f-d780-4a16-99c5-c4ddede839b3" providerId="ADAL" clId="{D1CABA3E-7804-134F-8B0C-7453C929806E}" dt="2021-10-13T07:21:15.241" v="14136" actId="20577"/>
          <ac:spMkLst>
            <pc:docMk/>
            <pc:sldMk cId="1836703216" sldId="264"/>
            <ac:spMk id="2" creationId="{DDC59D13-3FE4-A240-8043-3EB19A75343D}"/>
          </ac:spMkLst>
        </pc:spChg>
        <pc:spChg chg="add mod">
          <ac:chgData name="李盛洲" userId="0108038f-d780-4a16-99c5-c4ddede839b3" providerId="ADAL" clId="{D1CABA3E-7804-134F-8B0C-7453C929806E}" dt="2021-10-13T07:21:37.929" v="14147" actId="1076"/>
          <ac:spMkLst>
            <pc:docMk/>
            <pc:sldMk cId="1836703216" sldId="264"/>
            <ac:spMk id="3" creationId="{2838EC4D-8865-8A48-ADB2-A40DFB1FB09F}"/>
          </ac:spMkLst>
        </pc:spChg>
        <pc:spChg chg="add mod">
          <ac:chgData name="李盛洲" userId="0108038f-d780-4a16-99c5-c4ddede839b3" providerId="ADAL" clId="{D1CABA3E-7804-134F-8B0C-7453C929806E}" dt="2021-10-13T07:22:04.047" v="14250" actId="207"/>
          <ac:spMkLst>
            <pc:docMk/>
            <pc:sldMk cId="1836703216" sldId="264"/>
            <ac:spMk id="4" creationId="{59821B25-6899-D547-9F20-35982C26355D}"/>
          </ac:spMkLst>
        </pc:spChg>
        <pc:spChg chg="add mod">
          <ac:chgData name="李盛洲" userId="0108038f-d780-4a16-99c5-c4ddede839b3" providerId="ADAL" clId="{D1CABA3E-7804-134F-8B0C-7453C929806E}" dt="2021-10-13T07:54:36.393" v="17068" actId="2710"/>
          <ac:spMkLst>
            <pc:docMk/>
            <pc:sldMk cId="1836703216" sldId="264"/>
            <ac:spMk id="5" creationId="{77E24B14-4C00-A745-8957-1CBD3ACA2961}"/>
          </ac:spMkLst>
        </pc:spChg>
        <pc:spChg chg="add mod">
          <ac:chgData name="李盛洲" userId="0108038f-d780-4a16-99c5-c4ddede839b3" providerId="ADAL" clId="{D1CABA3E-7804-134F-8B0C-7453C929806E}" dt="2021-10-13T08:01:09.165" v="17546" actId="1076"/>
          <ac:spMkLst>
            <pc:docMk/>
            <pc:sldMk cId="1836703216" sldId="264"/>
            <ac:spMk id="6" creationId="{0AFB95F3-74F9-A74F-BE27-FDB1E02F49AB}"/>
          </ac:spMkLst>
        </pc:spChg>
      </pc:sldChg>
      <pc:sldChg chg="addSp modSp new mod">
        <pc:chgData name="李盛洲" userId="0108038f-d780-4a16-99c5-c4ddede839b3" providerId="ADAL" clId="{D1CABA3E-7804-134F-8B0C-7453C929806E}" dt="2021-10-13T05:38:01.711" v="7369" actId="1076"/>
        <pc:sldMkLst>
          <pc:docMk/>
          <pc:sldMk cId="1133574813" sldId="265"/>
        </pc:sldMkLst>
        <pc:spChg chg="add mod">
          <ac:chgData name="李盛洲" userId="0108038f-d780-4a16-99c5-c4ddede839b3" providerId="ADAL" clId="{D1CABA3E-7804-134F-8B0C-7453C929806E}" dt="2021-10-13T05:38:01.711" v="7369" actId="1076"/>
          <ac:spMkLst>
            <pc:docMk/>
            <pc:sldMk cId="1133574813" sldId="265"/>
            <ac:spMk id="2" creationId="{4E32317C-5CF0-BC42-926B-C441A4E3740A}"/>
          </ac:spMkLst>
        </pc:spChg>
        <pc:spChg chg="add mod">
          <ac:chgData name="李盛洲" userId="0108038f-d780-4a16-99c5-c4ddede839b3" providerId="ADAL" clId="{D1CABA3E-7804-134F-8B0C-7453C929806E}" dt="2021-10-13T05:29:30.332" v="6753" actId="404"/>
          <ac:spMkLst>
            <pc:docMk/>
            <pc:sldMk cId="1133574813" sldId="265"/>
            <ac:spMk id="3" creationId="{B891F853-7EA4-C040-85F4-41B648A81CB9}"/>
          </ac:spMkLst>
        </pc:spChg>
        <pc:spChg chg="add mod">
          <ac:chgData name="李盛洲" userId="0108038f-d780-4a16-99c5-c4ddede839b3" providerId="ADAL" clId="{D1CABA3E-7804-134F-8B0C-7453C929806E}" dt="2021-10-13T05:29:35.596" v="6754" actId="1076"/>
          <ac:spMkLst>
            <pc:docMk/>
            <pc:sldMk cId="1133574813" sldId="265"/>
            <ac:spMk id="4" creationId="{88C2CA6A-C9AE-034D-8322-EE65AF4BAD0E}"/>
          </ac:spMkLst>
        </pc:spChg>
        <pc:spChg chg="add mod">
          <ac:chgData name="李盛洲" userId="0108038f-d780-4a16-99c5-c4ddede839b3" providerId="ADAL" clId="{D1CABA3E-7804-134F-8B0C-7453C929806E}" dt="2021-10-13T05:29:45.765" v="6758" actId="1076"/>
          <ac:spMkLst>
            <pc:docMk/>
            <pc:sldMk cId="1133574813" sldId="265"/>
            <ac:spMk id="5" creationId="{CDD5827F-8E2F-AE4F-8209-09C220644CC0}"/>
          </ac:spMkLst>
        </pc:spChg>
        <pc:spChg chg="add mod">
          <ac:chgData name="李盛洲" userId="0108038f-d780-4a16-99c5-c4ddede839b3" providerId="ADAL" clId="{D1CABA3E-7804-134F-8B0C-7453C929806E}" dt="2021-10-13T05:29:43.458" v="6757" actId="1076"/>
          <ac:spMkLst>
            <pc:docMk/>
            <pc:sldMk cId="1133574813" sldId="265"/>
            <ac:spMk id="7" creationId="{42BA0F24-ED77-AA43-BE07-FAC1B27C8EF8}"/>
          </ac:spMkLst>
        </pc:spChg>
        <pc:spChg chg="add mod">
          <ac:chgData name="李盛洲" userId="0108038f-d780-4a16-99c5-c4ddede839b3" providerId="ADAL" clId="{D1CABA3E-7804-134F-8B0C-7453C929806E}" dt="2021-10-13T05:29:37.835" v="6755" actId="1076"/>
          <ac:spMkLst>
            <pc:docMk/>
            <pc:sldMk cId="1133574813" sldId="265"/>
            <ac:spMk id="8" creationId="{F72C5E9A-5021-C848-B18B-9261EB81646A}"/>
          </ac:spMkLst>
        </pc:spChg>
        <pc:spChg chg="add mod">
          <ac:chgData name="李盛洲" userId="0108038f-d780-4a16-99c5-c4ddede839b3" providerId="ADAL" clId="{D1CABA3E-7804-134F-8B0C-7453C929806E}" dt="2021-10-13T05:34:46.838" v="7059" actId="20577"/>
          <ac:spMkLst>
            <pc:docMk/>
            <pc:sldMk cId="1133574813" sldId="265"/>
            <ac:spMk id="9" creationId="{A771575B-04B6-1548-A959-35F4AFBBB370}"/>
          </ac:spMkLst>
        </pc:spChg>
        <pc:spChg chg="add mod">
          <ac:chgData name="李盛洲" userId="0108038f-d780-4a16-99c5-c4ddede839b3" providerId="ADAL" clId="{D1CABA3E-7804-134F-8B0C-7453C929806E}" dt="2021-10-13T05:29:57.052" v="6761" actId="1076"/>
          <ac:spMkLst>
            <pc:docMk/>
            <pc:sldMk cId="1133574813" sldId="265"/>
            <ac:spMk id="11" creationId="{CDC618DD-F7B3-DE43-9EBA-6AD61CD0100D}"/>
          </ac:spMkLst>
        </pc:spChg>
        <pc:spChg chg="add mod">
          <ac:chgData name="李盛洲" userId="0108038f-d780-4a16-99c5-c4ddede839b3" providerId="ADAL" clId="{D1CABA3E-7804-134F-8B0C-7453C929806E}" dt="2021-10-13T05:30:21.013" v="6768" actId="1076"/>
          <ac:spMkLst>
            <pc:docMk/>
            <pc:sldMk cId="1133574813" sldId="265"/>
            <ac:spMk id="12" creationId="{1B0EA22C-8077-DF4C-B229-CA028F8ABE0B}"/>
          </ac:spMkLst>
        </pc:spChg>
        <pc:spChg chg="add mod">
          <ac:chgData name="李盛洲" userId="0108038f-d780-4a16-99c5-c4ddede839b3" providerId="ADAL" clId="{D1CABA3E-7804-134F-8B0C-7453C929806E}" dt="2021-10-13T05:30:31.856" v="6771" actId="1076"/>
          <ac:spMkLst>
            <pc:docMk/>
            <pc:sldMk cId="1133574813" sldId="265"/>
            <ac:spMk id="14" creationId="{F9846B8D-82FD-1547-802E-FC53A2C4ED21}"/>
          </ac:spMkLst>
        </pc:spChg>
        <pc:spChg chg="add mod">
          <ac:chgData name="李盛洲" userId="0108038f-d780-4a16-99c5-c4ddede839b3" providerId="ADAL" clId="{D1CABA3E-7804-134F-8B0C-7453C929806E}" dt="2021-10-13T05:33:58.227" v="6955" actId="207"/>
          <ac:spMkLst>
            <pc:docMk/>
            <pc:sldMk cId="1133574813" sldId="265"/>
            <ac:spMk id="15" creationId="{4473E24E-EF5C-704F-9363-D7116EE1530F}"/>
          </ac:spMkLst>
        </pc:spChg>
        <pc:spChg chg="add mod">
          <ac:chgData name="李盛洲" userId="0108038f-d780-4a16-99c5-c4ddede839b3" providerId="ADAL" clId="{D1CABA3E-7804-134F-8B0C-7453C929806E}" dt="2021-10-13T05:30:47.816" v="6775" actId="20577"/>
          <ac:spMkLst>
            <pc:docMk/>
            <pc:sldMk cId="1133574813" sldId="265"/>
            <ac:spMk id="16" creationId="{9CA55499-7677-564B-B186-0AF4B0B6FB2B}"/>
          </ac:spMkLst>
        </pc:spChg>
        <pc:spChg chg="add mod">
          <ac:chgData name="李盛洲" userId="0108038f-d780-4a16-99c5-c4ddede839b3" providerId="ADAL" clId="{D1CABA3E-7804-134F-8B0C-7453C929806E}" dt="2021-10-13T05:36:52.389" v="7358" actId="14100"/>
          <ac:spMkLst>
            <pc:docMk/>
            <pc:sldMk cId="1133574813" sldId="265"/>
            <ac:spMk id="17" creationId="{7B323697-9112-9546-9D70-3594CF9E5031}"/>
          </ac:spMkLst>
        </pc:spChg>
        <pc:spChg chg="add mod">
          <ac:chgData name="李盛洲" userId="0108038f-d780-4a16-99c5-c4ddede839b3" providerId="ADAL" clId="{D1CABA3E-7804-134F-8B0C-7453C929806E}" dt="2021-10-13T05:36:58.790" v="7360" actId="1076"/>
          <ac:spMkLst>
            <pc:docMk/>
            <pc:sldMk cId="1133574813" sldId="265"/>
            <ac:spMk id="19" creationId="{5BEB206D-366C-8842-9C6A-591E003D050C}"/>
          </ac:spMkLst>
        </pc:spChg>
        <pc:spChg chg="add mod">
          <ac:chgData name="李盛洲" userId="0108038f-d780-4a16-99c5-c4ddede839b3" providerId="ADAL" clId="{D1CABA3E-7804-134F-8B0C-7453C929806E}" dt="2021-10-13T05:36:42.370" v="7354" actId="1076"/>
          <ac:spMkLst>
            <pc:docMk/>
            <pc:sldMk cId="1133574813" sldId="265"/>
            <ac:spMk id="20" creationId="{C8FBDCBF-2AB7-4F46-84F8-3C72C24196A8}"/>
          </ac:spMkLst>
        </pc:spChg>
        <pc:spChg chg="add mod">
          <ac:chgData name="李盛洲" userId="0108038f-d780-4a16-99c5-c4ddede839b3" providerId="ADAL" clId="{D1CABA3E-7804-134F-8B0C-7453C929806E}" dt="2021-10-13T05:37:22.850" v="7365" actId="115"/>
          <ac:spMkLst>
            <pc:docMk/>
            <pc:sldMk cId="1133574813" sldId="265"/>
            <ac:spMk id="25" creationId="{39108B7E-8AE2-8548-9FB2-A0F6FFECD19A}"/>
          </ac:spMkLst>
        </pc:spChg>
        <pc:grpChg chg="add">
          <ac:chgData name="李盛洲" userId="0108038f-d780-4a16-99c5-c4ddede839b3" providerId="ADAL" clId="{D1CABA3E-7804-134F-8B0C-7453C929806E}" dt="2021-10-13T05:34:55.300" v="7060" actId="164"/>
          <ac:grpSpMkLst>
            <pc:docMk/>
            <pc:sldMk cId="1133574813" sldId="265"/>
            <ac:grpSpMk id="21" creationId="{30E2F30B-AE6C-9646-AEEE-E6E2D98987ED}"/>
          </ac:grpSpMkLst>
        </pc:grpChg>
        <pc:grpChg chg="add">
          <ac:chgData name="李盛洲" userId="0108038f-d780-4a16-99c5-c4ddede839b3" providerId="ADAL" clId="{D1CABA3E-7804-134F-8B0C-7453C929806E}" dt="2021-10-13T05:35:01.120" v="7061" actId="164"/>
          <ac:grpSpMkLst>
            <pc:docMk/>
            <pc:sldMk cId="1133574813" sldId="265"/>
            <ac:grpSpMk id="22" creationId="{2C11C257-3C7C-6A43-BB6C-628A77EDFCE4}"/>
          </ac:grpSpMkLst>
        </pc:grpChg>
        <pc:grpChg chg="add">
          <ac:chgData name="李盛洲" userId="0108038f-d780-4a16-99c5-c4ddede839b3" providerId="ADAL" clId="{D1CABA3E-7804-134F-8B0C-7453C929806E}" dt="2021-10-13T05:35:04.799" v="7062" actId="164"/>
          <ac:grpSpMkLst>
            <pc:docMk/>
            <pc:sldMk cId="1133574813" sldId="265"/>
            <ac:grpSpMk id="23" creationId="{E0DEB18E-DA80-B848-9505-FE03DA9F203D}"/>
          </ac:grpSpMkLst>
        </pc:grpChg>
        <pc:grpChg chg="add">
          <ac:chgData name="李盛洲" userId="0108038f-d780-4a16-99c5-c4ddede839b3" providerId="ADAL" clId="{D1CABA3E-7804-134F-8B0C-7453C929806E}" dt="2021-10-13T05:35:15.933" v="7063" actId="164"/>
          <ac:grpSpMkLst>
            <pc:docMk/>
            <pc:sldMk cId="1133574813" sldId="265"/>
            <ac:grpSpMk id="24" creationId="{218543DB-D376-1947-9D42-0D3D6A366C33}"/>
          </ac:grpSpMkLst>
        </pc:grpChg>
      </pc:sldChg>
      <pc:sldChg chg="addSp modSp new mod">
        <pc:chgData name="李盛洲" userId="0108038f-d780-4a16-99c5-c4ddede839b3" providerId="ADAL" clId="{D1CABA3E-7804-134F-8B0C-7453C929806E}" dt="2021-10-13T05:57:59.952" v="9572"/>
        <pc:sldMkLst>
          <pc:docMk/>
          <pc:sldMk cId="2489250049" sldId="266"/>
        </pc:sldMkLst>
        <pc:spChg chg="add mod">
          <ac:chgData name="李盛洲" userId="0108038f-d780-4a16-99c5-c4ddede839b3" providerId="ADAL" clId="{D1CABA3E-7804-134F-8B0C-7453C929806E}" dt="2021-10-13T05:38:12.934" v="7391" actId="20577"/>
          <ac:spMkLst>
            <pc:docMk/>
            <pc:sldMk cId="2489250049" sldId="266"/>
            <ac:spMk id="2" creationId="{07C8057B-B863-9240-A96F-51B969220F1A}"/>
          </ac:spMkLst>
        </pc:spChg>
        <pc:spChg chg="add mod">
          <ac:chgData name="李盛洲" userId="0108038f-d780-4a16-99c5-c4ddede839b3" providerId="ADAL" clId="{D1CABA3E-7804-134F-8B0C-7453C929806E}" dt="2021-10-13T05:38:03.204" v="7370"/>
          <ac:spMkLst>
            <pc:docMk/>
            <pc:sldMk cId="2489250049" sldId="266"/>
            <ac:spMk id="3" creationId="{C7DC5972-4D8A-CA44-A709-2ACBFB583E73}"/>
          </ac:spMkLst>
        </pc:spChg>
        <pc:spChg chg="add mod">
          <ac:chgData name="李盛洲" userId="0108038f-d780-4a16-99c5-c4ddede839b3" providerId="ADAL" clId="{D1CABA3E-7804-134F-8B0C-7453C929806E}" dt="2021-10-13T05:57:59.952" v="9572"/>
          <ac:spMkLst>
            <pc:docMk/>
            <pc:sldMk cId="2489250049" sldId="266"/>
            <ac:spMk id="4" creationId="{5599DB4F-7363-544F-871C-49070AED4997}"/>
          </ac:spMkLst>
        </pc:spChg>
      </pc:sldChg>
      <pc:sldChg chg="addSp modSp new mod">
        <pc:chgData name="李盛洲" userId="0108038f-d780-4a16-99c5-c4ddede839b3" providerId="ADAL" clId="{D1CABA3E-7804-134F-8B0C-7453C929806E}" dt="2021-10-17T08:53:43.594" v="22936" actId="20577"/>
        <pc:sldMkLst>
          <pc:docMk/>
          <pc:sldMk cId="756378135" sldId="267"/>
        </pc:sldMkLst>
        <pc:spChg chg="add mod">
          <ac:chgData name="李盛洲" userId="0108038f-d780-4a16-99c5-c4ddede839b3" providerId="ADAL" clId="{D1CABA3E-7804-134F-8B0C-7453C929806E}" dt="2021-10-13T06:06:17.197" v="9933"/>
          <ac:spMkLst>
            <pc:docMk/>
            <pc:sldMk cId="756378135" sldId="267"/>
            <ac:spMk id="2" creationId="{381A85FE-D801-3F4A-B5C1-C60B47BBAF5F}"/>
          </ac:spMkLst>
        </pc:spChg>
        <pc:spChg chg="add mod">
          <ac:chgData name="李盛洲" userId="0108038f-d780-4a16-99c5-c4ddede839b3" providerId="ADAL" clId="{D1CABA3E-7804-134F-8B0C-7453C929806E}" dt="2021-10-13T06:06:33.434" v="9940" actId="113"/>
          <ac:spMkLst>
            <pc:docMk/>
            <pc:sldMk cId="756378135" sldId="267"/>
            <ac:spMk id="3" creationId="{B3770710-9ECD-6E42-B98B-2029E6B78BE8}"/>
          </ac:spMkLst>
        </pc:spChg>
        <pc:spChg chg="add mod">
          <ac:chgData name="李盛洲" userId="0108038f-d780-4a16-99c5-c4ddede839b3" providerId="ADAL" clId="{D1CABA3E-7804-134F-8B0C-7453C929806E}" dt="2021-10-13T06:20:59.798" v="10965" actId="1076"/>
          <ac:spMkLst>
            <pc:docMk/>
            <pc:sldMk cId="756378135" sldId="267"/>
            <ac:spMk id="4" creationId="{3F12A1BD-9AA7-5841-A584-726211E3156B}"/>
          </ac:spMkLst>
        </pc:spChg>
        <pc:spChg chg="add mod">
          <ac:chgData name="李盛洲" userId="0108038f-d780-4a16-99c5-c4ddede839b3" providerId="ADAL" clId="{D1CABA3E-7804-134F-8B0C-7453C929806E}" dt="2021-10-17T08:53:43.594" v="22936" actId="20577"/>
          <ac:spMkLst>
            <pc:docMk/>
            <pc:sldMk cId="756378135" sldId="267"/>
            <ac:spMk id="6" creationId="{71E12100-0BAF-4047-955A-0AC7A32DA401}"/>
          </ac:spMkLst>
        </pc:spChg>
        <pc:picChg chg="add mod">
          <ac:chgData name="李盛洲" userId="0108038f-d780-4a16-99c5-c4ddede839b3" providerId="ADAL" clId="{D1CABA3E-7804-134F-8B0C-7453C929806E}" dt="2021-10-13T06:20:54.657" v="10963" actId="1076"/>
          <ac:picMkLst>
            <pc:docMk/>
            <pc:sldMk cId="756378135" sldId="267"/>
            <ac:picMk id="5" creationId="{0ED64DAC-3C4E-7B40-B78C-493C0F5B6294}"/>
          </ac:picMkLst>
        </pc:picChg>
      </pc:sldChg>
      <pc:sldChg chg="addSp modSp add mod">
        <pc:chgData name="李盛洲" userId="0108038f-d780-4a16-99c5-c4ddede839b3" providerId="ADAL" clId="{D1CABA3E-7804-134F-8B0C-7453C929806E}" dt="2021-10-13T06:59:07.410" v="13060" actId="20577"/>
        <pc:sldMkLst>
          <pc:docMk/>
          <pc:sldMk cId="167894166" sldId="268"/>
        </pc:sldMkLst>
        <pc:spChg chg="add mod">
          <ac:chgData name="李盛洲" userId="0108038f-d780-4a16-99c5-c4ddede839b3" providerId="ADAL" clId="{D1CABA3E-7804-134F-8B0C-7453C929806E}" dt="2021-10-13T06:22:50.602" v="10981" actId="20577"/>
          <ac:spMkLst>
            <pc:docMk/>
            <pc:sldMk cId="167894166" sldId="268"/>
            <ac:spMk id="3" creationId="{6DE05A61-8A2A-1141-A09C-64B9DCCE5441}"/>
          </ac:spMkLst>
        </pc:spChg>
        <pc:spChg chg="add mod">
          <ac:chgData name="李盛洲" userId="0108038f-d780-4a16-99c5-c4ddede839b3" providerId="ADAL" clId="{D1CABA3E-7804-134F-8B0C-7453C929806E}" dt="2021-10-13T06:59:07.410" v="13060" actId="20577"/>
          <ac:spMkLst>
            <pc:docMk/>
            <pc:sldMk cId="167894166" sldId="268"/>
            <ac:spMk id="4" creationId="{EA0C8E31-386A-B049-83C6-70D943E42A61}"/>
          </ac:spMkLst>
        </pc:spChg>
      </pc:sldChg>
      <pc:sldChg chg="addSp delSp modSp add mod">
        <pc:chgData name="李盛洲" userId="0108038f-d780-4a16-99c5-c4ddede839b3" providerId="ADAL" clId="{D1CABA3E-7804-134F-8B0C-7453C929806E}" dt="2021-10-13T07:11:57.097" v="13676" actId="1076"/>
        <pc:sldMkLst>
          <pc:docMk/>
          <pc:sldMk cId="2358252552" sldId="269"/>
        </pc:sldMkLst>
        <pc:spChg chg="add mod">
          <ac:chgData name="李盛洲" userId="0108038f-d780-4a16-99c5-c4ddede839b3" providerId="ADAL" clId="{D1CABA3E-7804-134F-8B0C-7453C929806E}" dt="2021-10-13T06:55:41.493" v="12454"/>
          <ac:spMkLst>
            <pc:docMk/>
            <pc:sldMk cId="2358252552" sldId="269"/>
            <ac:spMk id="3" creationId="{50DC36E0-45DF-E642-93CF-543E4F12A240}"/>
          </ac:spMkLst>
        </pc:spChg>
        <pc:spChg chg="add mod">
          <ac:chgData name="李盛洲" userId="0108038f-d780-4a16-99c5-c4ddede839b3" providerId="ADAL" clId="{D1CABA3E-7804-134F-8B0C-7453C929806E}" dt="2021-10-13T07:02:03.015" v="13117" actId="207"/>
          <ac:spMkLst>
            <pc:docMk/>
            <pc:sldMk cId="2358252552" sldId="269"/>
            <ac:spMk id="4" creationId="{1BB6D887-BEE6-1447-A0B5-00DEFE58F251}"/>
          </ac:spMkLst>
        </pc:spChg>
        <pc:spChg chg="add mod">
          <ac:chgData name="李盛洲" userId="0108038f-d780-4a16-99c5-c4ddede839b3" providerId="ADAL" clId="{D1CABA3E-7804-134F-8B0C-7453C929806E}" dt="2021-10-13T07:02:19.521" v="13127" actId="20577"/>
          <ac:spMkLst>
            <pc:docMk/>
            <pc:sldMk cId="2358252552" sldId="269"/>
            <ac:spMk id="5" creationId="{57EC98BD-CD7C-D64E-8F30-A032CC1A3B2A}"/>
          </ac:spMkLst>
        </pc:spChg>
        <pc:spChg chg="add del mod">
          <ac:chgData name="李盛洲" userId="0108038f-d780-4a16-99c5-c4ddede839b3" providerId="ADAL" clId="{D1CABA3E-7804-134F-8B0C-7453C929806E}" dt="2021-10-13T07:11:54.164" v="13675" actId="1076"/>
          <ac:spMkLst>
            <pc:docMk/>
            <pc:sldMk cId="2358252552" sldId="269"/>
            <ac:spMk id="7" creationId="{31F2CBC6-42AF-CC45-B6A7-23B41534A6DF}"/>
          </ac:spMkLst>
        </pc:spChg>
        <pc:picChg chg="add mod">
          <ac:chgData name="李盛洲" userId="0108038f-d780-4a16-99c5-c4ddede839b3" providerId="ADAL" clId="{D1CABA3E-7804-134F-8B0C-7453C929806E}" dt="2021-10-13T07:11:57.097" v="13676" actId="1076"/>
          <ac:picMkLst>
            <pc:docMk/>
            <pc:sldMk cId="2358252552" sldId="269"/>
            <ac:picMk id="6" creationId="{CCCD1195-56D8-254D-ABF4-CD5EBE8706D0}"/>
          </ac:picMkLst>
        </pc:picChg>
      </pc:sldChg>
      <pc:sldChg chg="addSp modSp new mod">
        <pc:chgData name="李盛洲" userId="0108038f-d780-4a16-99c5-c4ddede839b3" providerId="ADAL" clId="{D1CABA3E-7804-134F-8B0C-7453C929806E}" dt="2021-10-13T07:49:53.126" v="16208" actId="1076"/>
        <pc:sldMkLst>
          <pc:docMk/>
          <pc:sldMk cId="3509979846" sldId="270"/>
        </pc:sldMkLst>
        <pc:spChg chg="add mod">
          <ac:chgData name="李盛洲" userId="0108038f-d780-4a16-99c5-c4ddede839b3" providerId="ADAL" clId="{D1CABA3E-7804-134F-8B0C-7453C929806E}" dt="2021-10-13T07:12:25.522" v="13678"/>
          <ac:spMkLst>
            <pc:docMk/>
            <pc:sldMk cId="3509979846" sldId="270"/>
            <ac:spMk id="2" creationId="{4EBB3426-F4E3-7B43-AB42-ADAB354CB84F}"/>
          </ac:spMkLst>
        </pc:spChg>
        <pc:spChg chg="add mod">
          <ac:chgData name="李盛洲" userId="0108038f-d780-4a16-99c5-c4ddede839b3" providerId="ADAL" clId="{D1CABA3E-7804-134F-8B0C-7453C929806E}" dt="2021-10-13T07:12:35.696" v="13702" actId="20577"/>
          <ac:spMkLst>
            <pc:docMk/>
            <pc:sldMk cId="3509979846" sldId="270"/>
            <ac:spMk id="3" creationId="{4A775746-F07B-4F48-AE11-D50CD1243204}"/>
          </ac:spMkLst>
        </pc:spChg>
        <pc:spChg chg="add mod">
          <ac:chgData name="李盛洲" userId="0108038f-d780-4a16-99c5-c4ddede839b3" providerId="ADAL" clId="{D1CABA3E-7804-134F-8B0C-7453C929806E}" dt="2021-10-13T07:49:53.126" v="16208" actId="1076"/>
          <ac:spMkLst>
            <pc:docMk/>
            <pc:sldMk cId="3509979846" sldId="270"/>
            <ac:spMk id="4" creationId="{AED54052-5598-A346-8992-1DA7E2AA3EDA}"/>
          </ac:spMkLst>
        </pc:spChg>
      </pc:sldChg>
      <pc:sldChg chg="addSp delSp modSp new mod">
        <pc:chgData name="李盛洲" userId="0108038f-d780-4a16-99c5-c4ddede839b3" providerId="ADAL" clId="{D1CABA3E-7804-134F-8B0C-7453C929806E}" dt="2021-10-14T02:04:40.546" v="19053" actId="1076"/>
        <pc:sldMkLst>
          <pc:docMk/>
          <pc:sldMk cId="374702386" sldId="271"/>
        </pc:sldMkLst>
        <pc:spChg chg="add mod">
          <ac:chgData name="李盛洲" userId="0108038f-d780-4a16-99c5-c4ddede839b3" providerId="ADAL" clId="{D1CABA3E-7804-134F-8B0C-7453C929806E}" dt="2021-10-13T07:39:48.878" v="16074"/>
          <ac:spMkLst>
            <pc:docMk/>
            <pc:sldMk cId="374702386" sldId="271"/>
            <ac:spMk id="2" creationId="{E321944E-3873-014E-9A89-06B448E479DD}"/>
          </ac:spMkLst>
        </pc:spChg>
        <pc:spChg chg="add del mod">
          <ac:chgData name="李盛洲" userId="0108038f-d780-4a16-99c5-c4ddede839b3" providerId="ADAL" clId="{D1CABA3E-7804-134F-8B0C-7453C929806E}" dt="2021-10-13T08:00:25.211" v="17537" actId="21"/>
          <ac:spMkLst>
            <pc:docMk/>
            <pc:sldMk cId="374702386" sldId="271"/>
            <ac:spMk id="4" creationId="{4B4EDDE0-65BF-4149-AA14-9C457E7E2718}"/>
          </ac:spMkLst>
        </pc:spChg>
        <pc:spChg chg="add mod">
          <ac:chgData name="李盛洲" userId="0108038f-d780-4a16-99c5-c4ddede839b3" providerId="ADAL" clId="{D1CABA3E-7804-134F-8B0C-7453C929806E}" dt="2021-10-13T08:01:31.698" v="17548" actId="1076"/>
          <ac:spMkLst>
            <pc:docMk/>
            <pc:sldMk cId="374702386" sldId="271"/>
            <ac:spMk id="5" creationId="{8F75B693-FE25-454B-9C99-DD19B7167D7C}"/>
          </ac:spMkLst>
        </pc:spChg>
        <pc:spChg chg="add mod">
          <ac:chgData name="李盛洲" userId="0108038f-d780-4a16-99c5-c4ddede839b3" providerId="ADAL" clId="{D1CABA3E-7804-134F-8B0C-7453C929806E}" dt="2021-10-13T08:40:50.373" v="19019" actId="20577"/>
          <ac:spMkLst>
            <pc:docMk/>
            <pc:sldMk cId="374702386" sldId="271"/>
            <ac:spMk id="6" creationId="{38CB196B-F9CD-234A-9E67-7F00F02AEE0E}"/>
          </ac:spMkLst>
        </pc:spChg>
        <pc:spChg chg="add mod">
          <ac:chgData name="李盛洲" userId="0108038f-d780-4a16-99c5-c4ddede839b3" providerId="ADAL" clId="{D1CABA3E-7804-134F-8B0C-7453C929806E}" dt="2021-10-14T02:04:40.546" v="19053" actId="1076"/>
          <ac:spMkLst>
            <pc:docMk/>
            <pc:sldMk cId="374702386" sldId="271"/>
            <ac:spMk id="7" creationId="{8EBB9E03-77A7-464B-B185-1FF0D734EE64}"/>
          </ac:spMkLst>
        </pc:spChg>
      </pc:sldChg>
      <pc:sldChg chg="addSp delSp modSp new mod modAnim">
        <pc:chgData name="李盛洲" userId="0108038f-d780-4a16-99c5-c4ddede839b3" providerId="ADAL" clId="{D1CABA3E-7804-134F-8B0C-7453C929806E}" dt="2021-10-14T05:30:01.189" v="19751"/>
        <pc:sldMkLst>
          <pc:docMk/>
          <pc:sldMk cId="242561456" sldId="272"/>
        </pc:sldMkLst>
        <pc:spChg chg="add mod">
          <ac:chgData name="李盛洲" userId="0108038f-d780-4a16-99c5-c4ddede839b3" providerId="ADAL" clId="{D1CABA3E-7804-134F-8B0C-7453C929806E}" dt="2021-10-13T07:39:50.470" v="16075"/>
          <ac:spMkLst>
            <pc:docMk/>
            <pc:sldMk cId="242561456" sldId="272"/>
            <ac:spMk id="2" creationId="{1ED2A3A3-30E5-714A-800B-7BE3E97946C0}"/>
          </ac:spMkLst>
        </pc:spChg>
        <pc:spChg chg="add mod">
          <ac:chgData name="李盛洲" userId="0108038f-d780-4a16-99c5-c4ddede839b3" providerId="ADAL" clId="{D1CABA3E-7804-134F-8B0C-7453C929806E}" dt="2021-10-13T08:16:30.583" v="18246" actId="20577"/>
          <ac:spMkLst>
            <pc:docMk/>
            <pc:sldMk cId="242561456" sldId="272"/>
            <ac:spMk id="3" creationId="{0624424C-73FC-E642-AC40-45A5A25DFA17}"/>
          </ac:spMkLst>
        </pc:spChg>
        <pc:spChg chg="add mod">
          <ac:chgData name="李盛洲" userId="0108038f-d780-4a16-99c5-c4ddede839b3" providerId="ADAL" clId="{D1CABA3E-7804-134F-8B0C-7453C929806E}" dt="2021-10-14T02:16:50.396" v="19083" actId="2710"/>
          <ac:spMkLst>
            <pc:docMk/>
            <pc:sldMk cId="242561456" sldId="272"/>
            <ac:spMk id="4" creationId="{80FBB907-975D-D54C-8E8E-C8AD52ECE142}"/>
          </ac:spMkLst>
        </pc:spChg>
        <pc:spChg chg="add del mod">
          <ac:chgData name="李盛洲" userId="0108038f-d780-4a16-99c5-c4ddede839b3" providerId="ADAL" clId="{D1CABA3E-7804-134F-8B0C-7453C929806E}" dt="2021-10-13T08:27:02.736" v="18610"/>
          <ac:spMkLst>
            <pc:docMk/>
            <pc:sldMk cId="242561456" sldId="272"/>
            <ac:spMk id="5" creationId="{D4328820-251F-C642-BD53-80A78193DF83}"/>
          </ac:spMkLst>
        </pc:spChg>
        <pc:spChg chg="add mod">
          <ac:chgData name="李盛洲" userId="0108038f-d780-4a16-99c5-c4ddede839b3" providerId="ADAL" clId="{D1CABA3E-7804-134F-8B0C-7453C929806E}" dt="2021-10-13T08:29:40.059" v="18873" actId="14100"/>
          <ac:spMkLst>
            <pc:docMk/>
            <pc:sldMk cId="242561456" sldId="272"/>
            <ac:spMk id="6" creationId="{6F235CD1-35AF-464C-8540-09D5481ADE50}"/>
          </ac:spMkLst>
        </pc:spChg>
        <pc:spChg chg="add mod">
          <ac:chgData name="李盛洲" userId="0108038f-d780-4a16-99c5-c4ddede839b3" providerId="ADAL" clId="{D1CABA3E-7804-134F-8B0C-7453C929806E}" dt="2021-10-13T08:29:42.983" v="18874" actId="1076"/>
          <ac:spMkLst>
            <pc:docMk/>
            <pc:sldMk cId="242561456" sldId="272"/>
            <ac:spMk id="7" creationId="{069965AA-E7F1-4E4E-9AE0-AE4E4F567F40}"/>
          </ac:spMkLst>
        </pc:spChg>
        <pc:spChg chg="add mod">
          <ac:chgData name="李盛洲" userId="0108038f-d780-4a16-99c5-c4ddede839b3" providerId="ADAL" clId="{D1CABA3E-7804-134F-8B0C-7453C929806E}" dt="2021-10-13T08:30:26.225" v="18893" actId="14100"/>
          <ac:spMkLst>
            <pc:docMk/>
            <pc:sldMk cId="242561456" sldId="272"/>
            <ac:spMk id="8" creationId="{9FB6019D-1453-7F41-BB08-C8893817943E}"/>
          </ac:spMkLst>
        </pc:spChg>
        <pc:spChg chg="add mod">
          <ac:chgData name="李盛洲" userId="0108038f-d780-4a16-99c5-c4ddede839b3" providerId="ADAL" clId="{D1CABA3E-7804-134F-8B0C-7453C929806E}" dt="2021-10-14T05:29:40.091" v="19750" actId="207"/>
          <ac:spMkLst>
            <pc:docMk/>
            <pc:sldMk cId="242561456" sldId="272"/>
            <ac:spMk id="13" creationId="{0BB9D130-D501-2E47-B9AA-07A7F55BA477}"/>
          </ac:spMkLst>
        </pc:spChg>
        <pc:spChg chg="add mod">
          <ac:chgData name="李盛洲" userId="0108038f-d780-4a16-99c5-c4ddede839b3" providerId="ADAL" clId="{D1CABA3E-7804-134F-8B0C-7453C929806E}" dt="2021-10-14T02:17:04.956" v="19087" actId="1076"/>
          <ac:spMkLst>
            <pc:docMk/>
            <pc:sldMk cId="242561456" sldId="272"/>
            <ac:spMk id="15" creationId="{100FCCCD-D70C-104F-B7F4-64D81B2E05F6}"/>
          </ac:spMkLst>
        </pc:spChg>
        <pc:spChg chg="add mod">
          <ac:chgData name="李盛洲" userId="0108038f-d780-4a16-99c5-c4ddede839b3" providerId="ADAL" clId="{D1CABA3E-7804-134F-8B0C-7453C929806E}" dt="2021-10-14T05:27:02.670" v="19713" actId="14100"/>
          <ac:spMkLst>
            <pc:docMk/>
            <pc:sldMk cId="242561456" sldId="272"/>
            <ac:spMk id="17" creationId="{4A53D7A5-B324-FE4D-8471-385AC70F8065}"/>
          </ac:spMkLst>
        </pc:spChg>
        <pc:spChg chg="add mod">
          <ac:chgData name="李盛洲" userId="0108038f-d780-4a16-99c5-c4ddede839b3" providerId="ADAL" clId="{D1CABA3E-7804-134F-8B0C-7453C929806E}" dt="2021-10-14T04:56:43.380" v="19488" actId="1076"/>
          <ac:spMkLst>
            <pc:docMk/>
            <pc:sldMk cId="242561456" sldId="272"/>
            <ac:spMk id="19" creationId="{0D507E93-61D7-FC4F-9D5F-E63E18B246E5}"/>
          </ac:spMkLst>
        </pc:spChg>
        <pc:spChg chg="add mod">
          <ac:chgData name="李盛洲" userId="0108038f-d780-4a16-99c5-c4ddede839b3" providerId="ADAL" clId="{D1CABA3E-7804-134F-8B0C-7453C929806E}" dt="2021-10-14T04:56:33.447" v="19485" actId="1076"/>
          <ac:spMkLst>
            <pc:docMk/>
            <pc:sldMk cId="242561456" sldId="272"/>
            <ac:spMk id="20" creationId="{F8754559-3783-ED40-96FE-E9A88367831D}"/>
          </ac:spMkLst>
        </pc:spChg>
        <pc:grpChg chg="add mod">
          <ac:chgData name="李盛洲" userId="0108038f-d780-4a16-99c5-c4ddede839b3" providerId="ADAL" clId="{D1CABA3E-7804-134F-8B0C-7453C929806E}" dt="2021-10-14T02:16:55.820" v="19084" actId="1076"/>
          <ac:grpSpMkLst>
            <pc:docMk/>
            <pc:sldMk cId="242561456" sldId="272"/>
            <ac:grpSpMk id="9" creationId="{EE50D9F0-019B-B946-975E-1F072624BAE6}"/>
          </ac:grpSpMkLst>
        </pc:grpChg>
        <pc:grpChg chg="add">
          <ac:chgData name="李盛洲" userId="0108038f-d780-4a16-99c5-c4ddede839b3" providerId="ADAL" clId="{D1CABA3E-7804-134F-8B0C-7453C929806E}" dt="2021-10-14T04:56:49.279" v="19489" actId="164"/>
          <ac:grpSpMkLst>
            <pc:docMk/>
            <pc:sldMk cId="242561456" sldId="272"/>
            <ac:grpSpMk id="21" creationId="{075738D2-C5B6-A346-BC49-26AA05F4AB87}"/>
          </ac:grpSpMkLst>
        </pc:grpChg>
        <pc:graphicFrameChg chg="add mod modGraphic">
          <ac:chgData name="李盛洲" userId="0108038f-d780-4a16-99c5-c4ddede839b3" providerId="ADAL" clId="{D1CABA3E-7804-134F-8B0C-7453C929806E}" dt="2021-10-14T02:16:58.753" v="19085" actId="1076"/>
          <ac:graphicFrameMkLst>
            <pc:docMk/>
            <pc:sldMk cId="242561456" sldId="272"/>
            <ac:graphicFrameMk id="10" creationId="{E9CDFFD9-4538-5B45-991E-653467E3F761}"/>
          </ac:graphicFrameMkLst>
        </pc:graphicFrameChg>
        <pc:graphicFrameChg chg="add mod modGraphic">
          <ac:chgData name="李盛洲" userId="0108038f-d780-4a16-99c5-c4ddede839b3" providerId="ADAL" clId="{D1CABA3E-7804-134F-8B0C-7453C929806E}" dt="2021-10-14T04:26:42.566" v="19450" actId="20577"/>
          <ac:graphicFrameMkLst>
            <pc:docMk/>
            <pc:sldMk cId="242561456" sldId="272"/>
            <ac:graphicFrameMk id="11" creationId="{CFE43377-B817-ED45-8923-F4F0CCC4F59F}"/>
          </ac:graphicFrameMkLst>
        </pc:graphicFrameChg>
      </pc:sldChg>
      <pc:sldChg chg="addSp modSp add mod">
        <pc:chgData name="李盛洲" userId="0108038f-d780-4a16-99c5-c4ddede839b3" providerId="ADAL" clId="{D1CABA3E-7804-134F-8B0C-7453C929806E}" dt="2021-10-14T05:29:33.966" v="19748" actId="207"/>
        <pc:sldMkLst>
          <pc:docMk/>
          <pc:sldMk cId="1027252254" sldId="273"/>
        </pc:sldMkLst>
        <pc:spChg chg="mod">
          <ac:chgData name="李盛洲" userId="0108038f-d780-4a16-99c5-c4ddede839b3" providerId="ADAL" clId="{D1CABA3E-7804-134F-8B0C-7453C929806E}" dt="2021-10-14T02:20:16.655" v="19127"/>
          <ac:spMkLst>
            <pc:docMk/>
            <pc:sldMk cId="1027252254" sldId="273"/>
            <ac:spMk id="4" creationId="{729B78ED-86EE-C240-A908-FF329DCEB589}"/>
          </ac:spMkLst>
        </pc:spChg>
        <pc:spChg chg="mod">
          <ac:chgData name="李盛洲" userId="0108038f-d780-4a16-99c5-c4ddede839b3" providerId="ADAL" clId="{D1CABA3E-7804-134F-8B0C-7453C929806E}" dt="2021-10-14T02:20:16.655" v="19127"/>
          <ac:spMkLst>
            <pc:docMk/>
            <pc:sldMk cId="1027252254" sldId="273"/>
            <ac:spMk id="5" creationId="{785E18A6-7821-7D47-A58F-86AADA25AA62}"/>
          </ac:spMkLst>
        </pc:spChg>
        <pc:spChg chg="mod">
          <ac:chgData name="李盛洲" userId="0108038f-d780-4a16-99c5-c4ddede839b3" providerId="ADAL" clId="{D1CABA3E-7804-134F-8B0C-7453C929806E}" dt="2021-10-14T02:20:16.655" v="19127"/>
          <ac:spMkLst>
            <pc:docMk/>
            <pc:sldMk cId="1027252254" sldId="273"/>
            <ac:spMk id="6" creationId="{428143AD-853F-D046-8A3A-9C7C087CA4B4}"/>
          </ac:spMkLst>
        </pc:spChg>
        <pc:spChg chg="add mod">
          <ac:chgData name="李盛洲" userId="0108038f-d780-4a16-99c5-c4ddede839b3" providerId="ADAL" clId="{D1CABA3E-7804-134F-8B0C-7453C929806E}" dt="2021-10-14T05:29:33.966" v="19748" actId="207"/>
          <ac:spMkLst>
            <pc:docMk/>
            <pc:sldMk cId="1027252254" sldId="273"/>
            <ac:spMk id="9" creationId="{C8987591-0165-ED4A-AE39-B65F37B907CF}"/>
          </ac:spMkLst>
        </pc:spChg>
        <pc:spChg chg="add mod">
          <ac:chgData name="李盛洲" userId="0108038f-d780-4a16-99c5-c4ddede839b3" providerId="ADAL" clId="{D1CABA3E-7804-134F-8B0C-7453C929806E}" dt="2021-10-14T05:26:39.914" v="19703" actId="1076"/>
          <ac:spMkLst>
            <pc:docMk/>
            <pc:sldMk cId="1027252254" sldId="273"/>
            <ac:spMk id="10" creationId="{E42DDF86-F089-7E46-99E6-1C5E906E4B28}"/>
          </ac:spMkLst>
        </pc:spChg>
        <pc:spChg chg="add mod">
          <ac:chgData name="李盛洲" userId="0108038f-d780-4a16-99c5-c4ddede839b3" providerId="ADAL" clId="{D1CABA3E-7804-134F-8B0C-7453C929806E}" dt="2021-10-14T05:26:36.571" v="19702" actId="1076"/>
          <ac:spMkLst>
            <pc:docMk/>
            <pc:sldMk cId="1027252254" sldId="273"/>
            <ac:spMk id="11" creationId="{F7DB6A62-E5B9-F448-90C5-44CB7A11776A}"/>
          </ac:spMkLst>
        </pc:spChg>
        <pc:spChg chg="add mod">
          <ac:chgData name="李盛洲" userId="0108038f-d780-4a16-99c5-c4ddede839b3" providerId="ADAL" clId="{D1CABA3E-7804-134F-8B0C-7453C929806E}" dt="2021-10-14T05:26:42.200" v="19704" actId="1076"/>
          <ac:spMkLst>
            <pc:docMk/>
            <pc:sldMk cId="1027252254" sldId="273"/>
            <ac:spMk id="12" creationId="{820EC691-BEEA-3F4A-AFA1-6FC51BA1F282}"/>
          </ac:spMkLst>
        </pc:spChg>
        <pc:grpChg chg="add mod">
          <ac:chgData name="李盛洲" userId="0108038f-d780-4a16-99c5-c4ddede839b3" providerId="ADAL" clId="{D1CABA3E-7804-134F-8B0C-7453C929806E}" dt="2021-10-14T02:20:19.308" v="19128" actId="1076"/>
          <ac:grpSpMkLst>
            <pc:docMk/>
            <pc:sldMk cId="1027252254" sldId="273"/>
            <ac:grpSpMk id="3" creationId="{12F31E9D-6FE5-E444-A0E2-92A820E06B94}"/>
          </ac:grpSpMkLst>
        </pc:grpChg>
        <pc:graphicFrameChg chg="add mod modGraphic">
          <ac:chgData name="李盛洲" userId="0108038f-d780-4a16-99c5-c4ddede839b3" providerId="ADAL" clId="{D1CABA3E-7804-134F-8B0C-7453C929806E}" dt="2021-10-14T02:27:41.121" v="19357" actId="20577"/>
          <ac:graphicFrameMkLst>
            <pc:docMk/>
            <pc:sldMk cId="1027252254" sldId="273"/>
            <ac:graphicFrameMk id="7" creationId="{FA3FF87F-5957-3949-A1E7-C446A4302B21}"/>
          </ac:graphicFrameMkLst>
        </pc:graphicFrameChg>
        <pc:graphicFrameChg chg="add mod modGraphic">
          <ac:chgData name="李盛洲" userId="0108038f-d780-4a16-99c5-c4ddede839b3" providerId="ADAL" clId="{D1CABA3E-7804-134F-8B0C-7453C929806E}" dt="2021-10-14T02:24:52.685" v="19296" actId="1076"/>
          <ac:graphicFrameMkLst>
            <pc:docMk/>
            <pc:sldMk cId="1027252254" sldId="273"/>
            <ac:graphicFrameMk id="8" creationId="{2E632FA4-6D85-7F49-BD04-8EAFFCA59D55}"/>
          </ac:graphicFrameMkLst>
        </pc:graphicFrameChg>
      </pc:sldChg>
      <pc:sldChg chg="addSp delSp modSp add mod modAnim">
        <pc:chgData name="李盛洲" userId="0108038f-d780-4a16-99c5-c4ddede839b3" providerId="ADAL" clId="{D1CABA3E-7804-134F-8B0C-7453C929806E}" dt="2021-10-14T08:01:34.432" v="19754" actId="1076"/>
        <pc:sldMkLst>
          <pc:docMk/>
          <pc:sldMk cId="565930967" sldId="274"/>
        </pc:sldMkLst>
        <pc:spChg chg="mod">
          <ac:chgData name="李盛洲" userId="0108038f-d780-4a16-99c5-c4ddede839b3" providerId="ADAL" clId="{D1CABA3E-7804-134F-8B0C-7453C929806E}" dt="2021-10-14T04:57:33.933" v="19491"/>
          <ac:spMkLst>
            <pc:docMk/>
            <pc:sldMk cId="565930967" sldId="274"/>
            <ac:spMk id="4" creationId="{8ABCD28F-C54C-C04F-89CA-01205D746249}"/>
          </ac:spMkLst>
        </pc:spChg>
        <pc:spChg chg="mod">
          <ac:chgData name="李盛洲" userId="0108038f-d780-4a16-99c5-c4ddede839b3" providerId="ADAL" clId="{D1CABA3E-7804-134F-8B0C-7453C929806E}" dt="2021-10-14T04:57:33.933" v="19491"/>
          <ac:spMkLst>
            <pc:docMk/>
            <pc:sldMk cId="565930967" sldId="274"/>
            <ac:spMk id="5" creationId="{7C2DEE74-D564-DA42-A27A-B42C285E17E4}"/>
          </ac:spMkLst>
        </pc:spChg>
        <pc:spChg chg="add mod">
          <ac:chgData name="李盛洲" userId="0108038f-d780-4a16-99c5-c4ddede839b3" providerId="ADAL" clId="{D1CABA3E-7804-134F-8B0C-7453C929806E}" dt="2021-10-14T05:29:16.811" v="19746" actId="20577"/>
          <ac:spMkLst>
            <pc:docMk/>
            <pc:sldMk cId="565930967" sldId="274"/>
            <ac:spMk id="7" creationId="{368C92C1-A7D4-9946-8EDC-094DC08E1A26}"/>
          </ac:spMkLst>
        </pc:spChg>
        <pc:spChg chg="add mod">
          <ac:chgData name="李盛洲" userId="0108038f-d780-4a16-99c5-c4ddede839b3" providerId="ADAL" clId="{D1CABA3E-7804-134F-8B0C-7453C929806E}" dt="2021-10-14T05:22:47.736" v="19584" actId="14100"/>
          <ac:spMkLst>
            <pc:docMk/>
            <pc:sldMk cId="565930967" sldId="274"/>
            <ac:spMk id="8" creationId="{D11477BA-1514-FE43-8964-0B14390ACCF4}"/>
          </ac:spMkLst>
        </pc:spChg>
        <pc:spChg chg="add mod">
          <ac:chgData name="李盛洲" userId="0108038f-d780-4a16-99c5-c4ddede839b3" providerId="ADAL" clId="{D1CABA3E-7804-134F-8B0C-7453C929806E}" dt="2021-10-14T05:21:08.911" v="19558" actId="404"/>
          <ac:spMkLst>
            <pc:docMk/>
            <pc:sldMk cId="565930967" sldId="274"/>
            <ac:spMk id="9" creationId="{9AFD03DC-E699-4B4A-99B1-6372C279FE1F}"/>
          </ac:spMkLst>
        </pc:spChg>
        <pc:spChg chg="mod">
          <ac:chgData name="李盛洲" userId="0108038f-d780-4a16-99c5-c4ddede839b3" providerId="ADAL" clId="{D1CABA3E-7804-134F-8B0C-7453C929806E}" dt="2021-10-14T05:22:34.217" v="19581" actId="14100"/>
          <ac:spMkLst>
            <pc:docMk/>
            <pc:sldMk cId="565930967" sldId="274"/>
            <ac:spMk id="12" creationId="{6A7D0A26-54E6-3447-A39D-A8C93CBEE8CD}"/>
          </ac:spMkLst>
        </pc:spChg>
        <pc:spChg chg="mod">
          <ac:chgData name="李盛洲" userId="0108038f-d780-4a16-99c5-c4ddede839b3" providerId="ADAL" clId="{D1CABA3E-7804-134F-8B0C-7453C929806E}" dt="2021-10-14T05:28:24.391" v="19725" actId="20577"/>
          <ac:spMkLst>
            <pc:docMk/>
            <pc:sldMk cId="565930967" sldId="274"/>
            <ac:spMk id="13" creationId="{3D727C03-297D-5342-9E1D-D46704372BDC}"/>
          </ac:spMkLst>
        </pc:spChg>
        <pc:spChg chg="mod">
          <ac:chgData name="李盛洲" userId="0108038f-d780-4a16-99c5-c4ddede839b3" providerId="ADAL" clId="{D1CABA3E-7804-134F-8B0C-7453C929806E}" dt="2021-10-14T05:21:56.692" v="19570" actId="404"/>
          <ac:spMkLst>
            <pc:docMk/>
            <pc:sldMk cId="565930967" sldId="274"/>
            <ac:spMk id="14" creationId="{2CF7BB76-14EB-CB4D-A415-41805145E70A}"/>
          </ac:spMkLst>
        </pc:spChg>
        <pc:spChg chg="add mod">
          <ac:chgData name="李盛洲" userId="0108038f-d780-4a16-99c5-c4ddede839b3" providerId="ADAL" clId="{D1CABA3E-7804-134F-8B0C-7453C929806E}" dt="2021-10-14T08:01:28.307" v="19752" actId="1076"/>
          <ac:spMkLst>
            <pc:docMk/>
            <pc:sldMk cId="565930967" sldId="274"/>
            <ac:spMk id="15" creationId="{BE6E6118-7948-5845-9444-770C1549DD91}"/>
          </ac:spMkLst>
        </pc:spChg>
        <pc:spChg chg="add mod">
          <ac:chgData name="李盛洲" userId="0108038f-d780-4a16-99c5-c4ddede839b3" providerId="ADAL" clId="{D1CABA3E-7804-134F-8B0C-7453C929806E}" dt="2021-10-14T05:23:19.227" v="19639" actId="1076"/>
          <ac:spMkLst>
            <pc:docMk/>
            <pc:sldMk cId="565930967" sldId="274"/>
            <ac:spMk id="16" creationId="{AAB52F22-2008-7742-8AFB-B40C51726232}"/>
          </ac:spMkLst>
        </pc:spChg>
        <pc:spChg chg="add mod">
          <ac:chgData name="李盛洲" userId="0108038f-d780-4a16-99c5-c4ddede839b3" providerId="ADAL" clId="{D1CABA3E-7804-134F-8B0C-7453C929806E}" dt="2021-10-14T08:01:34.432" v="19754" actId="1076"/>
          <ac:spMkLst>
            <pc:docMk/>
            <pc:sldMk cId="565930967" sldId="274"/>
            <ac:spMk id="18" creationId="{EFD1D845-4935-3E44-A14D-929D9F21AEAC}"/>
          </ac:spMkLst>
        </pc:spChg>
        <pc:spChg chg="add mod">
          <ac:chgData name="李盛洲" userId="0108038f-d780-4a16-99c5-c4ddede839b3" providerId="ADAL" clId="{D1CABA3E-7804-134F-8B0C-7453C929806E}" dt="2021-10-14T05:24:54.309" v="19655" actId="1076"/>
          <ac:spMkLst>
            <pc:docMk/>
            <pc:sldMk cId="565930967" sldId="274"/>
            <ac:spMk id="20" creationId="{18BFECE9-0024-9C41-A27E-004BD33739A2}"/>
          </ac:spMkLst>
        </pc:spChg>
        <pc:spChg chg="add mod">
          <ac:chgData name="李盛洲" userId="0108038f-d780-4a16-99c5-c4ddede839b3" providerId="ADAL" clId="{D1CABA3E-7804-134F-8B0C-7453C929806E}" dt="2021-10-14T05:26:19.608" v="19697" actId="1076"/>
          <ac:spMkLst>
            <pc:docMk/>
            <pc:sldMk cId="565930967" sldId="274"/>
            <ac:spMk id="22" creationId="{26032593-C8D2-4749-9248-B81D35EE06ED}"/>
          </ac:spMkLst>
        </pc:spChg>
        <pc:spChg chg="add mod">
          <ac:chgData name="李盛洲" userId="0108038f-d780-4a16-99c5-c4ddede839b3" providerId="ADAL" clId="{D1CABA3E-7804-134F-8B0C-7453C929806E}" dt="2021-10-14T05:26:16.953" v="19696" actId="1076"/>
          <ac:spMkLst>
            <pc:docMk/>
            <pc:sldMk cId="565930967" sldId="274"/>
            <ac:spMk id="24" creationId="{05226009-6675-F54D-B91A-E972A4825406}"/>
          </ac:spMkLst>
        </pc:spChg>
        <pc:spChg chg="add mod">
          <ac:chgData name="李盛洲" userId="0108038f-d780-4a16-99c5-c4ddede839b3" providerId="ADAL" clId="{D1CABA3E-7804-134F-8B0C-7453C929806E}" dt="2021-10-14T05:26:07.771" v="19693" actId="1076"/>
          <ac:spMkLst>
            <pc:docMk/>
            <pc:sldMk cId="565930967" sldId="274"/>
            <ac:spMk id="25" creationId="{421ABB39-9AE3-DD4C-8D91-2C2150B55524}"/>
          </ac:spMkLst>
        </pc:spChg>
        <pc:spChg chg="add mod">
          <ac:chgData name="李盛洲" userId="0108038f-d780-4a16-99c5-c4ddede839b3" providerId="ADAL" clId="{D1CABA3E-7804-134F-8B0C-7453C929806E}" dt="2021-10-14T05:26:14.770" v="19695" actId="1076"/>
          <ac:spMkLst>
            <pc:docMk/>
            <pc:sldMk cId="565930967" sldId="274"/>
            <ac:spMk id="26" creationId="{B6F966B4-0152-4D4D-854F-D015546096A0}"/>
          </ac:spMkLst>
        </pc:spChg>
        <pc:grpChg chg="add del mod">
          <ac:chgData name="李盛洲" userId="0108038f-d780-4a16-99c5-c4ddede839b3" providerId="ADAL" clId="{D1CABA3E-7804-134F-8B0C-7453C929806E}" dt="2021-10-14T05:21:04.568" v="19557" actId="478"/>
          <ac:grpSpMkLst>
            <pc:docMk/>
            <pc:sldMk cId="565930967" sldId="274"/>
            <ac:grpSpMk id="3" creationId="{98D79D01-EC50-1843-8DCF-E1CC4339B37D}"/>
          </ac:grpSpMkLst>
        </pc:grpChg>
        <pc:grpChg chg="add mod">
          <ac:chgData name="李盛洲" userId="0108038f-d780-4a16-99c5-c4ddede839b3" providerId="ADAL" clId="{D1CABA3E-7804-134F-8B0C-7453C929806E}" dt="2021-10-14T05:25:02.701" v="19657" actId="1076"/>
          <ac:grpSpMkLst>
            <pc:docMk/>
            <pc:sldMk cId="565930967" sldId="274"/>
            <ac:grpSpMk id="10" creationId="{6BC5948B-BE3A-2A4A-8294-38C22577B7B4}"/>
          </ac:grpSpMkLst>
        </pc:grpChg>
        <pc:grpChg chg="add mod">
          <ac:chgData name="李盛洲" userId="0108038f-d780-4a16-99c5-c4ddede839b3" providerId="ADAL" clId="{D1CABA3E-7804-134F-8B0C-7453C929806E}" dt="2021-10-14T05:25:00.082" v="19656" actId="1076"/>
          <ac:grpSpMkLst>
            <pc:docMk/>
            <pc:sldMk cId="565930967" sldId="274"/>
            <ac:grpSpMk id="11" creationId="{1ED6E896-7E54-204A-98FD-822944C79005}"/>
          </ac:grpSpMkLst>
        </pc:grpChg>
      </pc:sldChg>
      <pc:sldChg chg="new del">
        <pc:chgData name="李盛洲" userId="0108038f-d780-4a16-99c5-c4ddede839b3" providerId="ADAL" clId="{D1CABA3E-7804-134F-8B0C-7453C929806E}" dt="2021-10-14T12:03:49.450" v="19757" actId="2696"/>
        <pc:sldMkLst>
          <pc:docMk/>
          <pc:sldMk cId="2176834097" sldId="275"/>
        </pc:sldMkLst>
      </pc:sldChg>
      <pc:sldChg chg="addSp modSp new mod">
        <pc:chgData name="李盛洲" userId="0108038f-d780-4a16-99c5-c4ddede839b3" providerId="ADAL" clId="{D1CABA3E-7804-134F-8B0C-7453C929806E}" dt="2021-10-17T08:58:46.958" v="23030" actId="115"/>
        <pc:sldMkLst>
          <pc:docMk/>
          <pc:sldMk cId="2857872119" sldId="275"/>
        </pc:sldMkLst>
        <pc:spChg chg="add mod">
          <ac:chgData name="李盛洲" userId="0108038f-d780-4a16-99c5-c4ddede839b3" providerId="ADAL" clId="{D1CABA3E-7804-134F-8B0C-7453C929806E}" dt="2021-10-17T08:33:02.148" v="19934" actId="14100"/>
          <ac:spMkLst>
            <pc:docMk/>
            <pc:sldMk cId="2857872119" sldId="275"/>
            <ac:spMk id="2" creationId="{B5DC5228-5073-2546-9DCA-DDFB808BDE86}"/>
          </ac:spMkLst>
        </pc:spChg>
        <pc:spChg chg="add mod">
          <ac:chgData name="李盛洲" userId="0108038f-d780-4a16-99c5-c4ddede839b3" providerId="ADAL" clId="{D1CABA3E-7804-134F-8B0C-7453C929806E}" dt="2021-10-17T08:54:44.030" v="22950" actId="207"/>
          <ac:spMkLst>
            <pc:docMk/>
            <pc:sldMk cId="2857872119" sldId="275"/>
            <ac:spMk id="3" creationId="{26270429-44DD-9D44-9812-C9EA6FE14D01}"/>
          </ac:spMkLst>
        </pc:spChg>
        <pc:spChg chg="add mod">
          <ac:chgData name="李盛洲" userId="0108038f-d780-4a16-99c5-c4ddede839b3" providerId="ADAL" clId="{D1CABA3E-7804-134F-8B0C-7453C929806E}" dt="2021-10-17T08:39:35.837" v="20252" actId="1076"/>
          <ac:spMkLst>
            <pc:docMk/>
            <pc:sldMk cId="2857872119" sldId="275"/>
            <ac:spMk id="4" creationId="{9783C337-6DE6-5947-B593-2ACDF4E959B2}"/>
          </ac:spMkLst>
        </pc:spChg>
        <pc:spChg chg="add mod">
          <ac:chgData name="李盛洲" userId="0108038f-d780-4a16-99c5-c4ddede839b3" providerId="ADAL" clId="{D1CABA3E-7804-134F-8B0C-7453C929806E}" dt="2021-10-17T08:54:17.489" v="22942" actId="1076"/>
          <ac:spMkLst>
            <pc:docMk/>
            <pc:sldMk cId="2857872119" sldId="275"/>
            <ac:spMk id="5" creationId="{64BDF3B8-C673-0B4C-8DA7-507DA93B87DE}"/>
          </ac:spMkLst>
        </pc:spChg>
        <pc:spChg chg="add mod">
          <ac:chgData name="李盛洲" userId="0108038f-d780-4a16-99c5-c4ddede839b3" providerId="ADAL" clId="{D1CABA3E-7804-134F-8B0C-7453C929806E}" dt="2021-10-17T08:55:54.197" v="22969" actId="207"/>
          <ac:spMkLst>
            <pc:docMk/>
            <pc:sldMk cId="2857872119" sldId="275"/>
            <ac:spMk id="6" creationId="{577E828D-A551-6C4E-B2F2-007D8EEEC28C}"/>
          </ac:spMkLst>
        </pc:spChg>
        <pc:spChg chg="add mod">
          <ac:chgData name="李盛洲" userId="0108038f-d780-4a16-99c5-c4ddede839b3" providerId="ADAL" clId="{D1CABA3E-7804-134F-8B0C-7453C929806E}" dt="2021-10-17T08:58:46.958" v="23030" actId="115"/>
          <ac:spMkLst>
            <pc:docMk/>
            <pc:sldMk cId="2857872119" sldId="275"/>
            <ac:spMk id="7" creationId="{98B595E9-4E53-A64F-A684-8BD325F434BB}"/>
          </ac:spMkLst>
        </pc:spChg>
      </pc:sldChg>
      <pc:sldChg chg="addSp delSp modSp new del mod">
        <pc:chgData name="李盛洲" userId="0108038f-d780-4a16-99c5-c4ddede839b3" providerId="ADAL" clId="{D1CABA3E-7804-134F-8B0C-7453C929806E}" dt="2021-10-14T12:14:08.956" v="19886" actId="2696"/>
        <pc:sldMkLst>
          <pc:docMk/>
          <pc:sldMk cId="1032275389" sldId="276"/>
        </pc:sldMkLst>
        <pc:spChg chg="add del mod">
          <ac:chgData name="李盛洲" userId="0108038f-d780-4a16-99c5-c4ddede839b3" providerId="ADAL" clId="{D1CABA3E-7804-134F-8B0C-7453C929806E}" dt="2021-10-14T12:14:05.860" v="19885" actId="478"/>
          <ac:spMkLst>
            <pc:docMk/>
            <pc:sldMk cId="1032275389" sldId="276"/>
            <ac:spMk id="2" creationId="{9CDCC4FE-8B11-CC4F-91D3-4F0627975792}"/>
          </ac:spMkLst>
        </pc:spChg>
      </pc:sldChg>
      <pc:sldChg chg="addSp delSp modSp add mod">
        <pc:chgData name="李盛洲" userId="0108038f-d780-4a16-99c5-c4ddede839b3" providerId="ADAL" clId="{D1CABA3E-7804-134F-8B0C-7453C929806E}" dt="2021-10-18T00:35:14.145" v="24980" actId="207"/>
        <pc:sldMkLst>
          <pc:docMk/>
          <pc:sldMk cId="1364754515" sldId="276"/>
        </pc:sldMkLst>
        <pc:spChg chg="add mod">
          <ac:chgData name="李盛洲" userId="0108038f-d780-4a16-99c5-c4ddede839b3" providerId="ADAL" clId="{D1CABA3E-7804-134F-8B0C-7453C929806E}" dt="2021-10-17T09:11:33.933" v="24206" actId="1076"/>
          <ac:spMkLst>
            <pc:docMk/>
            <pc:sldMk cId="1364754515" sldId="276"/>
            <ac:spMk id="3" creationId="{3B8E763D-3D67-B949-B49F-1DB8A2EF4536}"/>
          </ac:spMkLst>
        </pc:spChg>
        <pc:spChg chg="add mod">
          <ac:chgData name="李盛洲" userId="0108038f-d780-4a16-99c5-c4ddede839b3" providerId="ADAL" clId="{D1CABA3E-7804-134F-8B0C-7453C929806E}" dt="2021-10-17T09:11:35.789" v="24207" actId="1076"/>
          <ac:spMkLst>
            <pc:docMk/>
            <pc:sldMk cId="1364754515" sldId="276"/>
            <ac:spMk id="4" creationId="{76586DAD-8B27-1644-800F-E5192B911299}"/>
          </ac:spMkLst>
        </pc:spChg>
        <pc:spChg chg="add mod">
          <ac:chgData name="李盛洲" userId="0108038f-d780-4a16-99c5-c4ddede839b3" providerId="ADAL" clId="{D1CABA3E-7804-134F-8B0C-7453C929806E}" dt="2021-10-18T00:34:19.397" v="24969" actId="207"/>
          <ac:spMkLst>
            <pc:docMk/>
            <pc:sldMk cId="1364754515" sldId="276"/>
            <ac:spMk id="5" creationId="{F594EF4C-E767-E54F-988F-90732F8F9AB7}"/>
          </ac:spMkLst>
        </pc:spChg>
        <pc:spChg chg="add mod">
          <ac:chgData name="李盛洲" userId="0108038f-d780-4a16-99c5-c4ddede839b3" providerId="ADAL" clId="{D1CABA3E-7804-134F-8B0C-7453C929806E}" dt="2021-10-17T09:11:38.973" v="24209" actId="1076"/>
          <ac:spMkLst>
            <pc:docMk/>
            <pc:sldMk cId="1364754515" sldId="276"/>
            <ac:spMk id="6" creationId="{DD84A2BB-EE52-E140-AF34-C16B161D8474}"/>
          </ac:spMkLst>
        </pc:spChg>
        <pc:spChg chg="add mod">
          <ac:chgData name="李盛洲" userId="0108038f-d780-4a16-99c5-c4ddede839b3" providerId="ADAL" clId="{D1CABA3E-7804-134F-8B0C-7453C929806E}" dt="2021-10-18T00:35:14.145" v="24980" actId="207"/>
          <ac:spMkLst>
            <pc:docMk/>
            <pc:sldMk cId="1364754515" sldId="276"/>
            <ac:spMk id="7" creationId="{2AA56CE8-8AE3-EA4B-B420-B879FB02F290}"/>
          </ac:spMkLst>
        </pc:spChg>
        <pc:spChg chg="add del mod">
          <ac:chgData name="李盛洲" userId="0108038f-d780-4a16-99c5-c4ddede839b3" providerId="ADAL" clId="{D1CABA3E-7804-134F-8B0C-7453C929806E}" dt="2021-10-17T09:09:28.856" v="24147" actId="478"/>
          <ac:spMkLst>
            <pc:docMk/>
            <pc:sldMk cId="1364754515" sldId="276"/>
            <ac:spMk id="9" creationId="{DE05146C-D2C3-5243-BE30-0E7CE7007FC4}"/>
          </ac:spMkLst>
        </pc:spChg>
        <pc:spChg chg="add del mod">
          <ac:chgData name="李盛洲" userId="0108038f-d780-4a16-99c5-c4ddede839b3" providerId="ADAL" clId="{D1CABA3E-7804-134F-8B0C-7453C929806E}" dt="2021-10-17T09:13:20.932" v="24242" actId="478"/>
          <ac:spMkLst>
            <pc:docMk/>
            <pc:sldMk cId="1364754515" sldId="276"/>
            <ac:spMk id="10" creationId="{535704F8-656B-0C48-99D8-094F2DF3DAE0}"/>
          </ac:spMkLst>
        </pc:spChg>
      </pc:sldChg>
      <pc:sldChg chg="new del">
        <pc:chgData name="李盛洲" userId="0108038f-d780-4a16-99c5-c4ddede839b3" providerId="ADAL" clId="{D1CABA3E-7804-134F-8B0C-7453C929806E}" dt="2021-10-17T08:32:33.728" v="19893" actId="680"/>
        <pc:sldMkLst>
          <pc:docMk/>
          <pc:sldMk cId="1811394136" sldId="276"/>
        </pc:sldMkLst>
      </pc:sldChg>
      <pc:sldChg chg="addSp modSp add mod">
        <pc:chgData name="李盛洲" userId="0108038f-d780-4a16-99c5-c4ddede839b3" providerId="ADAL" clId="{D1CABA3E-7804-134F-8B0C-7453C929806E}" dt="2021-10-18T00:52:54.881" v="26304" actId="1076"/>
        <pc:sldMkLst>
          <pc:docMk/>
          <pc:sldMk cId="2369256235" sldId="277"/>
        </pc:sldMkLst>
        <pc:spChg chg="add mod">
          <ac:chgData name="李盛洲" userId="0108038f-d780-4a16-99c5-c4ddede839b3" providerId="ADAL" clId="{D1CABA3E-7804-134F-8B0C-7453C929806E}" dt="2021-10-18T00:49:28.820" v="26267" actId="1076"/>
          <ac:spMkLst>
            <pc:docMk/>
            <pc:sldMk cId="2369256235" sldId="277"/>
            <ac:spMk id="3" creationId="{AA63FE73-CC53-AA4F-927D-03C406B07C93}"/>
          </ac:spMkLst>
        </pc:spChg>
        <pc:spChg chg="add mod">
          <ac:chgData name="李盛洲" userId="0108038f-d780-4a16-99c5-c4ddede839b3" providerId="ADAL" clId="{D1CABA3E-7804-134F-8B0C-7453C929806E}" dt="2021-10-18T00:49:31.396" v="26268" actId="1076"/>
          <ac:spMkLst>
            <pc:docMk/>
            <pc:sldMk cId="2369256235" sldId="277"/>
            <ac:spMk id="4" creationId="{C062FA7F-8445-9345-955E-615F9773670B}"/>
          </ac:spMkLst>
        </pc:spChg>
        <pc:spChg chg="add mod">
          <ac:chgData name="李盛洲" userId="0108038f-d780-4a16-99c5-c4ddede839b3" providerId="ADAL" clId="{D1CABA3E-7804-134F-8B0C-7453C929806E}" dt="2021-10-18T00:52:54.881" v="26304" actId="1076"/>
          <ac:spMkLst>
            <pc:docMk/>
            <pc:sldMk cId="2369256235" sldId="277"/>
            <ac:spMk id="5" creationId="{878B84EE-C0B2-7A40-848D-F0BB687E9C60}"/>
          </ac:spMkLst>
        </pc:spChg>
      </pc:sldChg>
      <pc:sldChg chg="new del">
        <pc:chgData name="李盛洲" userId="0108038f-d780-4a16-99c5-c4ddede839b3" providerId="ADAL" clId="{D1CABA3E-7804-134F-8B0C-7453C929806E}" dt="2021-10-17T08:32:32.998" v="19892" actId="680"/>
        <pc:sldMkLst>
          <pc:docMk/>
          <pc:sldMk cId="4285968922" sldId="277"/>
        </pc:sldMkLst>
      </pc:sldChg>
      <pc:sldChg chg="addSp delSp modSp add mod">
        <pc:chgData name="李盛洲" userId="0108038f-d780-4a16-99c5-c4ddede839b3" providerId="ADAL" clId="{D1CABA3E-7804-134F-8B0C-7453C929806E}" dt="2021-10-18T02:09:28.980" v="31882" actId="1076"/>
        <pc:sldMkLst>
          <pc:docMk/>
          <pc:sldMk cId="162047142" sldId="278"/>
        </pc:sldMkLst>
        <pc:spChg chg="add mod">
          <ac:chgData name="李盛洲" userId="0108038f-d780-4a16-99c5-c4ddede839b3" providerId="ADAL" clId="{D1CABA3E-7804-134F-8B0C-7453C929806E}" dt="2021-10-18T02:09:28.980" v="31882" actId="1076"/>
          <ac:spMkLst>
            <pc:docMk/>
            <pc:sldMk cId="162047142" sldId="278"/>
            <ac:spMk id="3" creationId="{54C2D85F-0856-5647-B345-DD1E207B0B31}"/>
          </ac:spMkLst>
        </pc:spChg>
        <pc:spChg chg="add mod">
          <ac:chgData name="李盛洲" userId="0108038f-d780-4a16-99c5-c4ddede839b3" providerId="ADAL" clId="{D1CABA3E-7804-134F-8B0C-7453C929806E}" dt="2021-10-18T01:30:56.516" v="29614" actId="207"/>
          <ac:spMkLst>
            <pc:docMk/>
            <pc:sldMk cId="162047142" sldId="278"/>
            <ac:spMk id="4" creationId="{C560F587-F7B9-0C4D-936A-145EEFBDDB84}"/>
          </ac:spMkLst>
        </pc:spChg>
        <pc:picChg chg="add del mod">
          <ac:chgData name="李盛洲" userId="0108038f-d780-4a16-99c5-c4ddede839b3" providerId="ADAL" clId="{D1CABA3E-7804-134F-8B0C-7453C929806E}" dt="2021-10-18T01:08:52.608" v="27875" actId="21"/>
          <ac:picMkLst>
            <pc:docMk/>
            <pc:sldMk cId="162047142" sldId="278"/>
            <ac:picMk id="5" creationId="{D39D3AE9-7012-1F41-81AC-30EEA91EBC98}"/>
          </ac:picMkLst>
        </pc:picChg>
      </pc:sldChg>
      <pc:sldChg chg="new del">
        <pc:chgData name="李盛洲" userId="0108038f-d780-4a16-99c5-c4ddede839b3" providerId="ADAL" clId="{D1CABA3E-7804-134F-8B0C-7453C929806E}" dt="2021-10-17T08:32:32.583" v="19891" actId="680"/>
        <pc:sldMkLst>
          <pc:docMk/>
          <pc:sldMk cId="953960176" sldId="278"/>
        </pc:sldMkLst>
      </pc:sldChg>
      <pc:sldChg chg="addSp modSp add mod">
        <pc:chgData name="李盛洲" userId="0108038f-d780-4a16-99c5-c4ddede839b3" providerId="ADAL" clId="{D1CABA3E-7804-134F-8B0C-7453C929806E}" dt="2021-10-18T01:31:45.772" v="29616" actId="1076"/>
        <pc:sldMkLst>
          <pc:docMk/>
          <pc:sldMk cId="391522847" sldId="279"/>
        </pc:sldMkLst>
        <pc:spChg chg="add mod">
          <ac:chgData name="李盛洲" userId="0108038f-d780-4a16-99c5-c4ddede839b3" providerId="ADAL" clId="{D1CABA3E-7804-134F-8B0C-7453C929806E}" dt="2021-10-18T01:28:08.984" v="29600" actId="207"/>
          <ac:spMkLst>
            <pc:docMk/>
            <pc:sldMk cId="391522847" sldId="279"/>
            <ac:spMk id="5" creationId="{4114A705-799C-4E41-AB27-E1ABEFDF3BC4}"/>
          </ac:spMkLst>
        </pc:spChg>
        <pc:spChg chg="add mod">
          <ac:chgData name="李盛洲" userId="0108038f-d780-4a16-99c5-c4ddede839b3" providerId="ADAL" clId="{D1CABA3E-7804-134F-8B0C-7453C929806E}" dt="2021-10-18T01:31:42.589" v="29615" actId="1076"/>
          <ac:spMkLst>
            <pc:docMk/>
            <pc:sldMk cId="391522847" sldId="279"/>
            <ac:spMk id="6" creationId="{FEBA29B5-09CE-1A45-8CBE-99C59C9414DF}"/>
          </ac:spMkLst>
        </pc:spChg>
        <pc:picChg chg="add mod">
          <ac:chgData name="李盛洲" userId="0108038f-d780-4a16-99c5-c4ddede839b3" providerId="ADAL" clId="{D1CABA3E-7804-134F-8B0C-7453C929806E}" dt="2021-10-18T01:31:45.772" v="29616" actId="1076"/>
          <ac:picMkLst>
            <pc:docMk/>
            <pc:sldMk cId="391522847" sldId="279"/>
            <ac:picMk id="3" creationId="{645FC2C5-DAED-9141-AAA7-51ED9574F592}"/>
          </ac:picMkLst>
        </pc:picChg>
        <pc:picChg chg="add mod">
          <ac:chgData name="李盛洲" userId="0108038f-d780-4a16-99c5-c4ddede839b3" providerId="ADAL" clId="{D1CABA3E-7804-134F-8B0C-7453C929806E}" dt="2021-10-18T01:18:12.411" v="29436" actId="1076"/>
          <ac:picMkLst>
            <pc:docMk/>
            <pc:sldMk cId="391522847" sldId="279"/>
            <ac:picMk id="7" creationId="{B2495F70-8D3C-1E4A-BC92-DF50CAD0C536}"/>
          </ac:picMkLst>
        </pc:picChg>
      </pc:sldChg>
      <pc:sldChg chg="addSp modSp add mod">
        <pc:chgData name="李盛洲" userId="0108038f-d780-4a16-99c5-c4ddede839b3" providerId="ADAL" clId="{D1CABA3E-7804-134F-8B0C-7453C929806E}" dt="2021-10-18T05:48:08.798" v="45275" actId="1076"/>
        <pc:sldMkLst>
          <pc:docMk/>
          <pc:sldMk cId="2266387557" sldId="280"/>
        </pc:sldMkLst>
        <pc:spChg chg="add mod">
          <ac:chgData name="李盛洲" userId="0108038f-d780-4a16-99c5-c4ddede839b3" providerId="ADAL" clId="{D1CABA3E-7804-134F-8B0C-7453C929806E}" dt="2021-10-18T05:48:08.798" v="45275" actId="1076"/>
          <ac:spMkLst>
            <pc:docMk/>
            <pc:sldMk cId="2266387557" sldId="280"/>
            <ac:spMk id="3" creationId="{0A548BB0-255B-C14A-8A05-7B5A61F5EA74}"/>
          </ac:spMkLst>
        </pc:spChg>
        <pc:spChg chg="add mod">
          <ac:chgData name="李盛洲" userId="0108038f-d780-4a16-99c5-c4ddede839b3" providerId="ADAL" clId="{D1CABA3E-7804-134F-8B0C-7453C929806E}" dt="2021-10-18T04:57:22.542" v="42569" actId="2710"/>
          <ac:spMkLst>
            <pc:docMk/>
            <pc:sldMk cId="2266387557" sldId="280"/>
            <ac:spMk id="4" creationId="{132EBFE8-5F71-A745-B90D-6B643F6E8275}"/>
          </ac:spMkLst>
        </pc:spChg>
        <pc:spChg chg="add mod">
          <ac:chgData name="李盛洲" userId="0108038f-d780-4a16-99c5-c4ddede839b3" providerId="ADAL" clId="{D1CABA3E-7804-134F-8B0C-7453C929806E}" dt="2021-10-18T04:58:31.277" v="42577" actId="207"/>
          <ac:spMkLst>
            <pc:docMk/>
            <pc:sldMk cId="2266387557" sldId="280"/>
            <ac:spMk id="6" creationId="{DA9B144C-802F-CE45-AE71-21DB9B660340}"/>
          </ac:spMkLst>
        </pc:spChg>
        <pc:spChg chg="add mod">
          <ac:chgData name="李盛洲" userId="0108038f-d780-4a16-99c5-c4ddede839b3" providerId="ADAL" clId="{D1CABA3E-7804-134F-8B0C-7453C929806E}" dt="2021-10-18T04:57:41.300" v="42572" actId="1076"/>
          <ac:spMkLst>
            <pc:docMk/>
            <pc:sldMk cId="2266387557" sldId="280"/>
            <ac:spMk id="7" creationId="{F0349DF7-1A60-9F43-B699-28C710DED10F}"/>
          </ac:spMkLst>
        </pc:spChg>
        <pc:spChg chg="add mod">
          <ac:chgData name="李盛洲" userId="0108038f-d780-4a16-99c5-c4ddede839b3" providerId="ADAL" clId="{D1CABA3E-7804-134F-8B0C-7453C929806E}" dt="2021-10-18T04:57:35.607" v="42571" actId="1076"/>
          <ac:spMkLst>
            <pc:docMk/>
            <pc:sldMk cId="2266387557" sldId="280"/>
            <ac:spMk id="8" creationId="{800D5CF6-81CF-A44B-BD42-7199D2EB7E26}"/>
          </ac:spMkLst>
        </pc:spChg>
      </pc:sldChg>
      <pc:sldChg chg="addSp modSp add mod">
        <pc:chgData name="李盛洲" userId="0108038f-d780-4a16-99c5-c4ddede839b3" providerId="ADAL" clId="{D1CABA3E-7804-134F-8B0C-7453C929806E}" dt="2021-10-18T05:22:01.385" v="43670" actId="207"/>
        <pc:sldMkLst>
          <pc:docMk/>
          <pc:sldMk cId="3362304963" sldId="281"/>
        </pc:sldMkLst>
        <pc:spChg chg="add mod">
          <ac:chgData name="李盛洲" userId="0108038f-d780-4a16-99c5-c4ddede839b3" providerId="ADAL" clId="{D1CABA3E-7804-134F-8B0C-7453C929806E}" dt="2021-10-18T05:22:01.385" v="43670" actId="207"/>
          <ac:spMkLst>
            <pc:docMk/>
            <pc:sldMk cId="3362304963" sldId="281"/>
            <ac:spMk id="3" creationId="{57912FBC-7D4B-4D4E-8D59-0CB51BF8CCCC}"/>
          </ac:spMkLst>
        </pc:spChg>
        <pc:spChg chg="add mod">
          <ac:chgData name="李盛洲" userId="0108038f-d780-4a16-99c5-c4ddede839b3" providerId="ADAL" clId="{D1CABA3E-7804-134F-8B0C-7453C929806E}" dt="2021-10-18T05:21:31.366" v="43665" actId="113"/>
          <ac:spMkLst>
            <pc:docMk/>
            <pc:sldMk cId="3362304963" sldId="281"/>
            <ac:spMk id="5" creationId="{FE4BC57B-D1D7-064E-BEFA-16CF4A98A5FB}"/>
          </ac:spMkLst>
        </pc:spChg>
      </pc:sldChg>
      <pc:sldChg chg="addSp modSp add mod">
        <pc:chgData name="李盛洲" userId="0108038f-d780-4a16-99c5-c4ddede839b3" providerId="ADAL" clId="{D1CABA3E-7804-134F-8B0C-7453C929806E}" dt="2021-10-18T06:32:59.481" v="49632" actId="1076"/>
        <pc:sldMkLst>
          <pc:docMk/>
          <pc:sldMk cId="2056475988" sldId="282"/>
        </pc:sldMkLst>
        <pc:spChg chg="add mod">
          <ac:chgData name="李盛洲" userId="0108038f-d780-4a16-99c5-c4ddede839b3" providerId="ADAL" clId="{D1CABA3E-7804-134F-8B0C-7453C929806E}" dt="2021-10-18T06:31:27.549" v="49569" actId="207"/>
          <ac:spMkLst>
            <pc:docMk/>
            <pc:sldMk cId="2056475988" sldId="282"/>
            <ac:spMk id="3" creationId="{CD6271EE-5A92-974A-BEB8-CF8E8880E6EC}"/>
          </ac:spMkLst>
        </pc:spChg>
        <pc:spChg chg="add mod">
          <ac:chgData name="李盛洲" userId="0108038f-d780-4a16-99c5-c4ddede839b3" providerId="ADAL" clId="{D1CABA3E-7804-134F-8B0C-7453C929806E}" dt="2021-10-18T06:16:34.622" v="48266" actId="20577"/>
          <ac:spMkLst>
            <pc:docMk/>
            <pc:sldMk cId="2056475988" sldId="282"/>
            <ac:spMk id="4" creationId="{C1794D3E-2636-7C40-AB72-FB39A3CE0690}"/>
          </ac:spMkLst>
        </pc:spChg>
        <pc:spChg chg="add mod">
          <ac:chgData name="李盛洲" userId="0108038f-d780-4a16-99c5-c4ddede839b3" providerId="ADAL" clId="{D1CABA3E-7804-134F-8B0C-7453C929806E}" dt="2021-10-18T06:32:03" v="49571" actId="207"/>
          <ac:spMkLst>
            <pc:docMk/>
            <pc:sldMk cId="2056475988" sldId="282"/>
            <ac:spMk id="5" creationId="{C23FFF9C-F084-4749-9AB3-3A0D634C09BB}"/>
          </ac:spMkLst>
        </pc:spChg>
        <pc:spChg chg="add mod">
          <ac:chgData name="李盛洲" userId="0108038f-d780-4a16-99c5-c4ddede839b3" providerId="ADAL" clId="{D1CABA3E-7804-134F-8B0C-7453C929806E}" dt="2021-10-18T06:32:59.481" v="49632" actId="1076"/>
          <ac:spMkLst>
            <pc:docMk/>
            <pc:sldMk cId="2056475988" sldId="282"/>
            <ac:spMk id="6" creationId="{3E018CB9-8474-5944-9E29-B725ADEAFC83}"/>
          </ac:spMkLst>
        </pc:spChg>
      </pc:sldChg>
      <pc:sldChg chg="addSp modSp add mod">
        <pc:chgData name="李盛洲" userId="0108038f-d780-4a16-99c5-c4ddede839b3" providerId="ADAL" clId="{D1CABA3E-7804-134F-8B0C-7453C929806E}" dt="2021-10-18T02:09:13.297" v="31880" actId="113"/>
        <pc:sldMkLst>
          <pc:docMk/>
          <pc:sldMk cId="447697204" sldId="283"/>
        </pc:sldMkLst>
        <pc:spChg chg="mod">
          <ac:chgData name="李盛洲" userId="0108038f-d780-4a16-99c5-c4ddede839b3" providerId="ADAL" clId="{D1CABA3E-7804-134F-8B0C-7453C929806E}" dt="2021-10-17T08:33:42.466" v="19981" actId="14100"/>
          <ac:spMkLst>
            <pc:docMk/>
            <pc:sldMk cId="447697204" sldId="283"/>
            <ac:spMk id="2" creationId="{B5DC5228-5073-2546-9DCA-DDFB808BDE86}"/>
          </ac:spMkLst>
        </pc:spChg>
        <pc:spChg chg="add mod">
          <ac:chgData name="李盛洲" userId="0108038f-d780-4a16-99c5-c4ddede839b3" providerId="ADAL" clId="{D1CABA3E-7804-134F-8B0C-7453C929806E}" dt="2021-10-18T02:09:13.297" v="31880" actId="113"/>
          <ac:spMkLst>
            <pc:docMk/>
            <pc:sldMk cId="447697204" sldId="283"/>
            <ac:spMk id="3" creationId="{A3952C56-E93E-5D4A-A584-20B71614291D}"/>
          </ac:spMkLst>
        </pc:spChg>
        <pc:picChg chg="add mod">
          <ac:chgData name="李盛洲" userId="0108038f-d780-4a16-99c5-c4ddede839b3" providerId="ADAL" clId="{D1CABA3E-7804-134F-8B0C-7453C929806E}" dt="2021-10-18T02:07:48.992" v="31860" actId="1076"/>
          <ac:picMkLst>
            <pc:docMk/>
            <pc:sldMk cId="447697204" sldId="283"/>
            <ac:picMk id="4" creationId="{A1E38DF2-2503-A94D-B095-E551A48966B6}"/>
          </ac:picMkLst>
        </pc:picChg>
      </pc:sldChg>
      <pc:sldChg chg="addSp modSp add mod">
        <pc:chgData name="李盛洲" userId="0108038f-d780-4a16-99c5-c4ddede839b3" providerId="ADAL" clId="{D1CABA3E-7804-134F-8B0C-7453C929806E}" dt="2021-10-18T02:29:43.823" v="33567" actId="1076"/>
        <pc:sldMkLst>
          <pc:docMk/>
          <pc:sldMk cId="4129991098" sldId="284"/>
        </pc:sldMkLst>
        <pc:spChg chg="add mod">
          <ac:chgData name="李盛洲" userId="0108038f-d780-4a16-99c5-c4ddede839b3" providerId="ADAL" clId="{D1CABA3E-7804-134F-8B0C-7453C929806E}" dt="2021-10-18T02:10:05.958" v="31942" actId="1076"/>
          <ac:spMkLst>
            <pc:docMk/>
            <pc:sldMk cId="4129991098" sldId="284"/>
            <ac:spMk id="3" creationId="{8E4A9B6E-7E78-0040-9B6A-448FD955193D}"/>
          </ac:spMkLst>
        </pc:spChg>
        <pc:spChg chg="add mod">
          <ac:chgData name="李盛洲" userId="0108038f-d780-4a16-99c5-c4ddede839b3" providerId="ADAL" clId="{D1CABA3E-7804-134F-8B0C-7453C929806E}" dt="2021-10-18T02:18:36.969" v="32607" actId="113"/>
          <ac:spMkLst>
            <pc:docMk/>
            <pc:sldMk cId="4129991098" sldId="284"/>
            <ac:spMk id="4" creationId="{0358401D-FE26-0F4B-8300-A094875CB134}"/>
          </ac:spMkLst>
        </pc:spChg>
        <pc:spChg chg="add mod">
          <ac:chgData name="李盛洲" userId="0108038f-d780-4a16-99c5-c4ddede839b3" providerId="ADAL" clId="{D1CABA3E-7804-134F-8B0C-7453C929806E}" dt="2021-10-18T02:12:33.954" v="32145" actId="20577"/>
          <ac:spMkLst>
            <pc:docMk/>
            <pc:sldMk cId="4129991098" sldId="284"/>
            <ac:spMk id="5" creationId="{87BCE4A2-993C-D04A-B643-865150866CBD}"/>
          </ac:spMkLst>
        </pc:spChg>
        <pc:spChg chg="add mod">
          <ac:chgData name="李盛洲" userId="0108038f-d780-4a16-99c5-c4ddede839b3" providerId="ADAL" clId="{D1CABA3E-7804-134F-8B0C-7453C929806E}" dt="2021-10-18T02:19:15.089" v="32616" actId="1076"/>
          <ac:spMkLst>
            <pc:docMk/>
            <pc:sldMk cId="4129991098" sldId="284"/>
            <ac:spMk id="6" creationId="{870BF3EC-E1F4-134A-8D1A-9E6B88E64D5E}"/>
          </ac:spMkLst>
        </pc:spChg>
        <pc:spChg chg="add mod">
          <ac:chgData name="李盛洲" userId="0108038f-d780-4a16-99c5-c4ddede839b3" providerId="ADAL" clId="{D1CABA3E-7804-134F-8B0C-7453C929806E}" dt="2021-10-18T02:29:37.250" v="33566" actId="1076"/>
          <ac:spMkLst>
            <pc:docMk/>
            <pc:sldMk cId="4129991098" sldId="284"/>
            <ac:spMk id="7" creationId="{F798235F-80B6-6746-B5F3-BD267F033EEC}"/>
          </ac:spMkLst>
        </pc:spChg>
        <pc:spChg chg="add mod">
          <ac:chgData name="李盛洲" userId="0108038f-d780-4a16-99c5-c4ddede839b3" providerId="ADAL" clId="{D1CABA3E-7804-134F-8B0C-7453C929806E}" dt="2021-10-18T02:29:43.823" v="33567" actId="1076"/>
          <ac:spMkLst>
            <pc:docMk/>
            <pc:sldMk cId="4129991098" sldId="284"/>
            <ac:spMk id="8" creationId="{C4F370C3-9922-CF4A-A6BF-8F1B31E602A1}"/>
          </ac:spMkLst>
        </pc:spChg>
      </pc:sldChg>
      <pc:sldChg chg="addSp delSp modSp add mod">
        <pc:chgData name="李盛洲" userId="0108038f-d780-4a16-99c5-c4ddede839b3" providerId="ADAL" clId="{D1CABA3E-7804-134F-8B0C-7453C929806E}" dt="2021-10-18T04:18:30.624" v="39224" actId="20577"/>
        <pc:sldMkLst>
          <pc:docMk/>
          <pc:sldMk cId="1856170890" sldId="285"/>
        </pc:sldMkLst>
        <pc:spChg chg="add mod">
          <ac:chgData name="李盛洲" userId="0108038f-d780-4a16-99c5-c4ddede839b3" providerId="ADAL" clId="{D1CABA3E-7804-134F-8B0C-7453C929806E}" dt="2021-10-18T02:10:25.290" v="31951" actId="20577"/>
          <ac:spMkLst>
            <pc:docMk/>
            <pc:sldMk cId="1856170890" sldId="285"/>
            <ac:spMk id="3" creationId="{8111C6D6-1C35-2448-B96E-F04D7C754213}"/>
          </ac:spMkLst>
        </pc:spChg>
        <pc:spChg chg="add mod">
          <ac:chgData name="李盛洲" userId="0108038f-d780-4a16-99c5-c4ddede839b3" providerId="ADAL" clId="{D1CABA3E-7804-134F-8B0C-7453C929806E}" dt="2021-10-18T04:18:30.624" v="39224" actId="20577"/>
          <ac:spMkLst>
            <pc:docMk/>
            <pc:sldMk cId="1856170890" sldId="285"/>
            <ac:spMk id="4" creationId="{EC5BA26E-1817-2A47-8DEE-D90F5698E3D0}"/>
          </ac:spMkLst>
        </pc:spChg>
        <pc:spChg chg="add del mod">
          <ac:chgData name="李盛洲" userId="0108038f-d780-4a16-99c5-c4ddede839b3" providerId="ADAL" clId="{D1CABA3E-7804-134F-8B0C-7453C929806E}" dt="2021-10-18T02:44:33.513" v="34435" actId="478"/>
          <ac:spMkLst>
            <pc:docMk/>
            <pc:sldMk cId="1856170890" sldId="285"/>
            <ac:spMk id="5" creationId="{B204B9D0-4DE1-ED45-ACD0-2C9E1761CB1A}"/>
          </ac:spMkLst>
        </pc:spChg>
        <pc:picChg chg="add mod">
          <ac:chgData name="李盛洲" userId="0108038f-d780-4a16-99c5-c4ddede839b3" providerId="ADAL" clId="{D1CABA3E-7804-134F-8B0C-7453C929806E}" dt="2021-10-18T02:46:23.350" v="34444" actId="1076"/>
          <ac:picMkLst>
            <pc:docMk/>
            <pc:sldMk cId="1856170890" sldId="285"/>
            <ac:picMk id="6" creationId="{13B3E8C9-2CF6-9E49-90EC-E0598BC19291}"/>
          </ac:picMkLst>
        </pc:picChg>
        <pc:picChg chg="add mod">
          <ac:chgData name="李盛洲" userId="0108038f-d780-4a16-99c5-c4ddede839b3" providerId="ADAL" clId="{D1CABA3E-7804-134F-8B0C-7453C929806E}" dt="2021-10-18T02:46:39.708" v="34450" actId="1076"/>
          <ac:picMkLst>
            <pc:docMk/>
            <pc:sldMk cId="1856170890" sldId="285"/>
            <ac:picMk id="2050" creationId="{8602925C-AE3B-2F41-917C-6D0D0CF5D548}"/>
          </ac:picMkLst>
        </pc:picChg>
      </pc:sldChg>
      <pc:sldChg chg="addSp modSp add mod">
        <pc:chgData name="李盛洲" userId="0108038f-d780-4a16-99c5-c4ddede839b3" providerId="ADAL" clId="{D1CABA3E-7804-134F-8B0C-7453C929806E}" dt="2021-10-18T04:35:19.722" v="39384" actId="113"/>
        <pc:sldMkLst>
          <pc:docMk/>
          <pc:sldMk cId="34891287" sldId="286"/>
        </pc:sldMkLst>
        <pc:spChg chg="add mod">
          <ac:chgData name="李盛洲" userId="0108038f-d780-4a16-99c5-c4ddede839b3" providerId="ADAL" clId="{D1CABA3E-7804-134F-8B0C-7453C929806E}" dt="2021-10-18T02:10:34.126" v="31955" actId="20577"/>
          <ac:spMkLst>
            <pc:docMk/>
            <pc:sldMk cId="34891287" sldId="286"/>
            <ac:spMk id="3" creationId="{77FF189D-AC53-184F-8F08-6BD9D0187AA3}"/>
          </ac:spMkLst>
        </pc:spChg>
        <pc:spChg chg="add mod">
          <ac:chgData name="李盛洲" userId="0108038f-d780-4a16-99c5-c4ddede839b3" providerId="ADAL" clId="{D1CABA3E-7804-134F-8B0C-7453C929806E}" dt="2021-10-18T02:34:40.782" v="33659" actId="767"/>
          <ac:spMkLst>
            <pc:docMk/>
            <pc:sldMk cId="34891287" sldId="286"/>
            <ac:spMk id="4" creationId="{9AA5264C-0068-B347-B869-2641545F6E98}"/>
          </ac:spMkLst>
        </pc:spChg>
        <pc:spChg chg="add mod">
          <ac:chgData name="李盛洲" userId="0108038f-d780-4a16-99c5-c4ddede839b3" providerId="ADAL" clId="{D1CABA3E-7804-134F-8B0C-7453C929806E}" dt="2021-10-18T03:44:36.546" v="35866" actId="1076"/>
          <ac:spMkLst>
            <pc:docMk/>
            <pc:sldMk cId="34891287" sldId="286"/>
            <ac:spMk id="5" creationId="{91BF54D7-2027-DB43-B01E-37BDB637F9A0}"/>
          </ac:spMkLst>
        </pc:spChg>
        <pc:spChg chg="add mod">
          <ac:chgData name="李盛洲" userId="0108038f-d780-4a16-99c5-c4ddede839b3" providerId="ADAL" clId="{D1CABA3E-7804-134F-8B0C-7453C929806E}" dt="2021-10-18T03:44:33.698" v="35865" actId="1076"/>
          <ac:spMkLst>
            <pc:docMk/>
            <pc:sldMk cId="34891287" sldId="286"/>
            <ac:spMk id="6" creationId="{8034130D-6649-DE49-A55C-96815FC46F17}"/>
          </ac:spMkLst>
        </pc:spChg>
        <pc:spChg chg="add mod">
          <ac:chgData name="李盛洲" userId="0108038f-d780-4a16-99c5-c4ddede839b3" providerId="ADAL" clId="{D1CABA3E-7804-134F-8B0C-7453C929806E}" dt="2021-10-18T03:44:56.965" v="35872" actId="113"/>
          <ac:spMkLst>
            <pc:docMk/>
            <pc:sldMk cId="34891287" sldId="286"/>
            <ac:spMk id="7" creationId="{5F67B2F1-4567-D042-8D47-0439A2658FA3}"/>
          </ac:spMkLst>
        </pc:spChg>
        <pc:spChg chg="add mod">
          <ac:chgData name="李盛洲" userId="0108038f-d780-4a16-99c5-c4ddede839b3" providerId="ADAL" clId="{D1CABA3E-7804-134F-8B0C-7453C929806E}" dt="2021-10-18T03:44:25.414" v="35862" actId="1076"/>
          <ac:spMkLst>
            <pc:docMk/>
            <pc:sldMk cId="34891287" sldId="286"/>
            <ac:spMk id="8" creationId="{971BE01E-35E6-FC42-875B-C780184ECE4D}"/>
          </ac:spMkLst>
        </pc:spChg>
        <pc:spChg chg="add mod">
          <ac:chgData name="李盛洲" userId="0108038f-d780-4a16-99c5-c4ddede839b3" providerId="ADAL" clId="{D1CABA3E-7804-134F-8B0C-7453C929806E}" dt="2021-10-18T04:35:19.722" v="39384" actId="113"/>
          <ac:spMkLst>
            <pc:docMk/>
            <pc:sldMk cId="34891287" sldId="286"/>
            <ac:spMk id="9" creationId="{A6A6F7A4-0ACE-C843-8343-B11177B2E479}"/>
          </ac:spMkLst>
        </pc:spChg>
      </pc:sldChg>
      <pc:sldChg chg="addSp delSp modSp add mod">
        <pc:chgData name="李盛洲" userId="0108038f-d780-4a16-99c5-c4ddede839b3" providerId="ADAL" clId="{D1CABA3E-7804-134F-8B0C-7453C929806E}" dt="2021-10-18T04:35:03.975" v="39380" actId="115"/>
        <pc:sldMkLst>
          <pc:docMk/>
          <pc:sldMk cId="1560811129" sldId="287"/>
        </pc:sldMkLst>
        <pc:spChg chg="add mod">
          <ac:chgData name="李盛洲" userId="0108038f-d780-4a16-99c5-c4ddede839b3" providerId="ADAL" clId="{D1CABA3E-7804-134F-8B0C-7453C929806E}" dt="2021-10-18T04:35:03.975" v="39380" actId="115"/>
          <ac:spMkLst>
            <pc:docMk/>
            <pc:sldMk cId="1560811129" sldId="287"/>
            <ac:spMk id="3" creationId="{B3E46A24-68F2-864B-9FFE-6D06746629D9}"/>
          </ac:spMkLst>
        </pc:spChg>
        <pc:spChg chg="add del mod">
          <ac:chgData name="李盛洲" userId="0108038f-d780-4a16-99c5-c4ddede839b3" providerId="ADAL" clId="{D1CABA3E-7804-134F-8B0C-7453C929806E}" dt="2021-10-18T03:46:09.238" v="35888" actId="478"/>
          <ac:spMkLst>
            <pc:docMk/>
            <pc:sldMk cId="1560811129" sldId="287"/>
            <ac:spMk id="6" creationId="{7376C738-B868-584F-B5B5-0357E5B0D98B}"/>
          </ac:spMkLst>
        </pc:spChg>
        <pc:spChg chg="add mod">
          <ac:chgData name="李盛洲" userId="0108038f-d780-4a16-99c5-c4ddede839b3" providerId="ADAL" clId="{D1CABA3E-7804-134F-8B0C-7453C929806E}" dt="2021-10-18T03:46:48.597" v="35931" actId="1076"/>
          <ac:spMkLst>
            <pc:docMk/>
            <pc:sldMk cId="1560811129" sldId="287"/>
            <ac:spMk id="7" creationId="{8D763DD2-D5A2-1246-B0E6-17FD88A6CB3C}"/>
          </ac:spMkLst>
        </pc:spChg>
        <pc:picChg chg="add del mod">
          <ac:chgData name="李盛洲" userId="0108038f-d780-4a16-99c5-c4ddede839b3" providerId="ADAL" clId="{D1CABA3E-7804-134F-8B0C-7453C929806E}" dt="2021-10-18T02:45:25.264" v="34436" actId="21"/>
          <ac:picMkLst>
            <pc:docMk/>
            <pc:sldMk cId="1560811129" sldId="287"/>
            <ac:picMk id="1026" creationId="{C860864A-AD73-A14D-BD1C-8A1432AA37C0}"/>
          </ac:picMkLst>
        </pc:picChg>
        <pc:picChg chg="add del mod">
          <ac:chgData name="李盛洲" userId="0108038f-d780-4a16-99c5-c4ddede839b3" providerId="ADAL" clId="{D1CABA3E-7804-134F-8B0C-7453C929806E}" dt="2021-10-18T03:46:09.238" v="35888" actId="478"/>
          <ac:picMkLst>
            <pc:docMk/>
            <pc:sldMk cId="1560811129" sldId="287"/>
            <ac:picMk id="1028" creationId="{C4195D08-A694-7B49-B27D-02F77C259895}"/>
          </ac:picMkLst>
        </pc:picChg>
      </pc:sldChg>
      <pc:sldChg chg="addSp delSp modSp add mod">
        <pc:chgData name="李盛洲" userId="0108038f-d780-4a16-99c5-c4ddede839b3" providerId="ADAL" clId="{D1CABA3E-7804-134F-8B0C-7453C929806E}" dt="2021-10-18T04:48:35.805" v="41806" actId="113"/>
        <pc:sldMkLst>
          <pc:docMk/>
          <pc:sldMk cId="2493683137" sldId="288"/>
        </pc:sldMkLst>
        <pc:spChg chg="mod">
          <ac:chgData name="李盛洲" userId="0108038f-d780-4a16-99c5-c4ddede839b3" providerId="ADAL" clId="{D1CABA3E-7804-134F-8B0C-7453C929806E}" dt="2021-10-17T08:34:07.171" v="20012" actId="20577"/>
          <ac:spMkLst>
            <pc:docMk/>
            <pc:sldMk cId="2493683137" sldId="288"/>
            <ac:spMk id="2" creationId="{B5DC5228-5073-2546-9DCA-DDFB808BDE86}"/>
          </ac:spMkLst>
        </pc:spChg>
        <pc:spChg chg="add del mod">
          <ac:chgData name="李盛洲" userId="0108038f-d780-4a16-99c5-c4ddede839b3" providerId="ADAL" clId="{D1CABA3E-7804-134F-8B0C-7453C929806E}" dt="2021-10-18T03:45:59.402" v="35885"/>
          <ac:spMkLst>
            <pc:docMk/>
            <pc:sldMk cId="2493683137" sldId="288"/>
            <ac:spMk id="4" creationId="{7334C863-EFD6-1946-8AC8-039A21D0C5CE}"/>
          </ac:spMkLst>
        </pc:spChg>
        <pc:spChg chg="add mod">
          <ac:chgData name="李盛洲" userId="0108038f-d780-4a16-99c5-c4ddede839b3" providerId="ADAL" clId="{D1CABA3E-7804-134F-8B0C-7453C929806E}" dt="2021-10-18T04:48:35.805" v="41806" actId="113"/>
          <ac:spMkLst>
            <pc:docMk/>
            <pc:sldMk cId="2493683137" sldId="288"/>
            <ac:spMk id="6" creationId="{4EDEE9CB-7F38-B842-B275-FF4E33BA45DA}"/>
          </ac:spMkLst>
        </pc:spChg>
        <pc:picChg chg="add del mod">
          <ac:chgData name="李盛洲" userId="0108038f-d780-4a16-99c5-c4ddede839b3" providerId="ADAL" clId="{D1CABA3E-7804-134F-8B0C-7453C929806E}" dt="2021-10-18T03:45:59.402" v="35885"/>
          <ac:picMkLst>
            <pc:docMk/>
            <pc:sldMk cId="2493683137" sldId="288"/>
            <ac:picMk id="3" creationId="{DC2378A5-0646-4F4D-9587-72581988AAB0}"/>
          </ac:picMkLst>
        </pc:picChg>
        <pc:picChg chg="add del mod">
          <ac:chgData name="李盛洲" userId="0108038f-d780-4a16-99c5-c4ddede839b3" providerId="ADAL" clId="{D1CABA3E-7804-134F-8B0C-7453C929806E}" dt="2021-10-18T04:36:34.587" v="39386" actId="21"/>
          <ac:picMkLst>
            <pc:docMk/>
            <pc:sldMk cId="2493683137" sldId="288"/>
            <ac:picMk id="5" creationId="{70416FF7-5BA0-3645-91D8-64D765B8A740}"/>
          </ac:picMkLst>
        </pc:picChg>
      </pc:sldChg>
      <pc:sldChg chg="add del">
        <pc:chgData name="李盛洲" userId="0108038f-d780-4a16-99c5-c4ddede839b3" providerId="ADAL" clId="{D1CABA3E-7804-134F-8B0C-7453C929806E}" dt="2021-10-18T04:48:43.716" v="41807" actId="2696"/>
        <pc:sldMkLst>
          <pc:docMk/>
          <pc:sldMk cId="4148986055" sldId="289"/>
        </pc:sldMkLst>
      </pc:sldChg>
      <pc:sldChg chg="add del">
        <pc:chgData name="李盛洲" userId="0108038f-d780-4a16-99c5-c4ddede839b3" providerId="ADAL" clId="{D1CABA3E-7804-134F-8B0C-7453C929806E}" dt="2021-10-18T04:48:44.610" v="41808" actId="2696"/>
        <pc:sldMkLst>
          <pc:docMk/>
          <pc:sldMk cId="1727379542" sldId="290"/>
        </pc:sldMkLst>
      </pc:sldChg>
      <pc:sldChg chg="addSp delSp modSp add mod">
        <pc:chgData name="李盛洲" userId="0108038f-d780-4a16-99c5-c4ddede839b3" providerId="ADAL" clId="{D1CABA3E-7804-134F-8B0C-7453C929806E}" dt="2021-10-18T04:36:44.150" v="39391" actId="1076"/>
        <pc:sldMkLst>
          <pc:docMk/>
          <pc:sldMk cId="1697538357" sldId="291"/>
        </pc:sldMkLst>
        <pc:spChg chg="mod">
          <ac:chgData name="李盛洲" userId="0108038f-d780-4a16-99c5-c4ddede839b3" providerId="ADAL" clId="{D1CABA3E-7804-134F-8B0C-7453C929806E}" dt="2021-10-18T04:31:54.030" v="39352" actId="207"/>
          <ac:spMkLst>
            <pc:docMk/>
            <pc:sldMk cId="1697538357" sldId="291"/>
            <ac:spMk id="3" creationId="{B3E46A24-68F2-864B-9FFE-6D06746629D9}"/>
          </ac:spMkLst>
        </pc:spChg>
        <pc:spChg chg="del mod">
          <ac:chgData name="李盛洲" userId="0108038f-d780-4a16-99c5-c4ddede839b3" providerId="ADAL" clId="{D1CABA3E-7804-134F-8B0C-7453C929806E}" dt="2021-10-18T04:13:37.636" v="39153" actId="478"/>
          <ac:spMkLst>
            <pc:docMk/>
            <pc:sldMk cId="1697538357" sldId="291"/>
            <ac:spMk id="6" creationId="{7376C738-B868-584F-B5B5-0357E5B0D98B}"/>
          </ac:spMkLst>
        </pc:spChg>
        <pc:spChg chg="mod">
          <ac:chgData name="李盛洲" userId="0108038f-d780-4a16-99c5-c4ddede839b3" providerId="ADAL" clId="{D1CABA3E-7804-134F-8B0C-7453C929806E}" dt="2021-10-18T04:04:44.159" v="37512" actId="20577"/>
          <ac:spMkLst>
            <pc:docMk/>
            <pc:sldMk cId="1697538357" sldId="291"/>
            <ac:spMk id="7" creationId="{8D763DD2-D5A2-1246-B0E6-17FD88A6CB3C}"/>
          </ac:spMkLst>
        </pc:spChg>
        <pc:picChg chg="add mod">
          <ac:chgData name="李盛洲" userId="0108038f-d780-4a16-99c5-c4ddede839b3" providerId="ADAL" clId="{D1CABA3E-7804-134F-8B0C-7453C929806E}" dt="2021-10-18T04:36:30.516" v="39385" actId="1076"/>
          <ac:picMkLst>
            <pc:docMk/>
            <pc:sldMk cId="1697538357" sldId="291"/>
            <ac:picMk id="4" creationId="{B6316401-CC91-994F-9528-490C9DD23656}"/>
          </ac:picMkLst>
        </pc:picChg>
        <pc:picChg chg="add mod">
          <ac:chgData name="李盛洲" userId="0108038f-d780-4a16-99c5-c4ddede839b3" providerId="ADAL" clId="{D1CABA3E-7804-134F-8B0C-7453C929806E}" dt="2021-10-18T04:36:44.150" v="39391" actId="1076"/>
          <ac:picMkLst>
            <pc:docMk/>
            <pc:sldMk cId="1697538357" sldId="291"/>
            <ac:picMk id="8" creationId="{58FC0D94-7D1F-9446-91F2-1B78691704B7}"/>
          </ac:picMkLst>
        </pc:picChg>
        <pc:picChg chg="del mod">
          <ac:chgData name="李盛洲" userId="0108038f-d780-4a16-99c5-c4ddede839b3" providerId="ADAL" clId="{D1CABA3E-7804-134F-8B0C-7453C929806E}" dt="2021-10-18T04:08:20.328" v="38104" actId="21"/>
          <ac:picMkLst>
            <pc:docMk/>
            <pc:sldMk cId="1697538357" sldId="291"/>
            <ac:picMk id="1028" creationId="{C4195D08-A694-7B49-B27D-02F77C259895}"/>
          </ac:picMkLst>
        </pc:picChg>
      </pc:sldChg>
      <pc:sldChg chg="addSp delSp modSp add mod">
        <pc:chgData name="李盛洲" userId="0108038f-d780-4a16-99c5-c4ddede839b3" providerId="ADAL" clId="{D1CABA3E-7804-134F-8B0C-7453C929806E}" dt="2021-10-18T05:47:41.393" v="45273" actId="1076"/>
        <pc:sldMkLst>
          <pc:docMk/>
          <pc:sldMk cId="3513677483" sldId="292"/>
        </pc:sldMkLst>
        <pc:spChg chg="add mod">
          <ac:chgData name="李盛洲" userId="0108038f-d780-4a16-99c5-c4ddede839b3" providerId="ADAL" clId="{D1CABA3E-7804-134F-8B0C-7453C929806E}" dt="2021-10-18T05:47:41.393" v="45273" actId="1076"/>
          <ac:spMkLst>
            <pc:docMk/>
            <pc:sldMk cId="3513677483" sldId="292"/>
            <ac:spMk id="3" creationId="{05B4D913-F755-B849-92E0-5928BDB8A4EE}"/>
          </ac:spMkLst>
        </pc:spChg>
        <pc:spChg chg="add del">
          <ac:chgData name="李盛洲" userId="0108038f-d780-4a16-99c5-c4ddede839b3" providerId="ADAL" clId="{D1CABA3E-7804-134F-8B0C-7453C929806E}" dt="2021-10-18T05:31:12.923" v="44123" actId="22"/>
          <ac:spMkLst>
            <pc:docMk/>
            <pc:sldMk cId="3513677483" sldId="292"/>
            <ac:spMk id="5" creationId="{67E17C80-9032-D34A-86EB-10901FF571E4}"/>
          </ac:spMkLst>
        </pc:spChg>
        <pc:spChg chg="add mod">
          <ac:chgData name="李盛洲" userId="0108038f-d780-4a16-99c5-c4ddede839b3" providerId="ADAL" clId="{D1CABA3E-7804-134F-8B0C-7453C929806E}" dt="2021-10-18T05:47:38.678" v="45272" actId="1076"/>
          <ac:spMkLst>
            <pc:docMk/>
            <pc:sldMk cId="3513677483" sldId="292"/>
            <ac:spMk id="7" creationId="{5AD32156-FCBD-294A-B8B7-3086ACF3A7DF}"/>
          </ac:spMkLst>
        </pc:spChg>
      </pc:sldChg>
      <pc:sldChg chg="addSp modSp add mod">
        <pc:chgData name="李盛洲" userId="0108038f-d780-4a16-99c5-c4ddede839b3" providerId="ADAL" clId="{D1CABA3E-7804-134F-8B0C-7453C929806E}" dt="2021-10-18T06:15:58.148" v="48241" actId="207"/>
        <pc:sldMkLst>
          <pc:docMk/>
          <pc:sldMk cId="3071360900" sldId="293"/>
        </pc:sldMkLst>
        <pc:spChg chg="add mod">
          <ac:chgData name="李盛洲" userId="0108038f-d780-4a16-99c5-c4ddede839b3" providerId="ADAL" clId="{D1CABA3E-7804-134F-8B0C-7453C929806E}" dt="2021-10-18T05:48:18.052" v="45296" actId="20577"/>
          <ac:spMkLst>
            <pc:docMk/>
            <pc:sldMk cId="3071360900" sldId="293"/>
            <ac:spMk id="3" creationId="{CAE1A383-7555-5C41-B544-E47831980C31}"/>
          </ac:spMkLst>
        </pc:spChg>
        <pc:spChg chg="add mod">
          <ac:chgData name="李盛洲" userId="0108038f-d780-4a16-99c5-c4ddede839b3" providerId="ADAL" clId="{D1CABA3E-7804-134F-8B0C-7453C929806E}" dt="2021-10-18T06:15:58.148" v="48241" actId="207"/>
          <ac:spMkLst>
            <pc:docMk/>
            <pc:sldMk cId="3071360900" sldId="293"/>
            <ac:spMk id="4" creationId="{6E11889C-ED08-5741-B74E-84138B54EBC7}"/>
          </ac:spMkLst>
        </pc:spChg>
      </pc:sldChg>
      <pc:sldChg chg="addSp delSp modSp new mod">
        <pc:chgData name="李盛洲" userId="0108038f-d780-4a16-99c5-c4ddede839b3" providerId="ADAL" clId="{D1CABA3E-7804-134F-8B0C-7453C929806E}" dt="2021-10-18T06:56:06.809" v="51423" actId="207"/>
        <pc:sldMkLst>
          <pc:docMk/>
          <pc:sldMk cId="3453592078" sldId="294"/>
        </pc:sldMkLst>
        <pc:spChg chg="add mod">
          <ac:chgData name="李盛洲" userId="0108038f-d780-4a16-99c5-c4ddede839b3" providerId="ADAL" clId="{D1CABA3E-7804-134F-8B0C-7453C929806E}" dt="2021-10-18T06:21:01.817" v="49386"/>
          <ac:spMkLst>
            <pc:docMk/>
            <pc:sldMk cId="3453592078" sldId="294"/>
            <ac:spMk id="2" creationId="{2E652D00-4CA2-E448-ACE5-84C227817E8B}"/>
          </ac:spMkLst>
        </pc:spChg>
        <pc:spChg chg="add mod">
          <ac:chgData name="李盛洲" userId="0108038f-d780-4a16-99c5-c4ddede839b3" providerId="ADAL" clId="{D1CABA3E-7804-134F-8B0C-7453C929806E}" dt="2021-10-18T06:55:31.261" v="51415" actId="207"/>
          <ac:spMkLst>
            <pc:docMk/>
            <pc:sldMk cId="3453592078" sldId="294"/>
            <ac:spMk id="4" creationId="{8363B717-04A6-6C4C-93D5-9B7564B65F20}"/>
          </ac:spMkLst>
        </pc:spChg>
        <pc:spChg chg="add del mod">
          <ac:chgData name="李盛洲" userId="0108038f-d780-4a16-99c5-c4ddede839b3" providerId="ADAL" clId="{D1CABA3E-7804-134F-8B0C-7453C929806E}" dt="2021-10-18T06:39:29.056" v="51142" actId="478"/>
          <ac:spMkLst>
            <pc:docMk/>
            <pc:sldMk cId="3453592078" sldId="294"/>
            <ac:spMk id="5" creationId="{288DA001-7DF4-544B-9CD5-F834AD4D8E49}"/>
          </ac:spMkLst>
        </pc:spChg>
        <pc:spChg chg="add mod">
          <ac:chgData name="李盛洲" userId="0108038f-d780-4a16-99c5-c4ddede839b3" providerId="ADAL" clId="{D1CABA3E-7804-134F-8B0C-7453C929806E}" dt="2021-10-18T06:56:06.809" v="51423" actId="207"/>
          <ac:spMkLst>
            <pc:docMk/>
            <pc:sldMk cId="3453592078" sldId="294"/>
            <ac:spMk id="7" creationId="{0B6EF460-B108-A24F-8D1A-D0E5BB0B36B0}"/>
          </ac:spMkLst>
        </pc:spChg>
        <pc:spChg chg="add mod">
          <ac:chgData name="李盛洲" userId="0108038f-d780-4a16-99c5-c4ddede839b3" providerId="ADAL" clId="{D1CABA3E-7804-134F-8B0C-7453C929806E}" dt="2021-10-18T06:53:28.358" v="51403" actId="1076"/>
          <ac:spMkLst>
            <pc:docMk/>
            <pc:sldMk cId="3453592078" sldId="294"/>
            <ac:spMk id="8" creationId="{5E6C2518-F755-7049-A3D6-94A61E93B15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030663-DF70-B64F-8393-98E97DDF25A4}" type="datetimeFigureOut">
              <a:rPr kumimoji="1" lang="zh-CN" altLang="en-US" smtClean="0"/>
              <a:t>2021/12/20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0D0915-5424-124F-A00B-BA4523D2FC74}" type="slidenum">
              <a:rPr kumimoji="1" lang="zh-CN" altLang="en-US" smtClean="0"/>
              <a:t>‹#›</a:t>
            </a:fld>
            <a:endParaRPr kumimoji="1" lang="zh-CN" altLang="en-US"/>
          </a:p>
        </p:txBody>
      </p:sp>
    </p:spTree>
    <p:extLst>
      <p:ext uri="{BB962C8B-B14F-4D97-AF65-F5344CB8AC3E}">
        <p14:creationId xmlns:p14="http://schemas.microsoft.com/office/powerpoint/2010/main" val="29999722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C0D0915-5424-124F-A00B-BA4523D2FC74}" type="slidenum">
              <a:rPr kumimoji="1" lang="zh-CN" altLang="en-US" smtClean="0"/>
              <a:t>0</a:t>
            </a:fld>
            <a:endParaRPr kumimoji="1" lang="zh-CN" altLang="en-US"/>
          </a:p>
        </p:txBody>
      </p:sp>
    </p:spTree>
    <p:extLst>
      <p:ext uri="{BB962C8B-B14F-4D97-AF65-F5344CB8AC3E}">
        <p14:creationId xmlns:p14="http://schemas.microsoft.com/office/powerpoint/2010/main" val="1362894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F40D77A0-A941-4DB7-9872-E95C409E564E}" type="datetimeFigureOut">
              <a:rPr lang="zh-CN" altLang="en-US" smtClean="0"/>
              <a:t>2021/12/20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D0027B9-FFDA-431C-82AD-966D928CDED1}" type="slidenum">
              <a:rPr lang="zh-CN" altLang="en-US" smtClean="0"/>
              <a:t>‹#›</a:t>
            </a:fld>
            <a:endParaRPr lang="zh-CN" altLang="en-US"/>
          </a:p>
        </p:txBody>
      </p:sp>
    </p:spTree>
    <p:extLst>
      <p:ext uri="{BB962C8B-B14F-4D97-AF65-F5344CB8AC3E}">
        <p14:creationId xmlns:p14="http://schemas.microsoft.com/office/powerpoint/2010/main" val="877627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40D77A0-A941-4DB7-9872-E95C409E564E}" type="datetimeFigureOut">
              <a:rPr lang="zh-CN" altLang="en-US" smtClean="0"/>
              <a:t>2021/12/20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D0027B9-FFDA-431C-82AD-966D928CDED1}" type="slidenum">
              <a:rPr lang="zh-CN" altLang="en-US" smtClean="0"/>
              <a:t>‹#›</a:t>
            </a:fld>
            <a:endParaRPr lang="zh-CN" altLang="en-US"/>
          </a:p>
        </p:txBody>
      </p:sp>
      <p:sp>
        <p:nvSpPr>
          <p:cNvPr id="7" name="文本框 6">
            <a:extLst>
              <a:ext uri="{FF2B5EF4-FFF2-40B4-BE49-F238E27FC236}">
                <a16:creationId xmlns:a16="http://schemas.microsoft.com/office/drawing/2014/main" id="{A03E188D-8D42-41AB-9502-46A165F18274}"/>
              </a:ext>
            </a:extLst>
          </p:cNvPr>
          <p:cNvSpPr txBox="1"/>
          <p:nvPr userDrawn="1"/>
        </p:nvSpPr>
        <p:spPr>
          <a:xfrm>
            <a:off x="11537493" y="6590806"/>
            <a:ext cx="436338" cy="338554"/>
          </a:xfrm>
          <a:prstGeom prst="rect">
            <a:avLst/>
          </a:prstGeom>
          <a:noFill/>
        </p:spPr>
        <p:txBody>
          <a:bodyPr wrap="none" rtlCol="0">
            <a:spAutoFit/>
          </a:bodyPr>
          <a:lstStyle/>
          <a:p>
            <a:pPr algn="l"/>
            <a:fld id="{1C8F8E4C-E8F1-C142-918B-C2160E956BE8}" type="slidenum">
              <a:rPr kumimoji="1" lang="zh-CN" altLang="en-US" sz="1600" b="1" smtClean="0">
                <a:solidFill>
                  <a:schemeClr val="bg1"/>
                </a:solidFill>
                <a:latin typeface="Optima" panose="02000503060000020004" pitchFamily="2" charset="0"/>
              </a:rPr>
              <a:t>‹#›</a:t>
            </a:fld>
            <a:endParaRPr kumimoji="1" lang="zh-CN" altLang="en-US" sz="1600" b="1" dirty="0">
              <a:solidFill>
                <a:schemeClr val="bg1"/>
              </a:solidFill>
              <a:latin typeface="Optima" panose="02000503060000020004" pitchFamily="2" charset="0"/>
            </a:endParaRPr>
          </a:p>
        </p:txBody>
      </p:sp>
    </p:spTree>
    <p:extLst>
      <p:ext uri="{BB962C8B-B14F-4D97-AF65-F5344CB8AC3E}">
        <p14:creationId xmlns:p14="http://schemas.microsoft.com/office/powerpoint/2010/main" val="957451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40D77A0-A941-4DB7-9872-E95C409E564E}" type="datetimeFigureOut">
              <a:rPr lang="zh-CN" altLang="en-US" smtClean="0"/>
              <a:t>2021/12/20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D0027B9-FFDA-431C-82AD-966D928CDED1}" type="slidenum">
              <a:rPr lang="zh-CN" altLang="en-US" smtClean="0"/>
              <a:t>‹#›</a:t>
            </a:fld>
            <a:endParaRPr lang="zh-CN" altLang="en-US"/>
          </a:p>
        </p:txBody>
      </p:sp>
      <p:sp>
        <p:nvSpPr>
          <p:cNvPr id="7" name="文本框 6">
            <a:extLst>
              <a:ext uri="{FF2B5EF4-FFF2-40B4-BE49-F238E27FC236}">
                <a16:creationId xmlns:a16="http://schemas.microsoft.com/office/drawing/2014/main" id="{8A98BEF9-551A-4B17-81F7-C2016A4AD0C9}"/>
              </a:ext>
            </a:extLst>
          </p:cNvPr>
          <p:cNvSpPr txBox="1"/>
          <p:nvPr userDrawn="1"/>
        </p:nvSpPr>
        <p:spPr>
          <a:xfrm>
            <a:off x="11537493" y="6590806"/>
            <a:ext cx="436338" cy="338554"/>
          </a:xfrm>
          <a:prstGeom prst="rect">
            <a:avLst/>
          </a:prstGeom>
          <a:noFill/>
        </p:spPr>
        <p:txBody>
          <a:bodyPr wrap="none" rtlCol="0">
            <a:spAutoFit/>
          </a:bodyPr>
          <a:lstStyle/>
          <a:p>
            <a:pPr algn="l"/>
            <a:fld id="{1C8F8E4C-E8F1-C142-918B-C2160E956BE8}" type="slidenum">
              <a:rPr kumimoji="1" lang="zh-CN" altLang="en-US" sz="1600" b="1" smtClean="0">
                <a:solidFill>
                  <a:schemeClr val="bg1"/>
                </a:solidFill>
                <a:latin typeface="Optima" panose="02000503060000020004" pitchFamily="2" charset="0"/>
              </a:rPr>
              <a:t>‹#›</a:t>
            </a:fld>
            <a:endParaRPr kumimoji="1" lang="zh-CN" altLang="en-US" sz="1600" b="1" dirty="0">
              <a:solidFill>
                <a:schemeClr val="bg1"/>
              </a:solidFill>
              <a:latin typeface="Optima" panose="02000503060000020004" pitchFamily="2" charset="0"/>
            </a:endParaRPr>
          </a:p>
        </p:txBody>
      </p:sp>
    </p:spTree>
    <p:extLst>
      <p:ext uri="{BB962C8B-B14F-4D97-AF65-F5344CB8AC3E}">
        <p14:creationId xmlns:p14="http://schemas.microsoft.com/office/powerpoint/2010/main" val="3973439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40D77A0-A941-4DB7-9872-E95C409E564E}" type="datetimeFigureOut">
              <a:rPr lang="zh-CN" altLang="en-US" smtClean="0"/>
              <a:t>2021/12/20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D0027B9-FFDA-431C-82AD-966D928CDED1}" type="slidenum">
              <a:rPr lang="zh-CN" altLang="en-US" smtClean="0"/>
              <a:t>‹#›</a:t>
            </a:fld>
            <a:endParaRPr lang="zh-CN" altLang="en-US"/>
          </a:p>
        </p:txBody>
      </p:sp>
      <p:sp>
        <p:nvSpPr>
          <p:cNvPr id="7" name="文本框 6">
            <a:extLst>
              <a:ext uri="{FF2B5EF4-FFF2-40B4-BE49-F238E27FC236}">
                <a16:creationId xmlns:a16="http://schemas.microsoft.com/office/drawing/2014/main" id="{89AA5DC7-8AB8-4447-BEC5-A3A5E841A3A5}"/>
              </a:ext>
            </a:extLst>
          </p:cNvPr>
          <p:cNvSpPr txBox="1"/>
          <p:nvPr userDrawn="1"/>
        </p:nvSpPr>
        <p:spPr>
          <a:xfrm>
            <a:off x="11537493" y="6590806"/>
            <a:ext cx="436338" cy="338554"/>
          </a:xfrm>
          <a:prstGeom prst="rect">
            <a:avLst/>
          </a:prstGeom>
          <a:noFill/>
        </p:spPr>
        <p:txBody>
          <a:bodyPr wrap="none" rtlCol="0">
            <a:spAutoFit/>
          </a:bodyPr>
          <a:lstStyle/>
          <a:p>
            <a:pPr algn="l"/>
            <a:fld id="{1C8F8E4C-E8F1-C142-918B-C2160E956BE8}" type="slidenum">
              <a:rPr kumimoji="1" lang="zh-CN" altLang="en-US" sz="1600" b="1" smtClean="0">
                <a:solidFill>
                  <a:schemeClr val="bg1"/>
                </a:solidFill>
                <a:latin typeface="Optima" panose="02000503060000020004" pitchFamily="2" charset="0"/>
              </a:rPr>
              <a:t>‹#›</a:t>
            </a:fld>
            <a:endParaRPr kumimoji="1" lang="zh-CN" altLang="en-US" sz="1600" b="1" dirty="0">
              <a:solidFill>
                <a:schemeClr val="bg1"/>
              </a:solidFill>
              <a:latin typeface="Optima" panose="02000503060000020004" pitchFamily="2" charset="0"/>
            </a:endParaRPr>
          </a:p>
        </p:txBody>
      </p:sp>
    </p:spTree>
    <p:extLst>
      <p:ext uri="{BB962C8B-B14F-4D97-AF65-F5344CB8AC3E}">
        <p14:creationId xmlns:p14="http://schemas.microsoft.com/office/powerpoint/2010/main" val="832358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F40D77A0-A941-4DB7-9872-E95C409E564E}" type="datetimeFigureOut">
              <a:rPr lang="zh-CN" altLang="en-US" smtClean="0"/>
              <a:t>2021/12/20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D0027B9-FFDA-431C-82AD-966D928CDED1}" type="slidenum">
              <a:rPr lang="zh-CN" altLang="en-US" smtClean="0"/>
              <a:t>‹#›</a:t>
            </a:fld>
            <a:endParaRPr lang="zh-CN" altLang="en-US"/>
          </a:p>
        </p:txBody>
      </p:sp>
      <p:sp>
        <p:nvSpPr>
          <p:cNvPr id="7" name="文本框 6">
            <a:extLst>
              <a:ext uri="{FF2B5EF4-FFF2-40B4-BE49-F238E27FC236}">
                <a16:creationId xmlns:a16="http://schemas.microsoft.com/office/drawing/2014/main" id="{798AA3D8-D1F6-4071-BFF4-51675F0454A7}"/>
              </a:ext>
            </a:extLst>
          </p:cNvPr>
          <p:cNvSpPr txBox="1"/>
          <p:nvPr userDrawn="1"/>
        </p:nvSpPr>
        <p:spPr>
          <a:xfrm>
            <a:off x="11537493" y="6590806"/>
            <a:ext cx="436338" cy="338554"/>
          </a:xfrm>
          <a:prstGeom prst="rect">
            <a:avLst/>
          </a:prstGeom>
          <a:noFill/>
        </p:spPr>
        <p:txBody>
          <a:bodyPr wrap="none" rtlCol="0">
            <a:spAutoFit/>
          </a:bodyPr>
          <a:lstStyle/>
          <a:p>
            <a:pPr algn="l"/>
            <a:fld id="{1C8F8E4C-E8F1-C142-918B-C2160E956BE8}" type="slidenum">
              <a:rPr kumimoji="1" lang="zh-CN" altLang="en-US" sz="1600" b="1" smtClean="0">
                <a:solidFill>
                  <a:schemeClr val="bg1"/>
                </a:solidFill>
                <a:latin typeface="Optima" panose="02000503060000020004" pitchFamily="2" charset="0"/>
              </a:rPr>
              <a:t>‹#›</a:t>
            </a:fld>
            <a:endParaRPr kumimoji="1" lang="zh-CN" altLang="en-US" sz="1600" b="1" dirty="0">
              <a:solidFill>
                <a:schemeClr val="bg1"/>
              </a:solidFill>
              <a:latin typeface="Optima" panose="02000503060000020004" pitchFamily="2" charset="0"/>
            </a:endParaRPr>
          </a:p>
        </p:txBody>
      </p:sp>
    </p:spTree>
    <p:extLst>
      <p:ext uri="{BB962C8B-B14F-4D97-AF65-F5344CB8AC3E}">
        <p14:creationId xmlns:p14="http://schemas.microsoft.com/office/powerpoint/2010/main" val="1577982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F40D77A0-A941-4DB7-9872-E95C409E564E}" type="datetimeFigureOut">
              <a:rPr lang="zh-CN" altLang="en-US" smtClean="0"/>
              <a:t>2021/12/20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D0027B9-FFDA-431C-82AD-966D928CDED1}" type="slidenum">
              <a:rPr lang="zh-CN" altLang="en-US" smtClean="0"/>
              <a:t>‹#›</a:t>
            </a:fld>
            <a:endParaRPr lang="zh-CN" altLang="en-US"/>
          </a:p>
        </p:txBody>
      </p:sp>
      <p:sp>
        <p:nvSpPr>
          <p:cNvPr id="8" name="文本框 7">
            <a:extLst>
              <a:ext uri="{FF2B5EF4-FFF2-40B4-BE49-F238E27FC236}">
                <a16:creationId xmlns:a16="http://schemas.microsoft.com/office/drawing/2014/main" id="{386B88B9-0637-4D53-9412-B17806AFCB1E}"/>
              </a:ext>
            </a:extLst>
          </p:cNvPr>
          <p:cNvSpPr txBox="1"/>
          <p:nvPr userDrawn="1"/>
        </p:nvSpPr>
        <p:spPr>
          <a:xfrm>
            <a:off x="11537493" y="6590806"/>
            <a:ext cx="436338" cy="338554"/>
          </a:xfrm>
          <a:prstGeom prst="rect">
            <a:avLst/>
          </a:prstGeom>
          <a:noFill/>
        </p:spPr>
        <p:txBody>
          <a:bodyPr wrap="none" rtlCol="0">
            <a:spAutoFit/>
          </a:bodyPr>
          <a:lstStyle/>
          <a:p>
            <a:pPr algn="l"/>
            <a:fld id="{1C8F8E4C-E8F1-C142-918B-C2160E956BE8}" type="slidenum">
              <a:rPr kumimoji="1" lang="zh-CN" altLang="en-US" sz="1600" b="1" smtClean="0">
                <a:solidFill>
                  <a:schemeClr val="bg1"/>
                </a:solidFill>
                <a:latin typeface="Optima" panose="02000503060000020004" pitchFamily="2" charset="0"/>
              </a:rPr>
              <a:t>‹#›</a:t>
            </a:fld>
            <a:endParaRPr kumimoji="1" lang="zh-CN" altLang="en-US" sz="1600" b="1" dirty="0">
              <a:solidFill>
                <a:schemeClr val="bg1"/>
              </a:solidFill>
              <a:latin typeface="Optima" panose="02000503060000020004" pitchFamily="2" charset="0"/>
            </a:endParaRPr>
          </a:p>
        </p:txBody>
      </p:sp>
    </p:spTree>
    <p:extLst>
      <p:ext uri="{BB962C8B-B14F-4D97-AF65-F5344CB8AC3E}">
        <p14:creationId xmlns:p14="http://schemas.microsoft.com/office/powerpoint/2010/main" val="2765856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F40D77A0-A941-4DB7-9872-E95C409E564E}" type="datetimeFigureOut">
              <a:rPr lang="zh-CN" altLang="en-US" smtClean="0"/>
              <a:t>2021/12/20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D0027B9-FFDA-431C-82AD-966D928CDED1}" type="slidenum">
              <a:rPr lang="zh-CN" altLang="en-US" smtClean="0"/>
              <a:t>‹#›</a:t>
            </a:fld>
            <a:endParaRPr lang="zh-CN" altLang="en-US"/>
          </a:p>
        </p:txBody>
      </p:sp>
      <p:sp>
        <p:nvSpPr>
          <p:cNvPr id="10" name="文本框 9">
            <a:extLst>
              <a:ext uri="{FF2B5EF4-FFF2-40B4-BE49-F238E27FC236}">
                <a16:creationId xmlns:a16="http://schemas.microsoft.com/office/drawing/2014/main" id="{35A8B319-138C-45BF-BD86-4C0BF11CFBBB}"/>
              </a:ext>
            </a:extLst>
          </p:cNvPr>
          <p:cNvSpPr txBox="1"/>
          <p:nvPr userDrawn="1"/>
        </p:nvSpPr>
        <p:spPr>
          <a:xfrm>
            <a:off x="11537493" y="6590806"/>
            <a:ext cx="436338" cy="338554"/>
          </a:xfrm>
          <a:prstGeom prst="rect">
            <a:avLst/>
          </a:prstGeom>
          <a:noFill/>
        </p:spPr>
        <p:txBody>
          <a:bodyPr wrap="none" rtlCol="0">
            <a:spAutoFit/>
          </a:bodyPr>
          <a:lstStyle/>
          <a:p>
            <a:pPr algn="l"/>
            <a:fld id="{1C8F8E4C-E8F1-C142-918B-C2160E956BE8}" type="slidenum">
              <a:rPr kumimoji="1" lang="zh-CN" altLang="en-US" sz="1600" b="1" smtClean="0">
                <a:solidFill>
                  <a:schemeClr val="bg1"/>
                </a:solidFill>
                <a:latin typeface="Optima" panose="02000503060000020004" pitchFamily="2" charset="0"/>
              </a:rPr>
              <a:t>‹#›</a:t>
            </a:fld>
            <a:endParaRPr kumimoji="1" lang="zh-CN" altLang="en-US" sz="1600" b="1" dirty="0">
              <a:solidFill>
                <a:schemeClr val="bg1"/>
              </a:solidFill>
              <a:latin typeface="Optima" panose="02000503060000020004" pitchFamily="2" charset="0"/>
            </a:endParaRPr>
          </a:p>
        </p:txBody>
      </p:sp>
    </p:spTree>
    <p:extLst>
      <p:ext uri="{BB962C8B-B14F-4D97-AF65-F5344CB8AC3E}">
        <p14:creationId xmlns:p14="http://schemas.microsoft.com/office/powerpoint/2010/main" val="3421078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40D77A0-A941-4DB7-9872-E95C409E564E}" type="datetimeFigureOut">
              <a:rPr lang="zh-CN" altLang="en-US" smtClean="0"/>
              <a:t>2021/12/20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D0027B9-FFDA-431C-82AD-966D928CDED1}" type="slidenum">
              <a:rPr lang="zh-CN" altLang="en-US" smtClean="0"/>
              <a:t>‹#›</a:t>
            </a:fld>
            <a:endParaRPr lang="zh-CN" altLang="en-US"/>
          </a:p>
        </p:txBody>
      </p:sp>
      <p:sp>
        <p:nvSpPr>
          <p:cNvPr id="6" name="文本框 5">
            <a:extLst>
              <a:ext uri="{FF2B5EF4-FFF2-40B4-BE49-F238E27FC236}">
                <a16:creationId xmlns:a16="http://schemas.microsoft.com/office/drawing/2014/main" id="{C19FC62F-4AAC-4EDA-9E15-75D38B78B6B6}"/>
              </a:ext>
            </a:extLst>
          </p:cNvPr>
          <p:cNvSpPr txBox="1"/>
          <p:nvPr userDrawn="1"/>
        </p:nvSpPr>
        <p:spPr>
          <a:xfrm>
            <a:off x="11537493" y="6590806"/>
            <a:ext cx="436338" cy="338554"/>
          </a:xfrm>
          <a:prstGeom prst="rect">
            <a:avLst/>
          </a:prstGeom>
          <a:noFill/>
        </p:spPr>
        <p:txBody>
          <a:bodyPr wrap="none" rtlCol="0">
            <a:spAutoFit/>
          </a:bodyPr>
          <a:lstStyle/>
          <a:p>
            <a:pPr algn="l"/>
            <a:fld id="{1C8F8E4C-E8F1-C142-918B-C2160E956BE8}" type="slidenum">
              <a:rPr kumimoji="1" lang="zh-CN" altLang="en-US" sz="1600" b="1" smtClean="0">
                <a:solidFill>
                  <a:schemeClr val="bg1"/>
                </a:solidFill>
                <a:latin typeface="Optima" panose="02000503060000020004" pitchFamily="2" charset="0"/>
              </a:rPr>
              <a:t>‹#›</a:t>
            </a:fld>
            <a:endParaRPr kumimoji="1" lang="zh-CN" altLang="en-US" sz="1600" b="1" dirty="0">
              <a:solidFill>
                <a:schemeClr val="bg1"/>
              </a:solidFill>
              <a:latin typeface="Optima" panose="02000503060000020004" pitchFamily="2" charset="0"/>
            </a:endParaRPr>
          </a:p>
        </p:txBody>
      </p:sp>
    </p:spTree>
    <p:extLst>
      <p:ext uri="{BB962C8B-B14F-4D97-AF65-F5344CB8AC3E}">
        <p14:creationId xmlns:p14="http://schemas.microsoft.com/office/powerpoint/2010/main" val="694956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0D77A0-A941-4DB7-9872-E95C409E564E}" type="datetimeFigureOut">
              <a:rPr lang="zh-CN" altLang="en-US" smtClean="0"/>
              <a:t>2021/12/20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D0027B9-FFDA-431C-82AD-966D928CDED1}" type="slidenum">
              <a:rPr lang="zh-CN" altLang="en-US" smtClean="0"/>
              <a:t>‹#›</a:t>
            </a:fld>
            <a:endParaRPr lang="zh-CN" altLang="en-US"/>
          </a:p>
        </p:txBody>
      </p:sp>
      <p:sp>
        <p:nvSpPr>
          <p:cNvPr id="5" name="文本框 4">
            <a:extLst>
              <a:ext uri="{FF2B5EF4-FFF2-40B4-BE49-F238E27FC236}">
                <a16:creationId xmlns:a16="http://schemas.microsoft.com/office/drawing/2014/main" id="{8FE433A1-9CCE-40D7-8154-B66E3C18D043}"/>
              </a:ext>
            </a:extLst>
          </p:cNvPr>
          <p:cNvSpPr txBox="1"/>
          <p:nvPr userDrawn="1"/>
        </p:nvSpPr>
        <p:spPr>
          <a:xfrm>
            <a:off x="11537493" y="6590806"/>
            <a:ext cx="436338" cy="338554"/>
          </a:xfrm>
          <a:prstGeom prst="rect">
            <a:avLst/>
          </a:prstGeom>
          <a:noFill/>
        </p:spPr>
        <p:txBody>
          <a:bodyPr wrap="none" rtlCol="0">
            <a:spAutoFit/>
          </a:bodyPr>
          <a:lstStyle/>
          <a:p>
            <a:pPr algn="l"/>
            <a:fld id="{1C8F8E4C-E8F1-C142-918B-C2160E956BE8}" type="slidenum">
              <a:rPr kumimoji="1" lang="zh-CN" altLang="en-US" sz="1600" b="1" smtClean="0">
                <a:solidFill>
                  <a:schemeClr val="bg1"/>
                </a:solidFill>
                <a:latin typeface="Optima" panose="02000503060000020004" pitchFamily="2" charset="0"/>
              </a:rPr>
              <a:t>‹#›</a:t>
            </a:fld>
            <a:endParaRPr kumimoji="1" lang="zh-CN" altLang="en-US" sz="1600" b="1" dirty="0">
              <a:solidFill>
                <a:schemeClr val="bg1"/>
              </a:solidFill>
              <a:latin typeface="Optima" panose="02000503060000020004" pitchFamily="2" charset="0"/>
            </a:endParaRPr>
          </a:p>
        </p:txBody>
      </p:sp>
    </p:spTree>
    <p:extLst>
      <p:ext uri="{BB962C8B-B14F-4D97-AF65-F5344CB8AC3E}">
        <p14:creationId xmlns:p14="http://schemas.microsoft.com/office/powerpoint/2010/main" val="4084150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40D77A0-A941-4DB7-9872-E95C409E564E}" type="datetimeFigureOut">
              <a:rPr lang="zh-CN" altLang="en-US" smtClean="0"/>
              <a:t>2021/12/20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D0027B9-FFDA-431C-82AD-966D928CDED1}" type="slidenum">
              <a:rPr lang="zh-CN" altLang="en-US" smtClean="0"/>
              <a:t>‹#›</a:t>
            </a:fld>
            <a:endParaRPr lang="zh-CN" altLang="en-US"/>
          </a:p>
        </p:txBody>
      </p:sp>
      <p:sp>
        <p:nvSpPr>
          <p:cNvPr id="8" name="文本框 7">
            <a:extLst>
              <a:ext uri="{FF2B5EF4-FFF2-40B4-BE49-F238E27FC236}">
                <a16:creationId xmlns:a16="http://schemas.microsoft.com/office/drawing/2014/main" id="{9AB010E0-4688-4CB4-B57D-E21AE4585057}"/>
              </a:ext>
            </a:extLst>
          </p:cNvPr>
          <p:cNvSpPr txBox="1"/>
          <p:nvPr userDrawn="1"/>
        </p:nvSpPr>
        <p:spPr>
          <a:xfrm>
            <a:off x="11537493" y="6590806"/>
            <a:ext cx="436338" cy="338554"/>
          </a:xfrm>
          <a:prstGeom prst="rect">
            <a:avLst/>
          </a:prstGeom>
          <a:noFill/>
        </p:spPr>
        <p:txBody>
          <a:bodyPr wrap="none" rtlCol="0">
            <a:spAutoFit/>
          </a:bodyPr>
          <a:lstStyle/>
          <a:p>
            <a:pPr algn="l"/>
            <a:fld id="{1C8F8E4C-E8F1-C142-918B-C2160E956BE8}" type="slidenum">
              <a:rPr kumimoji="1" lang="zh-CN" altLang="en-US" sz="1600" b="1" smtClean="0">
                <a:solidFill>
                  <a:schemeClr val="bg1"/>
                </a:solidFill>
                <a:latin typeface="Optima" panose="02000503060000020004" pitchFamily="2" charset="0"/>
              </a:rPr>
              <a:t>‹#›</a:t>
            </a:fld>
            <a:endParaRPr kumimoji="1" lang="zh-CN" altLang="en-US" sz="1600" b="1" dirty="0">
              <a:solidFill>
                <a:schemeClr val="bg1"/>
              </a:solidFill>
              <a:latin typeface="Optima" panose="02000503060000020004" pitchFamily="2" charset="0"/>
            </a:endParaRPr>
          </a:p>
        </p:txBody>
      </p:sp>
    </p:spTree>
    <p:extLst>
      <p:ext uri="{BB962C8B-B14F-4D97-AF65-F5344CB8AC3E}">
        <p14:creationId xmlns:p14="http://schemas.microsoft.com/office/powerpoint/2010/main" val="1047788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40D77A0-A941-4DB7-9872-E95C409E564E}" type="datetimeFigureOut">
              <a:rPr lang="zh-CN" altLang="en-US" smtClean="0"/>
              <a:t>2021/12/20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D0027B9-FFDA-431C-82AD-966D928CDED1}" type="slidenum">
              <a:rPr lang="zh-CN" altLang="en-US" smtClean="0"/>
              <a:t>‹#›</a:t>
            </a:fld>
            <a:endParaRPr lang="zh-CN" altLang="en-US"/>
          </a:p>
        </p:txBody>
      </p:sp>
      <p:sp>
        <p:nvSpPr>
          <p:cNvPr id="8" name="文本框 7">
            <a:extLst>
              <a:ext uri="{FF2B5EF4-FFF2-40B4-BE49-F238E27FC236}">
                <a16:creationId xmlns:a16="http://schemas.microsoft.com/office/drawing/2014/main" id="{D6B9F1AE-716A-4809-BCA9-75C5DDF18A01}"/>
              </a:ext>
            </a:extLst>
          </p:cNvPr>
          <p:cNvSpPr txBox="1"/>
          <p:nvPr userDrawn="1"/>
        </p:nvSpPr>
        <p:spPr>
          <a:xfrm>
            <a:off x="11537493" y="6590806"/>
            <a:ext cx="436338" cy="338554"/>
          </a:xfrm>
          <a:prstGeom prst="rect">
            <a:avLst/>
          </a:prstGeom>
          <a:noFill/>
        </p:spPr>
        <p:txBody>
          <a:bodyPr wrap="none" rtlCol="0">
            <a:spAutoFit/>
          </a:bodyPr>
          <a:lstStyle/>
          <a:p>
            <a:pPr algn="l"/>
            <a:fld id="{1C8F8E4C-E8F1-C142-918B-C2160E956BE8}" type="slidenum">
              <a:rPr kumimoji="1" lang="zh-CN" altLang="en-US" sz="1600" b="1" smtClean="0">
                <a:solidFill>
                  <a:schemeClr val="bg1"/>
                </a:solidFill>
                <a:latin typeface="Optima" panose="02000503060000020004" pitchFamily="2" charset="0"/>
              </a:rPr>
              <a:t>‹#›</a:t>
            </a:fld>
            <a:endParaRPr kumimoji="1" lang="zh-CN" altLang="en-US" sz="1600" b="1" dirty="0">
              <a:solidFill>
                <a:schemeClr val="bg1"/>
              </a:solidFill>
              <a:latin typeface="Optima" panose="02000503060000020004" pitchFamily="2" charset="0"/>
            </a:endParaRPr>
          </a:p>
        </p:txBody>
      </p:sp>
    </p:spTree>
    <p:extLst>
      <p:ext uri="{BB962C8B-B14F-4D97-AF65-F5344CB8AC3E}">
        <p14:creationId xmlns:p14="http://schemas.microsoft.com/office/powerpoint/2010/main" val="1212287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0D77A0-A941-4DB7-9872-E95C409E564E}" type="datetimeFigureOut">
              <a:rPr lang="zh-CN" altLang="en-US" smtClean="0"/>
              <a:t>2021/12/20</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0027B9-FFDA-431C-82AD-966D928CDED1}" type="slidenum">
              <a:rPr lang="zh-CN" altLang="en-US" smtClean="0"/>
              <a:t>‹#›</a:t>
            </a:fld>
            <a:endParaRPr lang="zh-CN" altLang="en-US"/>
          </a:p>
        </p:txBody>
      </p:sp>
      <p:grpSp>
        <p:nvGrpSpPr>
          <p:cNvPr id="7" name="组合 6">
            <a:extLst>
              <a:ext uri="{FF2B5EF4-FFF2-40B4-BE49-F238E27FC236}">
                <a16:creationId xmlns:a16="http://schemas.microsoft.com/office/drawing/2014/main" id="{36ADF242-B50F-4A1D-A6AA-296AE86345D2}"/>
              </a:ext>
            </a:extLst>
          </p:cNvPr>
          <p:cNvGrpSpPr/>
          <p:nvPr userDrawn="1"/>
        </p:nvGrpSpPr>
        <p:grpSpPr>
          <a:xfrm>
            <a:off x="0" y="6600635"/>
            <a:ext cx="12192001" cy="304571"/>
            <a:chOff x="0" y="6600635"/>
            <a:chExt cx="12192001" cy="304571"/>
          </a:xfrm>
        </p:grpSpPr>
        <p:sp>
          <p:nvSpPr>
            <p:cNvPr id="8" name="矩形 7">
              <a:extLst>
                <a:ext uri="{FF2B5EF4-FFF2-40B4-BE49-F238E27FC236}">
                  <a16:creationId xmlns:a16="http://schemas.microsoft.com/office/drawing/2014/main" id="{51304D08-594C-47B5-8AA7-CF8529328491}"/>
                </a:ext>
              </a:extLst>
            </p:cNvPr>
            <p:cNvSpPr/>
            <p:nvPr userDrawn="1"/>
          </p:nvSpPr>
          <p:spPr>
            <a:xfrm>
              <a:off x="1" y="6606691"/>
              <a:ext cx="12192000" cy="298515"/>
            </a:xfrm>
            <a:prstGeom prst="rect">
              <a:avLst/>
            </a:prstGeom>
            <a:solidFill>
              <a:srgbClr val="1C4F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Optima" panose="02000503060000020004" pitchFamily="2" charset="0"/>
              </a:endParaRPr>
            </a:p>
          </p:txBody>
        </p:sp>
        <p:sp>
          <p:nvSpPr>
            <p:cNvPr id="9" name="日期占位符 1">
              <a:extLst>
                <a:ext uri="{FF2B5EF4-FFF2-40B4-BE49-F238E27FC236}">
                  <a16:creationId xmlns:a16="http://schemas.microsoft.com/office/drawing/2014/main" id="{37B48F9A-C492-46C5-9E0A-60DBF68640B4}"/>
                </a:ext>
              </a:extLst>
            </p:cNvPr>
            <p:cNvSpPr txBox="1">
              <a:spLocks/>
            </p:cNvSpPr>
            <p:nvPr userDrawn="1"/>
          </p:nvSpPr>
          <p:spPr>
            <a:xfrm>
              <a:off x="20683" y="6600635"/>
              <a:ext cx="1141998" cy="302510"/>
            </a:xfrm>
            <a:prstGeom prst="rect">
              <a:avLst/>
            </a:prstGeom>
          </p:spPr>
          <p:txBody>
            <a:bodyPr/>
            <a:lstStyle>
              <a:defPPr>
                <a:defRPr lang="zh-CN"/>
              </a:defPPr>
              <a:lvl1pPr marL="0" algn="l" defTabSz="914400" rtl="0" eaLnBrk="1" latinLnBrk="0" hangingPunct="1">
                <a:defRPr sz="1400" b="1" kern="1200">
                  <a:solidFill>
                    <a:schemeClr val="bg1"/>
                  </a:solidFill>
                  <a:latin typeface="Yu Mincho" panose="02020400000000000000" pitchFamily="18" charset="-128"/>
                  <a:ea typeface="Yu Mincho" panose="02020400000000000000" pitchFamily="18" charset="-128"/>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57D6204-0E6D-774C-B4B7-0FF085B4DAAE}" type="datetime1">
                <a:rPr kumimoji="1" lang="zh-CN" altLang="en-US" smtClean="0">
                  <a:latin typeface="Optima" panose="02000503060000020004" pitchFamily="2" charset="0"/>
                </a:rPr>
                <a:pPr/>
                <a:t>2021/12/20</a:t>
              </a:fld>
              <a:endParaRPr kumimoji="1" lang="zh-CN" altLang="en-US" dirty="0">
                <a:latin typeface="Optima" panose="02000503060000020004" pitchFamily="2" charset="0"/>
              </a:endParaRPr>
            </a:p>
          </p:txBody>
        </p:sp>
        <p:sp>
          <p:nvSpPr>
            <p:cNvPr id="10" name="页脚占位符 2">
              <a:extLst>
                <a:ext uri="{FF2B5EF4-FFF2-40B4-BE49-F238E27FC236}">
                  <a16:creationId xmlns:a16="http://schemas.microsoft.com/office/drawing/2014/main" id="{29D70A7A-BA04-4608-889F-FBCB4488F45B}"/>
                </a:ext>
              </a:extLst>
            </p:cNvPr>
            <p:cNvSpPr txBox="1">
              <a:spLocks/>
            </p:cNvSpPr>
            <p:nvPr userDrawn="1"/>
          </p:nvSpPr>
          <p:spPr>
            <a:xfrm>
              <a:off x="0" y="6606691"/>
              <a:ext cx="12191999" cy="298515"/>
            </a:xfrm>
            <a:prstGeom prst="rect">
              <a:avLst/>
            </a:prstGeom>
          </p:spPr>
          <p:txBody>
            <a:bodyPr/>
            <a:lstStyle>
              <a:defPPr>
                <a:defRPr lang="zh-CN"/>
              </a:defPPr>
              <a:lvl1pPr marL="0" algn="l" defTabSz="914400" rtl="0" eaLnBrk="1" latinLnBrk="0" hangingPunct="1">
                <a:defRPr sz="1400" b="1" kern="1200">
                  <a:solidFill>
                    <a:schemeClr val="bg1"/>
                  </a:solidFill>
                  <a:latin typeface="Yu Mincho" panose="02020400000000000000" pitchFamily="18" charset="-128"/>
                  <a:ea typeface="Yu Mincho" panose="02020400000000000000" pitchFamily="18" charset="-128"/>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kumimoji="1" lang="en-US" altLang="zh-CN" b="1" dirty="0">
                  <a:latin typeface="Times New Roman" panose="02020603050405020304" pitchFamily="18" charset="0"/>
                  <a:ea typeface="KaiTi" panose="02010609060101010101" pitchFamily="49" charset="-122"/>
                  <a:cs typeface="Times New Roman" panose="02020603050405020304" pitchFamily="18" charset="0"/>
                </a:rPr>
                <a:t>2021</a:t>
              </a:r>
              <a:endParaRPr kumimoji="1" lang="zh-CN" altLang="en-US" b="1" dirty="0">
                <a:latin typeface="Times New Roman" panose="02020603050405020304" pitchFamily="18" charset="0"/>
                <a:ea typeface="KaiTi" panose="02010609060101010101" pitchFamily="49" charset="-122"/>
                <a:cs typeface="Times New Roman" panose="02020603050405020304" pitchFamily="18" charset="0"/>
              </a:endParaRPr>
            </a:p>
          </p:txBody>
        </p:sp>
      </p:grpSp>
    </p:spTree>
    <p:extLst>
      <p:ext uri="{BB962C8B-B14F-4D97-AF65-F5344CB8AC3E}">
        <p14:creationId xmlns:p14="http://schemas.microsoft.com/office/powerpoint/2010/main" val="403875070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BCA908-87BA-7041-9FAB-C9249909E936}"/>
              </a:ext>
            </a:extLst>
          </p:cNvPr>
          <p:cNvSpPr>
            <a:spLocks noGrp="1"/>
          </p:cNvSpPr>
          <p:nvPr>
            <p:ph type="ctrTitle"/>
          </p:nvPr>
        </p:nvSpPr>
        <p:spPr>
          <a:xfrm>
            <a:off x="-1" y="72301"/>
            <a:ext cx="12192000" cy="1247865"/>
          </a:xfrm>
        </p:spPr>
        <p:txBody>
          <a:bodyPr>
            <a:normAutofit/>
          </a:bodyPr>
          <a:lstStyle/>
          <a:p>
            <a:pPr>
              <a:lnSpc>
                <a:spcPct val="150000"/>
              </a:lnSpc>
            </a:pPr>
            <a:r>
              <a:rPr kumimoji="1" lang="en-US" altLang="zh-CN" sz="5400" b="1" dirty="0">
                <a:latin typeface="Times New Roman" panose="02020603050405020304" pitchFamily="18" charset="0"/>
                <a:ea typeface="KaiTi" panose="02010609060101010101" pitchFamily="49" charset="-122"/>
                <a:cs typeface="Times New Roman" panose="02020603050405020304" pitchFamily="18" charset="0"/>
              </a:rPr>
              <a:t>2021. </a:t>
            </a:r>
            <a:r>
              <a:rPr kumimoji="1" lang="zh-CN" altLang="en-US" sz="5400" b="1" dirty="0">
                <a:latin typeface="Times New Roman" panose="02020603050405020304" pitchFamily="18" charset="0"/>
                <a:ea typeface="KaiTi" panose="02010609060101010101" pitchFamily="49" charset="-122"/>
                <a:cs typeface="Times New Roman" panose="02020603050405020304" pitchFamily="18" charset="0"/>
              </a:rPr>
              <a:t>组会汇报</a:t>
            </a:r>
          </a:p>
        </p:txBody>
      </p:sp>
      <p:sp>
        <p:nvSpPr>
          <p:cNvPr id="5" name="文本框 4">
            <a:extLst>
              <a:ext uri="{FF2B5EF4-FFF2-40B4-BE49-F238E27FC236}">
                <a16:creationId xmlns:a16="http://schemas.microsoft.com/office/drawing/2014/main" id="{DE53721F-A15C-F341-8A2F-426A9E183CFB}"/>
              </a:ext>
            </a:extLst>
          </p:cNvPr>
          <p:cNvSpPr txBox="1"/>
          <p:nvPr/>
        </p:nvSpPr>
        <p:spPr>
          <a:xfrm>
            <a:off x="0" y="5326623"/>
            <a:ext cx="12192000" cy="461665"/>
          </a:xfrm>
          <a:prstGeom prst="rect">
            <a:avLst/>
          </a:prstGeom>
          <a:noFill/>
        </p:spPr>
        <p:txBody>
          <a:bodyPr wrap="square" rtlCol="0">
            <a:spAutoFit/>
          </a:bodyPr>
          <a:lstStyle/>
          <a:p>
            <a:pPr algn="ctr"/>
            <a:r>
              <a:rPr kumimoji="1" lang="zh-CN" altLang="en-US" sz="2400" b="1" dirty="0">
                <a:latin typeface="Optima" panose="02000503060000020004" pitchFamily="2" charset="0"/>
                <a:ea typeface="Yu Mincho" panose="02020400000000000000" pitchFamily="18" charset="-128"/>
              </a:rPr>
              <a:t>汇报人： 张光捷</a:t>
            </a:r>
          </a:p>
        </p:txBody>
      </p:sp>
      <p:pic>
        <p:nvPicPr>
          <p:cNvPr id="6" name="图片 5">
            <a:extLst>
              <a:ext uri="{FF2B5EF4-FFF2-40B4-BE49-F238E27FC236}">
                <a16:creationId xmlns:a16="http://schemas.microsoft.com/office/drawing/2014/main" id="{0DBE3C24-ECA1-4D8A-9A8A-05D39C936DEB}"/>
              </a:ext>
            </a:extLst>
          </p:cNvPr>
          <p:cNvPicPr>
            <a:picLocks noChangeAspect="1"/>
          </p:cNvPicPr>
          <p:nvPr/>
        </p:nvPicPr>
        <p:blipFill>
          <a:blip r:embed="rId3"/>
          <a:stretch>
            <a:fillRect/>
          </a:stretch>
        </p:blipFill>
        <p:spPr>
          <a:xfrm>
            <a:off x="1324150" y="3947249"/>
            <a:ext cx="9467850" cy="1047750"/>
          </a:xfrm>
          <a:prstGeom prst="rect">
            <a:avLst/>
          </a:prstGeom>
        </p:spPr>
      </p:pic>
      <p:pic>
        <p:nvPicPr>
          <p:cNvPr id="7" name="图片 6">
            <a:extLst>
              <a:ext uri="{FF2B5EF4-FFF2-40B4-BE49-F238E27FC236}">
                <a16:creationId xmlns:a16="http://schemas.microsoft.com/office/drawing/2014/main" id="{07232ACF-418E-4639-AAE4-0B59E678856C}"/>
              </a:ext>
            </a:extLst>
          </p:cNvPr>
          <p:cNvPicPr>
            <a:picLocks noChangeAspect="1"/>
          </p:cNvPicPr>
          <p:nvPr/>
        </p:nvPicPr>
        <p:blipFill>
          <a:blip r:embed="rId4"/>
          <a:stretch>
            <a:fillRect/>
          </a:stretch>
        </p:blipFill>
        <p:spPr>
          <a:xfrm>
            <a:off x="1324150" y="1320166"/>
            <a:ext cx="9058275" cy="2390775"/>
          </a:xfrm>
          <a:prstGeom prst="rect">
            <a:avLst/>
          </a:prstGeom>
        </p:spPr>
      </p:pic>
    </p:spTree>
    <p:extLst>
      <p:ext uri="{BB962C8B-B14F-4D97-AF65-F5344CB8AC3E}">
        <p14:creationId xmlns:p14="http://schemas.microsoft.com/office/powerpoint/2010/main" val="1757891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7DC5972-4D8A-CA44-A709-2ACBFB583E73}"/>
              </a:ext>
            </a:extLst>
          </p:cNvPr>
          <p:cNvSpPr/>
          <p:nvPr/>
        </p:nvSpPr>
        <p:spPr>
          <a:xfrm>
            <a:off x="0" y="0"/>
            <a:ext cx="1952090" cy="513708"/>
          </a:xfrm>
          <a:prstGeom prst="rect">
            <a:avLst/>
          </a:prstGeom>
          <a:solidFill>
            <a:srgbClr val="1C4FA2"/>
          </a:solidFill>
          <a:ln>
            <a:solidFill>
              <a:srgbClr val="1C4F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b="1">
                <a:solidFill>
                  <a:schemeClr val="bg1"/>
                </a:solidFill>
                <a:latin typeface="Times New Roman" panose="02020603050405020304" pitchFamily="18" charset="0"/>
                <a:ea typeface="SimHei" panose="02010609060101010101" pitchFamily="49" charset="-122"/>
                <a:cs typeface="Times New Roman" panose="02020603050405020304" pitchFamily="18" charset="0"/>
              </a:rPr>
              <a:t>嵌入学习</a:t>
            </a:r>
            <a:endParaRPr kumimoji="1" lang="zh-CN" altLang="en-US" b="1" dirty="0">
              <a:solidFill>
                <a:schemeClr val="bg1"/>
              </a:solidFill>
              <a:latin typeface="Times New Roman" panose="02020603050405020304" pitchFamily="18" charset="0"/>
              <a:ea typeface="SimHei" panose="02010609060101010101" pitchFamily="49" charset="-122"/>
              <a:cs typeface="Times New Roman" panose="02020603050405020304" pitchFamily="18" charset="0"/>
            </a:endParaRPr>
          </a:p>
        </p:txBody>
      </p:sp>
      <p:sp>
        <p:nvSpPr>
          <p:cNvPr id="4" name="文本框 3">
            <a:extLst>
              <a:ext uri="{FF2B5EF4-FFF2-40B4-BE49-F238E27FC236}">
                <a16:creationId xmlns:a16="http://schemas.microsoft.com/office/drawing/2014/main" id="{A3C2617E-0B34-404D-83AD-547D1C1CA158}"/>
              </a:ext>
            </a:extLst>
          </p:cNvPr>
          <p:cNvSpPr txBox="1"/>
          <p:nvPr/>
        </p:nvSpPr>
        <p:spPr>
          <a:xfrm>
            <a:off x="0" y="886872"/>
            <a:ext cx="3271706" cy="3970318"/>
          </a:xfrm>
          <a:prstGeom prst="rect">
            <a:avLst/>
          </a:prstGeom>
          <a:noFill/>
        </p:spPr>
        <p:txBody>
          <a:bodyPr wrap="square">
            <a:spAutoFit/>
          </a:bodyPr>
          <a:lstStyle/>
          <a:p>
            <a:r>
              <a:rPr lang="zh-CN" altLang="en-US"/>
              <a:t>把高维空间的样本映射到低维空间，使相似的样本更加靠近</a:t>
            </a:r>
          </a:p>
          <a:p>
            <a:endParaRPr lang="zh-CN" altLang="en-US"/>
          </a:p>
          <a:p>
            <a:r>
              <a:rPr lang="zh-CN" altLang="en-US"/>
              <a:t>嵌入学习包括三个主要部分：训练集的嵌入函数g，测试集的嵌入函数f，相似度评估函数s</a:t>
            </a:r>
          </a:p>
          <a:p>
            <a:endParaRPr lang="zh-CN" altLang="en-US"/>
          </a:p>
          <a:p>
            <a:r>
              <a:rPr lang="zh-CN" altLang="en-US"/>
              <a:t>嵌入函数通过先验知识来学习，f和g虽然可以使用相同的函数，但不同会有更好的准确率</a:t>
            </a:r>
          </a:p>
          <a:p>
            <a:endParaRPr lang="zh-CN" altLang="en-US"/>
          </a:p>
          <a:p>
            <a:r>
              <a:rPr lang="zh-CN" altLang="en-US"/>
              <a:t>根据f和g的参数是否在不同的任务中发生变化，可以将嵌入学习分为三大类</a:t>
            </a:r>
          </a:p>
        </p:txBody>
      </p:sp>
      <p:pic>
        <p:nvPicPr>
          <p:cNvPr id="6" name="图片 5">
            <a:extLst>
              <a:ext uri="{FF2B5EF4-FFF2-40B4-BE49-F238E27FC236}">
                <a16:creationId xmlns:a16="http://schemas.microsoft.com/office/drawing/2014/main" id="{FA93CE31-E0C1-47E0-895E-B2C5B5121602}"/>
              </a:ext>
            </a:extLst>
          </p:cNvPr>
          <p:cNvPicPr>
            <a:picLocks noChangeAspect="1"/>
          </p:cNvPicPr>
          <p:nvPr/>
        </p:nvPicPr>
        <p:blipFill>
          <a:blip r:embed="rId2"/>
          <a:stretch>
            <a:fillRect/>
          </a:stretch>
        </p:blipFill>
        <p:spPr>
          <a:xfrm>
            <a:off x="3271706" y="627964"/>
            <a:ext cx="8551178" cy="5596127"/>
          </a:xfrm>
          <a:prstGeom prst="rect">
            <a:avLst/>
          </a:prstGeom>
        </p:spPr>
      </p:pic>
    </p:spTree>
    <p:extLst>
      <p:ext uri="{BB962C8B-B14F-4D97-AF65-F5344CB8AC3E}">
        <p14:creationId xmlns:p14="http://schemas.microsoft.com/office/powerpoint/2010/main" val="3222426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7DC5972-4D8A-CA44-A709-2ACBFB583E73}"/>
              </a:ext>
            </a:extLst>
          </p:cNvPr>
          <p:cNvSpPr/>
          <p:nvPr/>
        </p:nvSpPr>
        <p:spPr>
          <a:xfrm>
            <a:off x="0" y="0"/>
            <a:ext cx="1952090" cy="513708"/>
          </a:xfrm>
          <a:prstGeom prst="rect">
            <a:avLst/>
          </a:prstGeom>
          <a:solidFill>
            <a:srgbClr val="1C4FA2"/>
          </a:solidFill>
          <a:ln>
            <a:solidFill>
              <a:srgbClr val="1C4F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b="1">
                <a:solidFill>
                  <a:schemeClr val="bg1"/>
                </a:solidFill>
                <a:latin typeface="Times New Roman" panose="02020603050405020304" pitchFamily="18" charset="0"/>
                <a:ea typeface="SimHei" panose="02010609060101010101" pitchFamily="49" charset="-122"/>
                <a:cs typeface="Times New Roman" panose="02020603050405020304" pitchFamily="18" charset="0"/>
              </a:rPr>
              <a:t>嵌入学习</a:t>
            </a:r>
            <a:endParaRPr kumimoji="1" lang="zh-CN" altLang="en-US" b="1" dirty="0">
              <a:solidFill>
                <a:schemeClr val="bg1"/>
              </a:solidFill>
              <a:latin typeface="Times New Roman" panose="02020603050405020304" pitchFamily="18" charset="0"/>
              <a:ea typeface="SimHei" panose="02010609060101010101" pitchFamily="49" charset="-122"/>
              <a:cs typeface="Times New Roman" panose="02020603050405020304" pitchFamily="18" charset="0"/>
            </a:endParaRPr>
          </a:p>
        </p:txBody>
      </p:sp>
      <p:sp>
        <p:nvSpPr>
          <p:cNvPr id="5" name="文本框 4">
            <a:extLst>
              <a:ext uri="{FF2B5EF4-FFF2-40B4-BE49-F238E27FC236}">
                <a16:creationId xmlns:a16="http://schemas.microsoft.com/office/drawing/2014/main" id="{5B30685C-3D40-4297-BF28-ADEDFF59BB4D}"/>
              </a:ext>
            </a:extLst>
          </p:cNvPr>
          <p:cNvSpPr txBox="1"/>
          <p:nvPr/>
        </p:nvSpPr>
        <p:spPr>
          <a:xfrm>
            <a:off x="268448" y="796954"/>
            <a:ext cx="5519956" cy="3362524"/>
          </a:xfrm>
          <a:prstGeom prst="rect">
            <a:avLst/>
          </a:prstGeom>
          <a:noFill/>
        </p:spPr>
        <p:txBody>
          <a:bodyPr wrap="square" rtlCol="0">
            <a:spAutoFit/>
          </a:bodyPr>
          <a:lstStyle/>
          <a:p>
            <a:pPr>
              <a:lnSpc>
                <a:spcPct val="150000"/>
              </a:lnSpc>
            </a:pPr>
            <a:r>
              <a:rPr lang="zh-CN" altLang="en-US"/>
              <a:t>特定任务嵌入模型：只用任务数据集学习嵌入函数</a:t>
            </a:r>
            <a:endParaRPr lang="en-US" altLang="zh-CN"/>
          </a:p>
          <a:p>
            <a:pPr>
              <a:lnSpc>
                <a:spcPct val="150000"/>
              </a:lnSpc>
            </a:pPr>
            <a:endParaRPr lang="en-US" altLang="zh-CN"/>
          </a:p>
          <a:p>
            <a:pPr>
              <a:lnSpc>
                <a:spcPct val="150000"/>
              </a:lnSpc>
            </a:pPr>
            <a:r>
              <a:rPr lang="zh-CN" altLang="en-US"/>
              <a:t>不变任务嵌入模型：通过外部数据集学习嵌入函数，并直接用在任务数据集上</a:t>
            </a:r>
            <a:endParaRPr lang="en-US" altLang="zh-CN"/>
          </a:p>
          <a:p>
            <a:pPr>
              <a:lnSpc>
                <a:spcPct val="150000"/>
              </a:lnSpc>
            </a:pPr>
            <a:endParaRPr lang="en-US" altLang="zh-CN"/>
          </a:p>
          <a:p>
            <a:pPr>
              <a:lnSpc>
                <a:spcPct val="150000"/>
              </a:lnSpc>
            </a:pPr>
            <a:r>
              <a:rPr lang="zh-CN" altLang="en-US"/>
              <a:t>混合嵌入模型：通过外部数据集学习训练集的嵌入函数，并提取该函数的信息与测试集一起学习测试集的嵌入函数</a:t>
            </a:r>
          </a:p>
        </p:txBody>
      </p:sp>
      <p:pic>
        <p:nvPicPr>
          <p:cNvPr id="6" name="图片 5">
            <a:extLst>
              <a:ext uri="{FF2B5EF4-FFF2-40B4-BE49-F238E27FC236}">
                <a16:creationId xmlns:a16="http://schemas.microsoft.com/office/drawing/2014/main" id="{D578D1A1-76F8-435F-8E31-C701FB9ED7A0}"/>
              </a:ext>
            </a:extLst>
          </p:cNvPr>
          <p:cNvPicPr>
            <a:picLocks noChangeAspect="1"/>
          </p:cNvPicPr>
          <p:nvPr/>
        </p:nvPicPr>
        <p:blipFill>
          <a:blip r:embed="rId2"/>
          <a:stretch>
            <a:fillRect/>
          </a:stretch>
        </p:blipFill>
        <p:spPr>
          <a:xfrm>
            <a:off x="5872032" y="345928"/>
            <a:ext cx="5671220" cy="3040429"/>
          </a:xfrm>
          <a:prstGeom prst="rect">
            <a:avLst/>
          </a:prstGeom>
        </p:spPr>
      </p:pic>
      <p:pic>
        <p:nvPicPr>
          <p:cNvPr id="7" name="图片 6">
            <a:extLst>
              <a:ext uri="{FF2B5EF4-FFF2-40B4-BE49-F238E27FC236}">
                <a16:creationId xmlns:a16="http://schemas.microsoft.com/office/drawing/2014/main" id="{AC13D555-92FD-43A8-85C2-D1780CE8EBCF}"/>
              </a:ext>
            </a:extLst>
          </p:cNvPr>
          <p:cNvPicPr>
            <a:picLocks noChangeAspect="1"/>
          </p:cNvPicPr>
          <p:nvPr/>
        </p:nvPicPr>
        <p:blipFill>
          <a:blip r:embed="rId3"/>
          <a:stretch>
            <a:fillRect/>
          </a:stretch>
        </p:blipFill>
        <p:spPr>
          <a:xfrm>
            <a:off x="5872032" y="3432713"/>
            <a:ext cx="5800725" cy="2828925"/>
          </a:xfrm>
          <a:prstGeom prst="rect">
            <a:avLst/>
          </a:prstGeom>
        </p:spPr>
      </p:pic>
    </p:spTree>
    <p:extLst>
      <p:ext uri="{BB962C8B-B14F-4D97-AF65-F5344CB8AC3E}">
        <p14:creationId xmlns:p14="http://schemas.microsoft.com/office/powerpoint/2010/main" val="3849944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7DC5972-4D8A-CA44-A709-2ACBFB583E73}"/>
              </a:ext>
            </a:extLst>
          </p:cNvPr>
          <p:cNvSpPr/>
          <p:nvPr/>
        </p:nvSpPr>
        <p:spPr>
          <a:xfrm>
            <a:off x="0" y="0"/>
            <a:ext cx="1952090" cy="513708"/>
          </a:xfrm>
          <a:prstGeom prst="rect">
            <a:avLst/>
          </a:prstGeom>
          <a:solidFill>
            <a:srgbClr val="1C4FA2"/>
          </a:solidFill>
          <a:ln>
            <a:solidFill>
              <a:srgbClr val="1C4F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b="1">
                <a:solidFill>
                  <a:schemeClr val="bg1"/>
                </a:solidFill>
                <a:latin typeface="Times New Roman" panose="02020603050405020304" pitchFamily="18" charset="0"/>
                <a:ea typeface="SimHei" panose="02010609060101010101" pitchFamily="49" charset="-122"/>
                <a:cs typeface="Times New Roman" panose="02020603050405020304" pitchFamily="18" charset="0"/>
              </a:rPr>
              <a:t>外部记忆学习</a:t>
            </a:r>
            <a:endParaRPr kumimoji="1" lang="zh-CN" altLang="en-US" b="1" dirty="0">
              <a:solidFill>
                <a:schemeClr val="bg1"/>
              </a:solidFill>
              <a:latin typeface="Times New Roman" panose="02020603050405020304" pitchFamily="18" charset="0"/>
              <a:ea typeface="SimHei" panose="02010609060101010101" pitchFamily="49" charset="-122"/>
              <a:cs typeface="Times New Roman" panose="02020603050405020304" pitchFamily="18" charset="0"/>
            </a:endParaRPr>
          </a:p>
        </p:txBody>
      </p:sp>
      <p:pic>
        <p:nvPicPr>
          <p:cNvPr id="2" name="图片 1">
            <a:extLst>
              <a:ext uri="{FF2B5EF4-FFF2-40B4-BE49-F238E27FC236}">
                <a16:creationId xmlns:a16="http://schemas.microsoft.com/office/drawing/2014/main" id="{18750216-3FD7-4000-9A39-57A3F94589E9}"/>
              </a:ext>
            </a:extLst>
          </p:cNvPr>
          <p:cNvPicPr>
            <a:picLocks noChangeAspect="1"/>
          </p:cNvPicPr>
          <p:nvPr/>
        </p:nvPicPr>
        <p:blipFill>
          <a:blip r:embed="rId2"/>
          <a:stretch>
            <a:fillRect/>
          </a:stretch>
        </p:blipFill>
        <p:spPr>
          <a:xfrm>
            <a:off x="1535186" y="1948495"/>
            <a:ext cx="7785148" cy="4050726"/>
          </a:xfrm>
          <a:prstGeom prst="rect">
            <a:avLst/>
          </a:prstGeom>
        </p:spPr>
      </p:pic>
      <p:sp>
        <p:nvSpPr>
          <p:cNvPr id="5" name="文本框 4">
            <a:extLst>
              <a:ext uri="{FF2B5EF4-FFF2-40B4-BE49-F238E27FC236}">
                <a16:creationId xmlns:a16="http://schemas.microsoft.com/office/drawing/2014/main" id="{9E8BA7AE-BA48-42F1-A17C-A2C21283C88A}"/>
              </a:ext>
            </a:extLst>
          </p:cNvPr>
          <p:cNvSpPr txBox="1"/>
          <p:nvPr/>
        </p:nvSpPr>
        <p:spPr>
          <a:xfrm>
            <a:off x="855676" y="1027307"/>
            <a:ext cx="8028263" cy="869533"/>
          </a:xfrm>
          <a:prstGeom prst="rect">
            <a:avLst/>
          </a:prstGeom>
          <a:noFill/>
        </p:spPr>
        <p:txBody>
          <a:bodyPr wrap="square">
            <a:spAutoFit/>
          </a:bodyPr>
          <a:lstStyle/>
          <a:p>
            <a:pPr>
              <a:lnSpc>
                <a:spcPct val="150000"/>
              </a:lnSpc>
            </a:pPr>
            <a:r>
              <a:rPr lang="zh-CN" altLang="en-US" b="0" i="0">
                <a:effectLst/>
                <a:latin typeface="-apple-system"/>
              </a:rPr>
              <a:t>通过引入记忆机制将训练集中的信息抽取出并形成键值对格式，因此在测试时，只需要寻找最相关的键值对即可</a:t>
            </a:r>
            <a:endParaRPr lang="zh-CN" altLang="en-US"/>
          </a:p>
        </p:txBody>
      </p:sp>
    </p:spTree>
    <p:extLst>
      <p:ext uri="{BB962C8B-B14F-4D97-AF65-F5344CB8AC3E}">
        <p14:creationId xmlns:p14="http://schemas.microsoft.com/office/powerpoint/2010/main" val="208098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7DC5972-4D8A-CA44-A709-2ACBFB583E73}"/>
              </a:ext>
            </a:extLst>
          </p:cNvPr>
          <p:cNvSpPr/>
          <p:nvPr/>
        </p:nvSpPr>
        <p:spPr>
          <a:xfrm>
            <a:off x="0" y="0"/>
            <a:ext cx="1952090" cy="513708"/>
          </a:xfrm>
          <a:prstGeom prst="rect">
            <a:avLst/>
          </a:prstGeom>
          <a:solidFill>
            <a:srgbClr val="1C4FA2"/>
          </a:solidFill>
          <a:ln>
            <a:solidFill>
              <a:srgbClr val="1C4F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b="1">
                <a:solidFill>
                  <a:schemeClr val="bg1"/>
                </a:solidFill>
                <a:latin typeface="Times New Roman" panose="02020603050405020304" pitchFamily="18" charset="0"/>
                <a:ea typeface="SimHei" panose="02010609060101010101" pitchFamily="49" charset="-122"/>
                <a:cs typeface="Times New Roman" panose="02020603050405020304" pitchFamily="18" charset="0"/>
              </a:rPr>
              <a:t>生成模型</a:t>
            </a:r>
            <a:endParaRPr kumimoji="1" lang="zh-CN" altLang="en-US" b="1" dirty="0">
              <a:solidFill>
                <a:schemeClr val="bg1"/>
              </a:solidFill>
              <a:latin typeface="Times New Roman" panose="02020603050405020304" pitchFamily="18" charset="0"/>
              <a:ea typeface="SimHei" panose="02010609060101010101" pitchFamily="49" charset="-122"/>
              <a:cs typeface="Times New Roman" panose="02020603050405020304" pitchFamily="18" charset="0"/>
            </a:endParaRPr>
          </a:p>
        </p:txBody>
      </p:sp>
      <p:pic>
        <p:nvPicPr>
          <p:cNvPr id="2" name="图片 1">
            <a:extLst>
              <a:ext uri="{FF2B5EF4-FFF2-40B4-BE49-F238E27FC236}">
                <a16:creationId xmlns:a16="http://schemas.microsoft.com/office/drawing/2014/main" id="{72C5C2EB-F8B8-4C7A-BF23-DBF43A66B6C4}"/>
              </a:ext>
            </a:extLst>
          </p:cNvPr>
          <p:cNvPicPr>
            <a:picLocks noChangeAspect="1"/>
          </p:cNvPicPr>
          <p:nvPr/>
        </p:nvPicPr>
        <p:blipFill>
          <a:blip r:embed="rId2"/>
          <a:stretch>
            <a:fillRect/>
          </a:stretch>
        </p:blipFill>
        <p:spPr>
          <a:xfrm>
            <a:off x="1874808" y="2885265"/>
            <a:ext cx="6992355" cy="3546068"/>
          </a:xfrm>
          <a:prstGeom prst="rect">
            <a:avLst/>
          </a:prstGeom>
        </p:spPr>
      </p:pic>
      <p:sp>
        <p:nvSpPr>
          <p:cNvPr id="4" name="文本框 3">
            <a:extLst>
              <a:ext uri="{FF2B5EF4-FFF2-40B4-BE49-F238E27FC236}">
                <a16:creationId xmlns:a16="http://schemas.microsoft.com/office/drawing/2014/main" id="{9DD40AD7-030F-40D1-9D08-7B933156A467}"/>
              </a:ext>
            </a:extLst>
          </p:cNvPr>
          <p:cNvSpPr txBox="1"/>
          <p:nvPr/>
        </p:nvSpPr>
        <p:spPr>
          <a:xfrm>
            <a:off x="377506" y="720282"/>
            <a:ext cx="11132190" cy="2531527"/>
          </a:xfrm>
          <a:prstGeom prst="rect">
            <a:avLst/>
          </a:prstGeom>
          <a:noFill/>
        </p:spPr>
        <p:txBody>
          <a:bodyPr wrap="square" rtlCol="0">
            <a:spAutoFit/>
          </a:bodyPr>
          <a:lstStyle/>
          <a:p>
            <a:pPr>
              <a:lnSpc>
                <a:spcPct val="150000"/>
              </a:lnSpc>
            </a:pPr>
            <a:r>
              <a:rPr lang="zh-CN" altLang="en-US">
                <a:solidFill>
                  <a:srgbClr val="C00000"/>
                </a:solidFill>
              </a:rPr>
              <a:t>生成模型</a:t>
            </a:r>
            <a:r>
              <a:rPr lang="zh-CN" altLang="en-US"/>
              <a:t>不同于</a:t>
            </a:r>
            <a:r>
              <a:rPr lang="zh-CN" altLang="en-US">
                <a:solidFill>
                  <a:srgbClr val="C00000"/>
                </a:solidFill>
              </a:rPr>
              <a:t>判别模型</a:t>
            </a:r>
            <a:r>
              <a:rPr lang="zh-CN" altLang="en-US"/>
              <a:t>，我们熟知的模型几乎都是判别模型</a:t>
            </a:r>
            <a:endParaRPr lang="en-US" altLang="zh-CN"/>
          </a:p>
          <a:p>
            <a:pPr>
              <a:lnSpc>
                <a:spcPct val="150000"/>
              </a:lnSpc>
            </a:pPr>
            <a:r>
              <a:rPr lang="zh-CN" altLang="en-US"/>
              <a:t>判别模型：要确定一个羊是山羊还是绵羊，用判别模型的方法是从历史数据中学习到模型，然后通过提取这只羊的特征来预测出这只羊是山羊的概率，是绵羊的概率。</a:t>
            </a:r>
          </a:p>
          <a:p>
            <a:pPr>
              <a:lnSpc>
                <a:spcPct val="150000"/>
              </a:lnSpc>
            </a:pPr>
            <a:r>
              <a:rPr lang="zh-CN" altLang="en-US"/>
              <a:t>生成模型：利用生成模型是根据山羊的特征首先学习出一个山羊的模型，然后根据绵羊的特征学习出一个绵羊的模型，然后从这只羊中提取特征，放到山羊模型中看概率是多少，在放到绵羊模型中看概率是多少，哪个大就是哪个</a:t>
            </a:r>
          </a:p>
        </p:txBody>
      </p:sp>
    </p:spTree>
    <p:extLst>
      <p:ext uri="{BB962C8B-B14F-4D97-AF65-F5344CB8AC3E}">
        <p14:creationId xmlns:p14="http://schemas.microsoft.com/office/powerpoint/2010/main" val="400470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7DC5972-4D8A-CA44-A709-2ACBFB583E73}"/>
              </a:ext>
            </a:extLst>
          </p:cNvPr>
          <p:cNvSpPr/>
          <p:nvPr/>
        </p:nvSpPr>
        <p:spPr>
          <a:xfrm>
            <a:off x="0" y="0"/>
            <a:ext cx="1952090" cy="513708"/>
          </a:xfrm>
          <a:prstGeom prst="rect">
            <a:avLst/>
          </a:prstGeom>
          <a:solidFill>
            <a:srgbClr val="1C4FA2"/>
          </a:solidFill>
          <a:ln>
            <a:solidFill>
              <a:srgbClr val="1C4F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a:solidFill>
                  <a:schemeClr val="bg1"/>
                </a:solidFill>
                <a:latin typeface="Times New Roman" panose="02020603050405020304" pitchFamily="18" charset="0"/>
                <a:ea typeface="SimHei" panose="02010609060101010101" pitchFamily="49" charset="-122"/>
                <a:cs typeface="Times New Roman" panose="02020603050405020304" pitchFamily="18" charset="0"/>
              </a:rPr>
              <a:t>Algorithm</a:t>
            </a:r>
            <a:endParaRPr kumimoji="1" lang="zh-CN" altLang="en-US" b="1" dirty="0">
              <a:solidFill>
                <a:schemeClr val="bg1"/>
              </a:solidFill>
              <a:latin typeface="Times New Roman" panose="02020603050405020304" pitchFamily="18" charset="0"/>
              <a:ea typeface="SimHei" panose="02010609060101010101" pitchFamily="49" charset="-122"/>
              <a:cs typeface="Times New Roman" panose="02020603050405020304" pitchFamily="18" charset="0"/>
            </a:endParaRPr>
          </a:p>
        </p:txBody>
      </p:sp>
      <p:sp>
        <p:nvSpPr>
          <p:cNvPr id="4" name="文本框 3">
            <a:extLst>
              <a:ext uri="{FF2B5EF4-FFF2-40B4-BE49-F238E27FC236}">
                <a16:creationId xmlns:a16="http://schemas.microsoft.com/office/drawing/2014/main" id="{6922124C-D107-43A1-A01D-D94FE6282D2E}"/>
              </a:ext>
            </a:extLst>
          </p:cNvPr>
          <p:cNvSpPr txBox="1"/>
          <p:nvPr/>
        </p:nvSpPr>
        <p:spPr>
          <a:xfrm>
            <a:off x="1171912" y="1242220"/>
            <a:ext cx="9784109" cy="1285032"/>
          </a:xfrm>
          <a:prstGeom prst="rect">
            <a:avLst/>
          </a:prstGeom>
          <a:noFill/>
        </p:spPr>
        <p:txBody>
          <a:bodyPr wrap="square">
            <a:spAutoFit/>
          </a:bodyPr>
          <a:lstStyle/>
          <a:p>
            <a:pPr>
              <a:lnSpc>
                <a:spcPct val="150000"/>
              </a:lnSpc>
            </a:pPr>
            <a:r>
              <a:rPr lang="zh-CN" altLang="en-US"/>
              <a:t>算法指的是在假设空间中搜索最佳参数的算法，样本量较小时，可能无法搜素到最佳的参数。</a:t>
            </a:r>
          </a:p>
          <a:p>
            <a:pPr>
              <a:lnSpc>
                <a:spcPct val="150000"/>
              </a:lnSpc>
            </a:pPr>
            <a:r>
              <a:rPr lang="zh-CN" altLang="en-US"/>
              <a:t>根据先验知识影响获取最佳参数的方式，将基于算法的方法分为三种：改进参数，改进元学习器的参数，习得一个优化器</a:t>
            </a:r>
          </a:p>
        </p:txBody>
      </p:sp>
      <p:pic>
        <p:nvPicPr>
          <p:cNvPr id="5" name="图片 4">
            <a:extLst>
              <a:ext uri="{FF2B5EF4-FFF2-40B4-BE49-F238E27FC236}">
                <a16:creationId xmlns:a16="http://schemas.microsoft.com/office/drawing/2014/main" id="{69FA21F3-061E-4D86-B2F0-73F0DBA8489A}"/>
              </a:ext>
            </a:extLst>
          </p:cNvPr>
          <p:cNvPicPr>
            <a:picLocks noChangeAspect="1"/>
          </p:cNvPicPr>
          <p:nvPr/>
        </p:nvPicPr>
        <p:blipFill>
          <a:blip r:embed="rId2"/>
          <a:stretch>
            <a:fillRect/>
          </a:stretch>
        </p:blipFill>
        <p:spPr>
          <a:xfrm>
            <a:off x="994473" y="3552688"/>
            <a:ext cx="9961549" cy="1660258"/>
          </a:xfrm>
          <a:prstGeom prst="rect">
            <a:avLst/>
          </a:prstGeom>
        </p:spPr>
      </p:pic>
    </p:spTree>
    <p:extLst>
      <p:ext uri="{BB962C8B-B14F-4D97-AF65-F5344CB8AC3E}">
        <p14:creationId xmlns:p14="http://schemas.microsoft.com/office/powerpoint/2010/main" val="3501657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7DC5972-4D8A-CA44-A709-2ACBFB583E73}"/>
              </a:ext>
            </a:extLst>
          </p:cNvPr>
          <p:cNvSpPr/>
          <p:nvPr/>
        </p:nvSpPr>
        <p:spPr>
          <a:xfrm>
            <a:off x="0" y="0"/>
            <a:ext cx="1952090" cy="513708"/>
          </a:xfrm>
          <a:prstGeom prst="rect">
            <a:avLst/>
          </a:prstGeom>
          <a:solidFill>
            <a:srgbClr val="1C4FA2"/>
          </a:solidFill>
          <a:ln>
            <a:solidFill>
              <a:srgbClr val="1C4F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b="1">
                <a:solidFill>
                  <a:schemeClr val="bg1"/>
                </a:solidFill>
                <a:latin typeface="Times New Roman" panose="02020603050405020304" pitchFamily="18" charset="0"/>
                <a:ea typeface="SimHei" panose="02010609060101010101" pitchFamily="49" charset="-122"/>
                <a:cs typeface="Times New Roman" panose="02020603050405020304" pitchFamily="18" charset="0"/>
              </a:rPr>
              <a:t>改进参数</a:t>
            </a:r>
            <a:endParaRPr kumimoji="1" lang="zh-CN" altLang="en-US" b="1" dirty="0">
              <a:solidFill>
                <a:schemeClr val="bg1"/>
              </a:solidFill>
              <a:latin typeface="Times New Roman" panose="02020603050405020304" pitchFamily="18" charset="0"/>
              <a:ea typeface="SimHei" panose="02010609060101010101" pitchFamily="49" charset="-122"/>
              <a:cs typeface="Times New Roman" panose="02020603050405020304" pitchFamily="18" charset="0"/>
            </a:endParaRPr>
          </a:p>
        </p:txBody>
      </p:sp>
      <p:sp>
        <p:nvSpPr>
          <p:cNvPr id="4" name="文本框 3">
            <a:extLst>
              <a:ext uri="{FF2B5EF4-FFF2-40B4-BE49-F238E27FC236}">
                <a16:creationId xmlns:a16="http://schemas.microsoft.com/office/drawing/2014/main" id="{68797DFF-EB18-4326-95DF-6D1F1DDC485E}"/>
              </a:ext>
            </a:extLst>
          </p:cNvPr>
          <p:cNvSpPr txBox="1"/>
          <p:nvPr/>
        </p:nvSpPr>
        <p:spPr>
          <a:xfrm>
            <a:off x="809537" y="1187233"/>
            <a:ext cx="4475527" cy="1700530"/>
          </a:xfrm>
          <a:prstGeom prst="rect">
            <a:avLst/>
          </a:prstGeom>
          <a:noFill/>
        </p:spPr>
        <p:txBody>
          <a:bodyPr wrap="square">
            <a:spAutoFit/>
          </a:bodyPr>
          <a:lstStyle/>
          <a:p>
            <a:pPr>
              <a:lnSpc>
                <a:spcPct val="150000"/>
              </a:lnSpc>
            </a:pPr>
            <a:r>
              <a:rPr lang="zh-CN" altLang="en-US"/>
              <a:t>改进参数的方法：</a:t>
            </a:r>
            <a:endParaRPr lang="en-US" altLang="zh-CN"/>
          </a:p>
          <a:p>
            <a:pPr>
              <a:lnSpc>
                <a:spcPct val="150000"/>
              </a:lnSpc>
            </a:pPr>
            <a:r>
              <a:rPr lang="zh-CN" altLang="en-US"/>
              <a:t>通过正则化的方式对参数进行微调</a:t>
            </a:r>
            <a:endParaRPr lang="en-US" altLang="zh-CN"/>
          </a:p>
          <a:p>
            <a:pPr>
              <a:lnSpc>
                <a:spcPct val="150000"/>
              </a:lnSpc>
            </a:pPr>
            <a:r>
              <a:rPr lang="zh-CN" altLang="en-US"/>
              <a:t>聚合参数</a:t>
            </a:r>
            <a:endParaRPr lang="en-US" altLang="zh-CN"/>
          </a:p>
          <a:p>
            <a:pPr>
              <a:lnSpc>
                <a:spcPct val="150000"/>
              </a:lnSpc>
            </a:pPr>
            <a:r>
              <a:rPr lang="zh-CN" altLang="en-US"/>
              <a:t>增加新的参数，并对之前的参数进行微调</a:t>
            </a:r>
          </a:p>
        </p:txBody>
      </p:sp>
      <p:pic>
        <p:nvPicPr>
          <p:cNvPr id="5" name="图片 4">
            <a:extLst>
              <a:ext uri="{FF2B5EF4-FFF2-40B4-BE49-F238E27FC236}">
                <a16:creationId xmlns:a16="http://schemas.microsoft.com/office/drawing/2014/main" id="{9748124E-F6D1-49AE-BFA2-002633923086}"/>
              </a:ext>
            </a:extLst>
          </p:cNvPr>
          <p:cNvPicPr>
            <a:picLocks noChangeAspect="1"/>
          </p:cNvPicPr>
          <p:nvPr/>
        </p:nvPicPr>
        <p:blipFill>
          <a:blip r:embed="rId2"/>
          <a:stretch>
            <a:fillRect/>
          </a:stretch>
        </p:blipFill>
        <p:spPr>
          <a:xfrm>
            <a:off x="5838950" y="213945"/>
            <a:ext cx="5905638" cy="2508309"/>
          </a:xfrm>
          <a:prstGeom prst="rect">
            <a:avLst/>
          </a:prstGeom>
        </p:spPr>
      </p:pic>
      <p:pic>
        <p:nvPicPr>
          <p:cNvPr id="6" name="图片 5">
            <a:extLst>
              <a:ext uri="{FF2B5EF4-FFF2-40B4-BE49-F238E27FC236}">
                <a16:creationId xmlns:a16="http://schemas.microsoft.com/office/drawing/2014/main" id="{80E3B823-7134-4638-B510-FAC5C4818E9A}"/>
              </a:ext>
            </a:extLst>
          </p:cNvPr>
          <p:cNvPicPr>
            <a:picLocks noChangeAspect="1"/>
          </p:cNvPicPr>
          <p:nvPr/>
        </p:nvPicPr>
        <p:blipFill>
          <a:blip r:embed="rId3"/>
          <a:stretch>
            <a:fillRect/>
          </a:stretch>
        </p:blipFill>
        <p:spPr>
          <a:xfrm>
            <a:off x="297657" y="3561289"/>
            <a:ext cx="5240020" cy="2336362"/>
          </a:xfrm>
          <a:prstGeom prst="rect">
            <a:avLst/>
          </a:prstGeom>
        </p:spPr>
      </p:pic>
      <p:pic>
        <p:nvPicPr>
          <p:cNvPr id="7" name="图片 6">
            <a:extLst>
              <a:ext uri="{FF2B5EF4-FFF2-40B4-BE49-F238E27FC236}">
                <a16:creationId xmlns:a16="http://schemas.microsoft.com/office/drawing/2014/main" id="{4EDA77C7-5689-4BDA-88F2-FB05B688B6B6}"/>
              </a:ext>
            </a:extLst>
          </p:cNvPr>
          <p:cNvPicPr>
            <a:picLocks noChangeAspect="1"/>
          </p:cNvPicPr>
          <p:nvPr/>
        </p:nvPicPr>
        <p:blipFill>
          <a:blip r:embed="rId4"/>
          <a:stretch>
            <a:fillRect/>
          </a:stretch>
        </p:blipFill>
        <p:spPr>
          <a:xfrm>
            <a:off x="5951809" y="3733753"/>
            <a:ext cx="5679920" cy="2336362"/>
          </a:xfrm>
          <a:prstGeom prst="rect">
            <a:avLst/>
          </a:prstGeom>
        </p:spPr>
      </p:pic>
    </p:spTree>
    <p:extLst>
      <p:ext uri="{BB962C8B-B14F-4D97-AF65-F5344CB8AC3E}">
        <p14:creationId xmlns:p14="http://schemas.microsoft.com/office/powerpoint/2010/main" val="2785192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7DC5972-4D8A-CA44-A709-2ACBFB583E73}"/>
              </a:ext>
            </a:extLst>
          </p:cNvPr>
          <p:cNvSpPr/>
          <p:nvPr/>
        </p:nvSpPr>
        <p:spPr>
          <a:xfrm>
            <a:off x="0" y="0"/>
            <a:ext cx="1952090" cy="513708"/>
          </a:xfrm>
          <a:prstGeom prst="rect">
            <a:avLst/>
          </a:prstGeom>
          <a:solidFill>
            <a:srgbClr val="1C4FA2"/>
          </a:solidFill>
          <a:ln>
            <a:solidFill>
              <a:srgbClr val="1C4F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b="1">
                <a:solidFill>
                  <a:schemeClr val="bg1"/>
                </a:solidFill>
                <a:latin typeface="Times New Roman" panose="02020603050405020304" pitchFamily="18" charset="0"/>
                <a:ea typeface="SimHei" panose="02010609060101010101" pitchFamily="49" charset="-122"/>
                <a:cs typeface="Times New Roman" panose="02020603050405020304" pitchFamily="18" charset="0"/>
              </a:rPr>
              <a:t>改进</a:t>
            </a:r>
            <a:endParaRPr kumimoji="1" lang="en-US" altLang="zh-CN" b="1">
              <a:solidFill>
                <a:schemeClr val="bg1"/>
              </a:solidFill>
              <a:latin typeface="Times New Roman" panose="02020603050405020304" pitchFamily="18" charset="0"/>
              <a:ea typeface="SimHei" panose="02010609060101010101" pitchFamily="49" charset="-122"/>
              <a:cs typeface="Times New Roman" panose="02020603050405020304" pitchFamily="18" charset="0"/>
            </a:endParaRPr>
          </a:p>
          <a:p>
            <a:pPr algn="ctr"/>
            <a:r>
              <a:rPr kumimoji="1" lang="zh-CN" altLang="en-US" b="1">
                <a:solidFill>
                  <a:schemeClr val="bg1"/>
                </a:solidFill>
                <a:latin typeface="Times New Roman" panose="02020603050405020304" pitchFamily="18" charset="0"/>
                <a:ea typeface="SimHei" panose="02010609060101010101" pitchFamily="49" charset="-122"/>
                <a:cs typeface="Times New Roman" panose="02020603050405020304" pitchFamily="18" charset="0"/>
              </a:rPr>
              <a:t>元学习器参数</a:t>
            </a:r>
            <a:endParaRPr kumimoji="1" lang="zh-CN" altLang="en-US" b="1" dirty="0">
              <a:solidFill>
                <a:schemeClr val="bg1"/>
              </a:solidFill>
              <a:latin typeface="Times New Roman" panose="02020603050405020304" pitchFamily="18" charset="0"/>
              <a:ea typeface="SimHei" panose="02010609060101010101" pitchFamily="49" charset="-122"/>
              <a:cs typeface="Times New Roman" panose="02020603050405020304" pitchFamily="18" charset="0"/>
            </a:endParaRPr>
          </a:p>
        </p:txBody>
      </p:sp>
      <p:pic>
        <p:nvPicPr>
          <p:cNvPr id="2" name="图片 1">
            <a:extLst>
              <a:ext uri="{FF2B5EF4-FFF2-40B4-BE49-F238E27FC236}">
                <a16:creationId xmlns:a16="http://schemas.microsoft.com/office/drawing/2014/main" id="{AE77C502-25B7-4C50-BC40-79C70201AE93}"/>
              </a:ext>
            </a:extLst>
          </p:cNvPr>
          <p:cNvPicPr>
            <a:picLocks noChangeAspect="1"/>
          </p:cNvPicPr>
          <p:nvPr/>
        </p:nvPicPr>
        <p:blipFill>
          <a:blip r:embed="rId2"/>
          <a:stretch>
            <a:fillRect/>
          </a:stretch>
        </p:blipFill>
        <p:spPr>
          <a:xfrm>
            <a:off x="2249647" y="2119856"/>
            <a:ext cx="7692705" cy="4467816"/>
          </a:xfrm>
          <a:prstGeom prst="rect">
            <a:avLst/>
          </a:prstGeom>
        </p:spPr>
      </p:pic>
      <p:sp>
        <p:nvSpPr>
          <p:cNvPr id="5" name="文本框 4">
            <a:extLst>
              <a:ext uri="{FF2B5EF4-FFF2-40B4-BE49-F238E27FC236}">
                <a16:creationId xmlns:a16="http://schemas.microsoft.com/office/drawing/2014/main" id="{800C3555-D641-4B06-8500-A3736D2FB863}"/>
              </a:ext>
            </a:extLst>
          </p:cNvPr>
          <p:cNvSpPr txBox="1"/>
          <p:nvPr/>
        </p:nvSpPr>
        <p:spPr>
          <a:xfrm>
            <a:off x="2112879" y="947766"/>
            <a:ext cx="7829473" cy="646331"/>
          </a:xfrm>
          <a:prstGeom prst="rect">
            <a:avLst/>
          </a:prstGeom>
          <a:noFill/>
        </p:spPr>
        <p:txBody>
          <a:bodyPr wrap="square">
            <a:spAutoFit/>
          </a:bodyPr>
          <a:lstStyle/>
          <a:p>
            <a:r>
              <a:rPr lang="zh-CN" altLang="en-US"/>
              <a:t>元学习的参数通常通过梯度下降来改进，一个有代表性的方法是模型可知元学习（MAML）</a:t>
            </a:r>
          </a:p>
        </p:txBody>
      </p:sp>
    </p:spTree>
    <p:extLst>
      <p:ext uri="{BB962C8B-B14F-4D97-AF65-F5344CB8AC3E}">
        <p14:creationId xmlns:p14="http://schemas.microsoft.com/office/powerpoint/2010/main" val="3013004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7DC5972-4D8A-CA44-A709-2ACBFB583E73}"/>
              </a:ext>
            </a:extLst>
          </p:cNvPr>
          <p:cNvSpPr/>
          <p:nvPr/>
        </p:nvSpPr>
        <p:spPr>
          <a:xfrm>
            <a:off x="0" y="0"/>
            <a:ext cx="1952090" cy="513708"/>
          </a:xfrm>
          <a:prstGeom prst="rect">
            <a:avLst/>
          </a:prstGeom>
          <a:solidFill>
            <a:srgbClr val="1C4FA2"/>
          </a:solidFill>
          <a:ln>
            <a:solidFill>
              <a:srgbClr val="1C4F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b="1">
                <a:solidFill>
                  <a:schemeClr val="bg1"/>
                </a:solidFill>
                <a:latin typeface="Times New Roman" panose="02020603050405020304" pitchFamily="18" charset="0"/>
                <a:ea typeface="SimHei" panose="02010609060101010101" pitchFamily="49" charset="-122"/>
                <a:cs typeface="Times New Roman" panose="02020603050405020304" pitchFamily="18" charset="0"/>
              </a:rPr>
              <a:t>学习优化器</a:t>
            </a:r>
            <a:endParaRPr kumimoji="1" lang="zh-CN" altLang="en-US" b="1" dirty="0">
              <a:solidFill>
                <a:schemeClr val="bg1"/>
              </a:solidFill>
              <a:latin typeface="Times New Roman" panose="02020603050405020304" pitchFamily="18" charset="0"/>
              <a:ea typeface="SimHei" panose="02010609060101010101" pitchFamily="49" charset="-122"/>
              <a:cs typeface="Times New Roman" panose="02020603050405020304" pitchFamily="18" charset="0"/>
            </a:endParaRPr>
          </a:p>
        </p:txBody>
      </p:sp>
      <p:pic>
        <p:nvPicPr>
          <p:cNvPr id="2" name="图片 1">
            <a:extLst>
              <a:ext uri="{FF2B5EF4-FFF2-40B4-BE49-F238E27FC236}">
                <a16:creationId xmlns:a16="http://schemas.microsoft.com/office/drawing/2014/main" id="{ED9F3879-36F3-4093-8524-A884F3C84517}"/>
              </a:ext>
            </a:extLst>
          </p:cNvPr>
          <p:cNvPicPr>
            <a:picLocks noChangeAspect="1"/>
          </p:cNvPicPr>
          <p:nvPr/>
        </p:nvPicPr>
        <p:blipFill>
          <a:blip r:embed="rId2"/>
          <a:stretch>
            <a:fillRect/>
          </a:stretch>
        </p:blipFill>
        <p:spPr>
          <a:xfrm>
            <a:off x="1952090" y="1814485"/>
            <a:ext cx="7683879" cy="4492114"/>
          </a:xfrm>
          <a:prstGeom prst="rect">
            <a:avLst/>
          </a:prstGeom>
        </p:spPr>
      </p:pic>
      <p:sp>
        <p:nvSpPr>
          <p:cNvPr id="5" name="文本框 4">
            <a:extLst>
              <a:ext uri="{FF2B5EF4-FFF2-40B4-BE49-F238E27FC236}">
                <a16:creationId xmlns:a16="http://schemas.microsoft.com/office/drawing/2014/main" id="{F21C2460-10E0-4040-A0D6-C429659459A9}"/>
              </a:ext>
            </a:extLst>
          </p:cNvPr>
          <p:cNvSpPr txBox="1"/>
          <p:nvPr/>
        </p:nvSpPr>
        <p:spPr>
          <a:xfrm>
            <a:off x="1296098" y="1019074"/>
            <a:ext cx="8653244" cy="646331"/>
          </a:xfrm>
          <a:prstGeom prst="rect">
            <a:avLst/>
          </a:prstGeom>
          <a:noFill/>
        </p:spPr>
        <p:txBody>
          <a:bodyPr wrap="square">
            <a:spAutoFit/>
          </a:bodyPr>
          <a:lstStyle/>
          <a:p>
            <a:r>
              <a:rPr lang="zh-CN" altLang="en-US" b="0" i="0">
                <a:solidFill>
                  <a:srgbClr val="121212"/>
                </a:solidFill>
                <a:effectLst/>
                <a:latin typeface="-apple-system"/>
              </a:rPr>
              <a:t>不使用梯度下降，而是学习一个优化器，它可以直接输出</a:t>
            </a:r>
            <a:r>
              <a:rPr lang="en-US" altLang="zh-CN" b="0" i="0">
                <a:solidFill>
                  <a:srgbClr val="121212"/>
                </a:solidFill>
                <a:effectLst/>
                <a:latin typeface="-apple-system"/>
              </a:rPr>
              <a:t>θ</a:t>
            </a:r>
            <a:r>
              <a:rPr lang="zh-CN" altLang="en-US" b="0" i="0">
                <a:solidFill>
                  <a:srgbClr val="121212"/>
                </a:solidFill>
                <a:effectLst/>
                <a:latin typeface="-apple-system"/>
              </a:rPr>
              <a:t>的更新。这样就无需调整步长</a:t>
            </a:r>
            <a:r>
              <a:rPr lang="en-US" altLang="zh-CN" b="0" i="0">
                <a:solidFill>
                  <a:srgbClr val="121212"/>
                </a:solidFill>
                <a:effectLst/>
                <a:latin typeface="-apple-system"/>
              </a:rPr>
              <a:t>α</a:t>
            </a:r>
            <a:r>
              <a:rPr lang="zh-CN" altLang="en-US" b="0" i="0">
                <a:solidFill>
                  <a:srgbClr val="121212"/>
                </a:solidFill>
                <a:effectLst/>
                <a:latin typeface="-apple-system"/>
              </a:rPr>
              <a:t>或查找搜索方向，因为学习算法会自动做这些事</a:t>
            </a:r>
            <a:endParaRPr lang="zh-CN" altLang="en-US"/>
          </a:p>
        </p:txBody>
      </p:sp>
    </p:spTree>
    <p:extLst>
      <p:ext uri="{BB962C8B-B14F-4D97-AF65-F5344CB8AC3E}">
        <p14:creationId xmlns:p14="http://schemas.microsoft.com/office/powerpoint/2010/main" val="266321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990554C-58AF-854F-AAF0-6213B9E8ADB8}"/>
              </a:ext>
            </a:extLst>
          </p:cNvPr>
          <p:cNvSpPr txBox="1"/>
          <p:nvPr/>
        </p:nvSpPr>
        <p:spPr>
          <a:xfrm>
            <a:off x="0" y="893972"/>
            <a:ext cx="12192000" cy="4154855"/>
          </a:xfrm>
          <a:prstGeom prst="rect">
            <a:avLst/>
          </a:prstGeom>
          <a:noFill/>
        </p:spPr>
        <p:txBody>
          <a:bodyPr wrap="square" rtlCol="0">
            <a:spAutoFit/>
          </a:bodyPr>
          <a:lstStyle/>
          <a:p>
            <a:pPr algn="ctr">
              <a:lnSpc>
                <a:spcPct val="150000"/>
              </a:lnSpc>
            </a:pPr>
            <a:r>
              <a:rPr kumimoji="1" lang="en-US" altLang="zh-CN" sz="6000" b="1" dirty="0">
                <a:solidFill>
                  <a:srgbClr val="1C4FA2"/>
                </a:solidFill>
                <a:latin typeface="Times New Roman" panose="02020603050405020304" pitchFamily="18" charset="0"/>
                <a:ea typeface="KaiTi" panose="02010609060101010101" pitchFamily="49" charset="-122"/>
                <a:cs typeface="Times New Roman" panose="02020603050405020304" pitchFamily="18" charset="0"/>
              </a:rPr>
              <a:t>Q &amp; A</a:t>
            </a:r>
          </a:p>
          <a:p>
            <a:pPr algn="ctr">
              <a:lnSpc>
                <a:spcPct val="150000"/>
              </a:lnSpc>
            </a:pPr>
            <a:endParaRPr kumimoji="1" lang="en-US" altLang="zh-CN" sz="4000" b="1" dirty="0">
              <a:solidFill>
                <a:srgbClr val="1C4FA2"/>
              </a:solidFill>
              <a:latin typeface="Times New Roman" panose="02020603050405020304" pitchFamily="18" charset="0"/>
              <a:ea typeface="KaiTi" panose="02010609060101010101" pitchFamily="49" charset="-122"/>
              <a:cs typeface="Times New Roman" panose="02020603050405020304" pitchFamily="18" charset="0"/>
            </a:endParaRPr>
          </a:p>
          <a:p>
            <a:pPr algn="ctr">
              <a:lnSpc>
                <a:spcPct val="150000"/>
              </a:lnSpc>
            </a:pPr>
            <a:r>
              <a:rPr kumimoji="1" lang="en-US" altLang="zh-CN" sz="4000" b="1" dirty="0">
                <a:solidFill>
                  <a:srgbClr val="1C4FA2"/>
                </a:solidFill>
                <a:latin typeface="Times New Roman" panose="02020603050405020304" pitchFamily="18" charset="0"/>
                <a:ea typeface="KaiTi" panose="02010609060101010101" pitchFamily="49" charset="-122"/>
                <a:cs typeface="Times New Roman" panose="02020603050405020304" pitchFamily="18" charset="0"/>
              </a:rPr>
              <a:t>Thank you for listening !</a:t>
            </a:r>
          </a:p>
          <a:p>
            <a:pPr algn="ctr">
              <a:lnSpc>
                <a:spcPct val="150000"/>
              </a:lnSpc>
            </a:pPr>
            <a:r>
              <a:rPr kumimoji="1" lang="zh-CN" altLang="en-US" sz="4000" b="1" dirty="0">
                <a:solidFill>
                  <a:srgbClr val="1C4FA2"/>
                </a:solidFill>
                <a:latin typeface="Times New Roman" panose="02020603050405020304" pitchFamily="18" charset="0"/>
                <a:ea typeface="KaiTi" panose="02010609060101010101" pitchFamily="49" charset="-122"/>
                <a:cs typeface="Times New Roman" panose="02020603050405020304" pitchFamily="18" charset="0"/>
              </a:rPr>
              <a:t>感谢聆听！</a:t>
            </a:r>
          </a:p>
        </p:txBody>
      </p:sp>
      <p:sp>
        <p:nvSpPr>
          <p:cNvPr id="3" name="矩形 2">
            <a:extLst>
              <a:ext uri="{FF2B5EF4-FFF2-40B4-BE49-F238E27FC236}">
                <a16:creationId xmlns:a16="http://schemas.microsoft.com/office/drawing/2014/main" id="{E05F2EE8-C149-7A47-B923-AA1E13CE619B}"/>
              </a:ext>
            </a:extLst>
          </p:cNvPr>
          <p:cNvSpPr/>
          <p:nvPr/>
        </p:nvSpPr>
        <p:spPr>
          <a:xfrm>
            <a:off x="0" y="0"/>
            <a:ext cx="1952090" cy="513708"/>
          </a:xfrm>
          <a:prstGeom prst="rect">
            <a:avLst/>
          </a:prstGeom>
          <a:solidFill>
            <a:srgbClr val="1C4FA2"/>
          </a:solidFill>
          <a:ln>
            <a:solidFill>
              <a:srgbClr val="1C4F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latin typeface="Times New Roman" panose="02020603050405020304" pitchFamily="18" charset="0"/>
                <a:cs typeface="Times New Roman" panose="02020603050405020304" pitchFamily="18" charset="0"/>
              </a:rPr>
              <a:t>Q &amp; A</a:t>
            </a:r>
            <a:endParaRPr kumimoji="1"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7691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7DC5972-4D8A-CA44-A709-2ACBFB583E73}"/>
              </a:ext>
            </a:extLst>
          </p:cNvPr>
          <p:cNvSpPr/>
          <p:nvPr/>
        </p:nvSpPr>
        <p:spPr>
          <a:xfrm>
            <a:off x="0" y="0"/>
            <a:ext cx="1952090" cy="513708"/>
          </a:xfrm>
          <a:prstGeom prst="rect">
            <a:avLst/>
          </a:prstGeom>
          <a:solidFill>
            <a:srgbClr val="1C4FA2"/>
          </a:solidFill>
          <a:ln>
            <a:solidFill>
              <a:srgbClr val="1C4F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a:solidFill>
                  <a:schemeClr val="bg1"/>
                </a:solidFill>
                <a:latin typeface="Times New Roman" panose="02020603050405020304" pitchFamily="18" charset="0"/>
                <a:ea typeface="SimHei" panose="02010609060101010101" pitchFamily="49" charset="-122"/>
                <a:cs typeface="Times New Roman" panose="02020603050405020304" pitchFamily="18" charset="0"/>
              </a:rPr>
              <a:t>Introduction</a:t>
            </a:r>
            <a:endParaRPr kumimoji="1" lang="zh-CN" altLang="en-US" b="1" dirty="0">
              <a:solidFill>
                <a:schemeClr val="bg1"/>
              </a:solidFill>
              <a:latin typeface="Times New Roman" panose="02020603050405020304" pitchFamily="18" charset="0"/>
              <a:ea typeface="SimHei" panose="02010609060101010101" pitchFamily="49" charset="-122"/>
              <a:cs typeface="Times New Roman" panose="02020603050405020304" pitchFamily="18" charset="0"/>
            </a:endParaRPr>
          </a:p>
        </p:txBody>
      </p:sp>
      <p:sp>
        <p:nvSpPr>
          <p:cNvPr id="4" name="文本框 3">
            <a:extLst>
              <a:ext uri="{FF2B5EF4-FFF2-40B4-BE49-F238E27FC236}">
                <a16:creationId xmlns:a16="http://schemas.microsoft.com/office/drawing/2014/main" id="{B54039A7-7E2B-4686-94F7-4F80760AFBE0}"/>
              </a:ext>
            </a:extLst>
          </p:cNvPr>
          <p:cNvSpPr txBox="1"/>
          <p:nvPr/>
        </p:nvSpPr>
        <p:spPr>
          <a:xfrm>
            <a:off x="494950" y="1233182"/>
            <a:ext cx="11148969" cy="5355312"/>
          </a:xfrm>
          <a:prstGeom prst="rect">
            <a:avLst/>
          </a:prstGeom>
          <a:noFill/>
        </p:spPr>
        <p:txBody>
          <a:bodyPr wrap="square" rtlCol="0">
            <a:spAutoFit/>
          </a:bodyPr>
          <a:lstStyle/>
          <a:p>
            <a:pPr marL="285750" indent="-285750">
              <a:buFont typeface="Wingdings" panose="05000000000000000000" pitchFamily="2" charset="2"/>
              <a:buChar char="Ø"/>
            </a:pPr>
            <a:r>
              <a:rPr lang="zh-CN" altLang="en-US" b="1"/>
              <a:t>为什么要研究小样本学习：</a:t>
            </a:r>
            <a:endParaRPr lang="en-US" altLang="zh-CN" b="1"/>
          </a:p>
          <a:p>
            <a:r>
              <a:rPr lang="zh-CN" altLang="en-US"/>
              <a:t>希望模型能像人类一样去学习</a:t>
            </a:r>
            <a:endParaRPr lang="en-US" altLang="zh-CN"/>
          </a:p>
          <a:p>
            <a:r>
              <a:rPr lang="zh-CN" altLang="en-US"/>
              <a:t>处理稀少样本的情况</a:t>
            </a:r>
            <a:endParaRPr lang="en-US" altLang="zh-CN"/>
          </a:p>
          <a:p>
            <a:r>
              <a:rPr lang="zh-CN" altLang="en-US"/>
              <a:t>减少数据收集工作和计算成本</a:t>
            </a:r>
            <a:endParaRPr lang="en-US" altLang="zh-CN"/>
          </a:p>
          <a:p>
            <a:endParaRPr lang="en-US" altLang="zh-CN"/>
          </a:p>
          <a:p>
            <a:pPr marL="285750" indent="-285750">
              <a:buFont typeface="Wingdings" panose="05000000000000000000" pitchFamily="2" charset="2"/>
              <a:buChar char="Ø"/>
            </a:pPr>
            <a:r>
              <a:rPr lang="zh-CN" altLang="en-US" b="1"/>
              <a:t>小样本学习的定义：</a:t>
            </a:r>
            <a:endParaRPr lang="en-US" altLang="zh-CN" b="1"/>
          </a:p>
          <a:p>
            <a:r>
              <a:rPr lang="zh-CN" altLang="en-US"/>
              <a:t>机器学习的定义（</a:t>
            </a:r>
            <a:r>
              <a:rPr lang="en-US" altLang="zh-CN"/>
              <a:t>EPT</a:t>
            </a:r>
            <a:r>
              <a:rPr lang="zh-CN" altLang="en-US"/>
              <a:t>定义）：从经验</a:t>
            </a:r>
            <a:r>
              <a:rPr lang="en-US" altLang="zh-CN"/>
              <a:t>E</a:t>
            </a:r>
            <a:r>
              <a:rPr lang="zh-CN" altLang="en-US"/>
              <a:t>中学习完成任务</a:t>
            </a:r>
            <a:r>
              <a:rPr lang="en-US" altLang="zh-CN"/>
              <a:t>T</a:t>
            </a:r>
            <a:r>
              <a:rPr lang="zh-CN" altLang="en-US"/>
              <a:t>，表现用</a:t>
            </a:r>
            <a:r>
              <a:rPr lang="en-US" altLang="zh-CN"/>
              <a:t>P</a:t>
            </a:r>
            <a:r>
              <a:rPr lang="zh-CN" altLang="en-US"/>
              <a:t>衡量，随着</a:t>
            </a:r>
            <a:r>
              <a:rPr lang="en-US" altLang="zh-CN"/>
              <a:t>E</a:t>
            </a:r>
            <a:r>
              <a:rPr lang="zh-CN" altLang="en-US"/>
              <a:t>的增加，完成</a:t>
            </a:r>
            <a:r>
              <a:rPr lang="en-US" altLang="zh-CN"/>
              <a:t>T</a:t>
            </a:r>
            <a:r>
              <a:rPr lang="zh-CN" altLang="en-US"/>
              <a:t>的表现</a:t>
            </a:r>
            <a:r>
              <a:rPr lang="en-US" altLang="zh-CN"/>
              <a:t>P</a:t>
            </a:r>
            <a:r>
              <a:rPr lang="zh-CN" altLang="en-US"/>
              <a:t>能得到提升。</a:t>
            </a:r>
            <a:endParaRPr lang="en-US" altLang="zh-CN"/>
          </a:p>
          <a:p>
            <a:r>
              <a:rPr lang="zh-CN" altLang="en-US"/>
              <a:t>小样本学习的定义：在机器学习定义的基础上，</a:t>
            </a:r>
            <a:r>
              <a:rPr lang="en-US" altLang="zh-CN"/>
              <a:t>E</a:t>
            </a:r>
            <a:r>
              <a:rPr lang="zh-CN" altLang="en-US"/>
              <a:t>只包含少量（</a:t>
            </a:r>
            <a:r>
              <a:rPr lang="en-US" altLang="zh-CN"/>
              <a:t>a limited number of examples</a:t>
            </a:r>
            <a:r>
              <a:rPr lang="zh-CN" altLang="en-US"/>
              <a:t>）有标签的样本。</a:t>
            </a:r>
            <a:endParaRPr lang="en-US" altLang="zh-CN"/>
          </a:p>
          <a:p>
            <a:endParaRPr lang="en-US" altLang="zh-CN"/>
          </a:p>
          <a:p>
            <a:pPr marL="285750" indent="-285750">
              <a:buFont typeface="Wingdings" panose="05000000000000000000" pitchFamily="2" charset="2"/>
              <a:buChar char="Ø"/>
            </a:pPr>
            <a:r>
              <a:rPr lang="zh-CN" altLang="en-US" b="1"/>
              <a:t>小样本学习的分类：</a:t>
            </a:r>
            <a:endParaRPr lang="en-US" altLang="zh-CN" b="1"/>
          </a:p>
          <a:p>
            <a:r>
              <a:rPr lang="zh-CN" altLang="en-US"/>
              <a:t>小样本分类</a:t>
            </a:r>
            <a:endParaRPr lang="en-US" altLang="zh-CN"/>
          </a:p>
          <a:p>
            <a:r>
              <a:rPr lang="zh-CN" altLang="en-US"/>
              <a:t>小样本回归</a:t>
            </a:r>
            <a:endParaRPr lang="en-US" altLang="zh-CN"/>
          </a:p>
          <a:p>
            <a:r>
              <a:rPr lang="zh-CN" altLang="en-US"/>
              <a:t>小样本强化学习</a:t>
            </a:r>
            <a:endParaRPr lang="en-US" altLang="zh-CN"/>
          </a:p>
          <a:p>
            <a:endParaRPr lang="en-US" altLang="zh-CN"/>
          </a:p>
          <a:p>
            <a:pPr marL="285750" indent="-285750">
              <a:buFont typeface="Wingdings" panose="05000000000000000000" pitchFamily="2" charset="2"/>
              <a:buChar char="Ø"/>
            </a:pPr>
            <a:r>
              <a:rPr lang="zh-CN" altLang="en-US" b="1"/>
              <a:t>小样本学习的特例：</a:t>
            </a:r>
            <a:endParaRPr lang="en-US" altLang="zh-CN" b="1"/>
          </a:p>
          <a:p>
            <a:r>
              <a:rPr lang="zh-CN" altLang="en-US"/>
              <a:t>单样本学习（</a:t>
            </a:r>
            <a:r>
              <a:rPr lang="en-US" altLang="zh-CN"/>
              <a:t>one-shot learning</a:t>
            </a:r>
            <a:r>
              <a:rPr lang="zh-CN" altLang="en-US"/>
              <a:t>）：只有一个标注样本</a:t>
            </a:r>
            <a:endParaRPr lang="en-US" altLang="zh-CN"/>
          </a:p>
          <a:p>
            <a:r>
              <a:rPr lang="zh-CN" altLang="en-US"/>
              <a:t>零样本学习（</a:t>
            </a:r>
            <a:r>
              <a:rPr lang="en-US" altLang="zh-CN"/>
              <a:t>zero-shot learning</a:t>
            </a:r>
            <a:r>
              <a:rPr lang="zh-CN" altLang="en-US"/>
              <a:t>）：没有标注样本</a:t>
            </a:r>
            <a:endParaRPr lang="en-US" altLang="zh-CN"/>
          </a:p>
          <a:p>
            <a:endParaRPr lang="en-US" altLang="zh-CN"/>
          </a:p>
        </p:txBody>
      </p:sp>
    </p:spTree>
    <p:extLst>
      <p:ext uri="{BB962C8B-B14F-4D97-AF65-F5344CB8AC3E}">
        <p14:creationId xmlns:p14="http://schemas.microsoft.com/office/powerpoint/2010/main" val="2763612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7DC5972-4D8A-CA44-A709-2ACBFB583E73}"/>
              </a:ext>
            </a:extLst>
          </p:cNvPr>
          <p:cNvSpPr/>
          <p:nvPr/>
        </p:nvSpPr>
        <p:spPr>
          <a:xfrm>
            <a:off x="0" y="0"/>
            <a:ext cx="1952090" cy="513708"/>
          </a:xfrm>
          <a:prstGeom prst="rect">
            <a:avLst/>
          </a:prstGeom>
          <a:solidFill>
            <a:srgbClr val="1C4FA2"/>
          </a:solidFill>
          <a:ln>
            <a:solidFill>
              <a:srgbClr val="1C4F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a:solidFill>
                  <a:schemeClr val="bg1"/>
                </a:solidFill>
                <a:latin typeface="Times New Roman" panose="02020603050405020304" pitchFamily="18" charset="0"/>
                <a:ea typeface="SimHei" panose="02010609060101010101" pitchFamily="49" charset="-122"/>
                <a:cs typeface="Times New Roman" panose="02020603050405020304" pitchFamily="18" charset="0"/>
              </a:rPr>
              <a:t>Introduction</a:t>
            </a:r>
            <a:endParaRPr kumimoji="1" lang="zh-CN" altLang="en-US" b="1" dirty="0">
              <a:solidFill>
                <a:schemeClr val="bg1"/>
              </a:solidFill>
              <a:latin typeface="Times New Roman" panose="02020603050405020304" pitchFamily="18" charset="0"/>
              <a:ea typeface="SimHei" panose="02010609060101010101" pitchFamily="49" charset="-122"/>
              <a:cs typeface="Times New Roman" panose="02020603050405020304" pitchFamily="18" charset="0"/>
            </a:endParaRPr>
          </a:p>
        </p:txBody>
      </p:sp>
      <p:sp>
        <p:nvSpPr>
          <p:cNvPr id="4" name="文本框 3">
            <a:extLst>
              <a:ext uri="{FF2B5EF4-FFF2-40B4-BE49-F238E27FC236}">
                <a16:creationId xmlns:a16="http://schemas.microsoft.com/office/drawing/2014/main" id="{0F681A36-50F8-44E7-8FCA-D8C9F2BB72F1}"/>
              </a:ext>
            </a:extLst>
          </p:cNvPr>
          <p:cNvSpPr txBox="1"/>
          <p:nvPr/>
        </p:nvSpPr>
        <p:spPr>
          <a:xfrm>
            <a:off x="536894" y="1233182"/>
            <a:ext cx="11006357" cy="4524315"/>
          </a:xfrm>
          <a:prstGeom prst="rect">
            <a:avLst/>
          </a:prstGeom>
          <a:noFill/>
        </p:spPr>
        <p:txBody>
          <a:bodyPr wrap="square" rtlCol="0">
            <a:spAutoFit/>
          </a:bodyPr>
          <a:lstStyle/>
          <a:p>
            <a:r>
              <a:rPr lang="zh-CN" altLang="en-US" b="1"/>
              <a:t>几类与小样本学习相关的问题：</a:t>
            </a:r>
            <a:endParaRPr lang="en-US" altLang="zh-CN" b="1"/>
          </a:p>
          <a:p>
            <a:endParaRPr lang="en-US" altLang="zh-CN"/>
          </a:p>
          <a:p>
            <a:r>
              <a:rPr lang="zh-CN" altLang="en-US" b="1"/>
              <a:t>弱监督学习</a:t>
            </a:r>
            <a:endParaRPr lang="en-US" altLang="zh-CN" b="1"/>
          </a:p>
          <a:p>
            <a:r>
              <a:rPr lang="zh-CN" altLang="en-US"/>
              <a:t>只有少部分样本包含有效的监督信息，大部分样本的标签不完整、不精确、不准确或包含噪声。弱监督学习只能分为分类和回归。如果</a:t>
            </a:r>
            <a:r>
              <a:rPr lang="en-US" altLang="zh-CN"/>
              <a:t>FSL</a:t>
            </a:r>
            <a:r>
              <a:rPr lang="zh-CN" altLang="en-US"/>
              <a:t>的先验知识是无标签的数据，并且做的是分类或回归任务，那么此时</a:t>
            </a:r>
            <a:r>
              <a:rPr lang="en-US" altLang="zh-CN"/>
              <a:t>FSL</a:t>
            </a:r>
            <a:r>
              <a:rPr lang="zh-CN" altLang="en-US"/>
              <a:t>就是弱监督学习。</a:t>
            </a:r>
            <a:endParaRPr lang="en-US" altLang="zh-CN"/>
          </a:p>
          <a:p>
            <a:endParaRPr lang="en-US" altLang="zh-CN"/>
          </a:p>
          <a:p>
            <a:r>
              <a:rPr lang="zh-CN" altLang="en-US" b="1"/>
              <a:t>不平衡学习</a:t>
            </a:r>
            <a:endParaRPr lang="en-US" altLang="zh-CN" b="1"/>
          </a:p>
          <a:p>
            <a:r>
              <a:rPr lang="zh-CN" altLang="en-US"/>
              <a:t>不平衡指的是不同标签的样本数量不平衡。不平衡学习是通过所有样本进行学习，而</a:t>
            </a:r>
            <a:r>
              <a:rPr lang="en-US" altLang="zh-CN"/>
              <a:t>FSL</a:t>
            </a:r>
            <a:r>
              <a:rPr lang="zh-CN" altLang="en-US"/>
              <a:t>是将大量的样本作为先验知识，去学习少量的样本。</a:t>
            </a:r>
            <a:endParaRPr lang="en-US" altLang="zh-CN"/>
          </a:p>
          <a:p>
            <a:endParaRPr lang="en-US" altLang="zh-CN"/>
          </a:p>
          <a:p>
            <a:r>
              <a:rPr lang="zh-CN" altLang="en-US" b="1"/>
              <a:t>迁移学习</a:t>
            </a:r>
            <a:endParaRPr lang="en-US" altLang="zh-CN" b="1"/>
          </a:p>
          <a:p>
            <a:r>
              <a:rPr lang="zh-CN" altLang="en-US"/>
              <a:t>把从有大量数据的源任务中学到的知识转移到数据有限的目的任务中。迁移学习是很流行的</a:t>
            </a:r>
            <a:r>
              <a:rPr lang="en-US" altLang="zh-CN"/>
              <a:t>FSL</a:t>
            </a:r>
            <a:r>
              <a:rPr lang="zh-CN" altLang="en-US"/>
              <a:t>方法。</a:t>
            </a:r>
            <a:endParaRPr lang="en-US" altLang="zh-CN"/>
          </a:p>
          <a:p>
            <a:endParaRPr lang="en-US" altLang="zh-CN"/>
          </a:p>
          <a:p>
            <a:r>
              <a:rPr lang="zh-CN" altLang="en-US" b="1"/>
              <a:t>元学习</a:t>
            </a:r>
            <a:endParaRPr lang="en-US" altLang="zh-CN" b="1"/>
          </a:p>
          <a:p>
            <a:r>
              <a:rPr lang="zh-CN" altLang="en-US"/>
              <a:t>通过经验</a:t>
            </a:r>
            <a:r>
              <a:rPr lang="en-US" altLang="zh-CN"/>
              <a:t>E</a:t>
            </a:r>
            <a:r>
              <a:rPr lang="zh-CN" altLang="en-US"/>
              <a:t>和元知识来学习在任务</a:t>
            </a:r>
            <a:r>
              <a:rPr lang="en-US" altLang="zh-CN"/>
              <a:t>T</a:t>
            </a:r>
            <a:r>
              <a:rPr lang="zh-CN" altLang="en-US"/>
              <a:t>上提升表现</a:t>
            </a:r>
            <a:r>
              <a:rPr lang="en-US" altLang="zh-CN"/>
              <a:t>P</a:t>
            </a:r>
            <a:r>
              <a:rPr lang="zh-CN" altLang="en-US"/>
              <a:t>的学习叫作元学习。</a:t>
            </a:r>
            <a:endParaRPr lang="en-US" altLang="zh-CN"/>
          </a:p>
        </p:txBody>
      </p:sp>
    </p:spTree>
    <p:extLst>
      <p:ext uri="{BB962C8B-B14F-4D97-AF65-F5344CB8AC3E}">
        <p14:creationId xmlns:p14="http://schemas.microsoft.com/office/powerpoint/2010/main" val="1238899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7DC5972-4D8A-CA44-A709-2ACBFB583E73}"/>
              </a:ext>
            </a:extLst>
          </p:cNvPr>
          <p:cNvSpPr/>
          <p:nvPr/>
        </p:nvSpPr>
        <p:spPr>
          <a:xfrm>
            <a:off x="0" y="0"/>
            <a:ext cx="1952090" cy="513708"/>
          </a:xfrm>
          <a:prstGeom prst="rect">
            <a:avLst/>
          </a:prstGeom>
          <a:solidFill>
            <a:srgbClr val="1C4FA2"/>
          </a:solidFill>
          <a:ln>
            <a:solidFill>
              <a:srgbClr val="1C4F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a:solidFill>
                  <a:schemeClr val="bg1"/>
                </a:solidFill>
                <a:latin typeface="Times New Roman" panose="02020603050405020304" pitchFamily="18" charset="0"/>
                <a:ea typeface="SimHei" panose="02010609060101010101" pitchFamily="49" charset="-122"/>
                <a:cs typeface="Times New Roman" panose="02020603050405020304" pitchFamily="18" charset="0"/>
              </a:rPr>
              <a:t>Introduction</a:t>
            </a:r>
            <a:endParaRPr kumimoji="1" lang="zh-CN" altLang="en-US" b="1" dirty="0">
              <a:solidFill>
                <a:schemeClr val="bg1"/>
              </a:solidFill>
              <a:latin typeface="Times New Roman" panose="02020603050405020304" pitchFamily="18" charset="0"/>
              <a:ea typeface="SimHei" panose="02010609060101010101" pitchFamily="49" charset="-122"/>
              <a:cs typeface="Times New Roman" panose="02020603050405020304" pitchFamily="18" charset="0"/>
            </a:endParaRPr>
          </a:p>
        </p:txBody>
      </p:sp>
      <p:sp>
        <p:nvSpPr>
          <p:cNvPr id="2" name="文本框 1">
            <a:extLst>
              <a:ext uri="{FF2B5EF4-FFF2-40B4-BE49-F238E27FC236}">
                <a16:creationId xmlns:a16="http://schemas.microsoft.com/office/drawing/2014/main" id="{7A1E94BB-471E-4BAE-B349-2479DF3F422F}"/>
              </a:ext>
            </a:extLst>
          </p:cNvPr>
          <p:cNvSpPr txBox="1"/>
          <p:nvPr/>
        </p:nvSpPr>
        <p:spPr>
          <a:xfrm>
            <a:off x="273361" y="1246754"/>
            <a:ext cx="2969703" cy="646331"/>
          </a:xfrm>
          <a:prstGeom prst="rect">
            <a:avLst/>
          </a:prstGeom>
          <a:noFill/>
        </p:spPr>
        <p:txBody>
          <a:bodyPr wrap="square" rtlCol="0">
            <a:spAutoFit/>
          </a:bodyPr>
          <a:lstStyle/>
          <a:p>
            <a:pPr algn="ctr"/>
            <a:r>
              <a:rPr lang="zh-CN" altLang="en-US"/>
              <a:t>小样本学习的核心问题：</a:t>
            </a:r>
            <a:endParaRPr lang="en-US" altLang="zh-CN"/>
          </a:p>
          <a:p>
            <a:pPr algn="ctr"/>
            <a:r>
              <a:rPr lang="zh-CN" altLang="en-US">
                <a:solidFill>
                  <a:srgbClr val="C00000"/>
                </a:solidFill>
              </a:rPr>
              <a:t>“经验误差最小化”不可靠</a:t>
            </a:r>
            <a:endParaRPr lang="en-US" altLang="zh-CN">
              <a:solidFill>
                <a:srgbClr val="C00000"/>
              </a:solidFill>
            </a:endParaRPr>
          </a:p>
        </p:txBody>
      </p:sp>
      <p:pic>
        <p:nvPicPr>
          <p:cNvPr id="4" name="图片 3">
            <a:extLst>
              <a:ext uri="{FF2B5EF4-FFF2-40B4-BE49-F238E27FC236}">
                <a16:creationId xmlns:a16="http://schemas.microsoft.com/office/drawing/2014/main" id="{D4AC4DB8-CD18-4C70-B398-67E588BE48C5}"/>
              </a:ext>
            </a:extLst>
          </p:cNvPr>
          <p:cNvPicPr>
            <a:picLocks noChangeAspect="1"/>
          </p:cNvPicPr>
          <p:nvPr/>
        </p:nvPicPr>
        <p:blipFill>
          <a:blip r:embed="rId2"/>
          <a:stretch>
            <a:fillRect/>
          </a:stretch>
        </p:blipFill>
        <p:spPr>
          <a:xfrm>
            <a:off x="4724444" y="931745"/>
            <a:ext cx="6048375" cy="1276350"/>
          </a:xfrm>
          <a:prstGeom prst="rect">
            <a:avLst/>
          </a:prstGeom>
        </p:spPr>
      </p:pic>
      <p:sp>
        <p:nvSpPr>
          <p:cNvPr id="7" name="文本框 6">
            <a:extLst>
              <a:ext uri="{FF2B5EF4-FFF2-40B4-BE49-F238E27FC236}">
                <a16:creationId xmlns:a16="http://schemas.microsoft.com/office/drawing/2014/main" id="{FC7AD883-998B-45EC-A952-E9B5B74E7E22}"/>
              </a:ext>
            </a:extLst>
          </p:cNvPr>
          <p:cNvSpPr txBox="1"/>
          <p:nvPr/>
        </p:nvSpPr>
        <p:spPr>
          <a:xfrm>
            <a:off x="363096" y="2650923"/>
            <a:ext cx="3177987" cy="3362524"/>
          </a:xfrm>
          <a:prstGeom prst="rect">
            <a:avLst/>
          </a:prstGeom>
          <a:noFill/>
        </p:spPr>
        <p:txBody>
          <a:bodyPr wrap="square">
            <a:spAutoFit/>
          </a:bodyPr>
          <a:lstStyle/>
          <a:p>
            <a:pPr>
              <a:lnSpc>
                <a:spcPct val="150000"/>
              </a:lnSpc>
            </a:pPr>
            <a:r>
              <a:rPr lang="zh-CN" altLang="en-US"/>
              <a:t>模型根据某一样本集预测的结果与最佳假设（真实值）之间的误差，可以分为结构误差和经验误差，结构误差是指受到模型的限制，能达到的最佳值与真实值的误差，经验误差是指受到数据的限制，能达到的最佳值与模型最佳值的误差。</a:t>
            </a:r>
          </a:p>
        </p:txBody>
      </p:sp>
      <p:pic>
        <p:nvPicPr>
          <p:cNvPr id="8" name="图片 7">
            <a:extLst>
              <a:ext uri="{FF2B5EF4-FFF2-40B4-BE49-F238E27FC236}">
                <a16:creationId xmlns:a16="http://schemas.microsoft.com/office/drawing/2014/main" id="{C264D85C-CFEF-4E5A-B83C-8BE91A736024}"/>
              </a:ext>
            </a:extLst>
          </p:cNvPr>
          <p:cNvPicPr>
            <a:picLocks noChangeAspect="1"/>
          </p:cNvPicPr>
          <p:nvPr/>
        </p:nvPicPr>
        <p:blipFill>
          <a:blip r:embed="rId3"/>
          <a:stretch>
            <a:fillRect/>
          </a:stretch>
        </p:blipFill>
        <p:spPr>
          <a:xfrm>
            <a:off x="3876675" y="2019242"/>
            <a:ext cx="8315325" cy="4324350"/>
          </a:xfrm>
          <a:prstGeom prst="rect">
            <a:avLst/>
          </a:prstGeom>
        </p:spPr>
      </p:pic>
    </p:spTree>
    <p:extLst>
      <p:ext uri="{BB962C8B-B14F-4D97-AF65-F5344CB8AC3E}">
        <p14:creationId xmlns:p14="http://schemas.microsoft.com/office/powerpoint/2010/main" val="2489250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7DC5972-4D8A-CA44-A709-2ACBFB583E73}"/>
              </a:ext>
            </a:extLst>
          </p:cNvPr>
          <p:cNvSpPr/>
          <p:nvPr/>
        </p:nvSpPr>
        <p:spPr>
          <a:xfrm>
            <a:off x="0" y="0"/>
            <a:ext cx="1952090" cy="513708"/>
          </a:xfrm>
          <a:prstGeom prst="rect">
            <a:avLst/>
          </a:prstGeom>
          <a:solidFill>
            <a:srgbClr val="1C4FA2"/>
          </a:solidFill>
          <a:ln>
            <a:solidFill>
              <a:srgbClr val="1C4F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a:solidFill>
                  <a:schemeClr val="bg1"/>
                </a:solidFill>
                <a:latin typeface="Times New Roman" panose="02020603050405020304" pitchFamily="18" charset="0"/>
                <a:ea typeface="SimHei" panose="02010609060101010101" pitchFamily="49" charset="-122"/>
                <a:cs typeface="Times New Roman" panose="02020603050405020304" pitchFamily="18" charset="0"/>
              </a:rPr>
              <a:t>Introduction</a:t>
            </a:r>
            <a:endParaRPr kumimoji="1" lang="zh-CN" altLang="en-US" b="1" dirty="0">
              <a:solidFill>
                <a:schemeClr val="bg1"/>
              </a:solidFill>
              <a:latin typeface="Times New Roman" panose="02020603050405020304" pitchFamily="18" charset="0"/>
              <a:ea typeface="SimHei" panose="02010609060101010101" pitchFamily="49" charset="-122"/>
              <a:cs typeface="Times New Roman" panose="02020603050405020304" pitchFamily="18" charset="0"/>
            </a:endParaRPr>
          </a:p>
        </p:txBody>
      </p:sp>
      <p:pic>
        <p:nvPicPr>
          <p:cNvPr id="2" name="图片 1">
            <a:extLst>
              <a:ext uri="{FF2B5EF4-FFF2-40B4-BE49-F238E27FC236}">
                <a16:creationId xmlns:a16="http://schemas.microsoft.com/office/drawing/2014/main" id="{E701EE93-5F63-4DD8-B23B-BBDE73672B83}"/>
              </a:ext>
            </a:extLst>
          </p:cNvPr>
          <p:cNvPicPr>
            <a:picLocks noChangeAspect="1"/>
          </p:cNvPicPr>
          <p:nvPr/>
        </p:nvPicPr>
        <p:blipFill>
          <a:blip r:embed="rId2"/>
          <a:stretch>
            <a:fillRect/>
          </a:stretch>
        </p:blipFill>
        <p:spPr>
          <a:xfrm>
            <a:off x="2723225" y="1551963"/>
            <a:ext cx="9347135" cy="4894714"/>
          </a:xfrm>
          <a:prstGeom prst="rect">
            <a:avLst/>
          </a:prstGeom>
        </p:spPr>
      </p:pic>
      <p:sp>
        <p:nvSpPr>
          <p:cNvPr id="5" name="文本框 4">
            <a:extLst>
              <a:ext uri="{FF2B5EF4-FFF2-40B4-BE49-F238E27FC236}">
                <a16:creationId xmlns:a16="http://schemas.microsoft.com/office/drawing/2014/main" id="{EFA65B23-0732-41B6-8E4E-963A0F4814C5}"/>
              </a:ext>
            </a:extLst>
          </p:cNvPr>
          <p:cNvSpPr txBox="1"/>
          <p:nvPr/>
        </p:nvSpPr>
        <p:spPr>
          <a:xfrm>
            <a:off x="121640" y="893075"/>
            <a:ext cx="3728907" cy="1200329"/>
          </a:xfrm>
          <a:prstGeom prst="rect">
            <a:avLst/>
          </a:prstGeom>
          <a:noFill/>
        </p:spPr>
        <p:txBody>
          <a:bodyPr wrap="square">
            <a:spAutoFit/>
          </a:bodyPr>
          <a:lstStyle/>
          <a:p>
            <a:r>
              <a:rPr lang="zh-CN" altLang="en-US"/>
              <a:t>小样本学习方法分类：</a:t>
            </a:r>
            <a:endParaRPr lang="en-US" altLang="zh-CN"/>
          </a:p>
          <a:p>
            <a:r>
              <a:rPr lang="zh-CN" altLang="en-US"/>
              <a:t>数据：使用先验知识增强数据</a:t>
            </a:r>
            <a:endParaRPr lang="en-US" altLang="zh-CN"/>
          </a:p>
          <a:p>
            <a:r>
              <a:rPr lang="zh-CN" altLang="en-US"/>
              <a:t>模型：使用先验知识缩小假设空间</a:t>
            </a:r>
            <a:endParaRPr lang="en-US" altLang="zh-CN"/>
          </a:p>
          <a:p>
            <a:r>
              <a:rPr lang="zh-CN" altLang="en-US"/>
              <a:t>算法：使用先验知识改进搜索算法</a:t>
            </a:r>
            <a:endParaRPr lang="en-US" altLang="zh-CN"/>
          </a:p>
        </p:txBody>
      </p:sp>
    </p:spTree>
    <p:extLst>
      <p:ext uri="{BB962C8B-B14F-4D97-AF65-F5344CB8AC3E}">
        <p14:creationId xmlns:p14="http://schemas.microsoft.com/office/powerpoint/2010/main" val="2831843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7DC5972-4D8A-CA44-A709-2ACBFB583E73}"/>
              </a:ext>
            </a:extLst>
          </p:cNvPr>
          <p:cNvSpPr/>
          <p:nvPr/>
        </p:nvSpPr>
        <p:spPr>
          <a:xfrm>
            <a:off x="0" y="0"/>
            <a:ext cx="1952090" cy="513708"/>
          </a:xfrm>
          <a:prstGeom prst="rect">
            <a:avLst/>
          </a:prstGeom>
          <a:solidFill>
            <a:srgbClr val="1C4FA2"/>
          </a:solidFill>
          <a:ln>
            <a:solidFill>
              <a:srgbClr val="1C4F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a:solidFill>
                  <a:schemeClr val="bg1"/>
                </a:solidFill>
                <a:latin typeface="Times New Roman" panose="02020603050405020304" pitchFamily="18" charset="0"/>
                <a:ea typeface="SimHei" panose="02010609060101010101" pitchFamily="49" charset="-122"/>
                <a:cs typeface="Times New Roman" panose="02020603050405020304" pitchFamily="18" charset="0"/>
              </a:rPr>
              <a:t>Introduction</a:t>
            </a:r>
            <a:endParaRPr kumimoji="1" lang="zh-CN" altLang="en-US" b="1" dirty="0">
              <a:solidFill>
                <a:schemeClr val="bg1"/>
              </a:solidFill>
              <a:latin typeface="Times New Roman" panose="02020603050405020304" pitchFamily="18" charset="0"/>
              <a:ea typeface="SimHei" panose="02010609060101010101" pitchFamily="49" charset="-122"/>
              <a:cs typeface="Times New Roman" panose="02020603050405020304" pitchFamily="18" charset="0"/>
            </a:endParaRPr>
          </a:p>
        </p:txBody>
      </p:sp>
      <p:pic>
        <p:nvPicPr>
          <p:cNvPr id="2" name="图片 1">
            <a:extLst>
              <a:ext uri="{FF2B5EF4-FFF2-40B4-BE49-F238E27FC236}">
                <a16:creationId xmlns:a16="http://schemas.microsoft.com/office/drawing/2014/main" id="{28113E5C-FBF0-41D3-A266-7EDFFE3C67F9}"/>
              </a:ext>
            </a:extLst>
          </p:cNvPr>
          <p:cNvPicPr>
            <a:picLocks noChangeAspect="1"/>
          </p:cNvPicPr>
          <p:nvPr/>
        </p:nvPicPr>
        <p:blipFill>
          <a:blip r:embed="rId2"/>
          <a:stretch>
            <a:fillRect/>
          </a:stretch>
        </p:blipFill>
        <p:spPr>
          <a:xfrm>
            <a:off x="75500" y="513709"/>
            <a:ext cx="7257987" cy="6073170"/>
          </a:xfrm>
          <a:prstGeom prst="rect">
            <a:avLst/>
          </a:prstGeom>
        </p:spPr>
      </p:pic>
      <p:sp>
        <p:nvSpPr>
          <p:cNvPr id="4" name="文本框 3">
            <a:extLst>
              <a:ext uri="{FF2B5EF4-FFF2-40B4-BE49-F238E27FC236}">
                <a16:creationId xmlns:a16="http://schemas.microsoft.com/office/drawing/2014/main" id="{E9990357-5C41-41B5-A5AD-38E20BD2FA03}"/>
              </a:ext>
            </a:extLst>
          </p:cNvPr>
          <p:cNvSpPr txBox="1"/>
          <p:nvPr/>
        </p:nvSpPr>
        <p:spPr>
          <a:xfrm>
            <a:off x="7726260" y="756990"/>
            <a:ext cx="3598877" cy="5632311"/>
          </a:xfrm>
          <a:prstGeom prst="rect">
            <a:avLst/>
          </a:prstGeom>
          <a:noFill/>
        </p:spPr>
        <p:txBody>
          <a:bodyPr wrap="square" rtlCol="0">
            <a:spAutoFit/>
          </a:bodyPr>
          <a:lstStyle/>
          <a:p>
            <a:r>
              <a:rPr lang="zh-CN" altLang="en-US" b="1"/>
              <a:t>数据：</a:t>
            </a:r>
            <a:endParaRPr lang="en-US" altLang="zh-CN" b="1"/>
          </a:p>
          <a:p>
            <a:r>
              <a:rPr lang="zh-CN" altLang="en-US"/>
              <a:t>训练数据变换</a:t>
            </a:r>
            <a:endParaRPr lang="en-US" altLang="zh-CN"/>
          </a:p>
          <a:p>
            <a:r>
              <a:rPr lang="zh-CN" altLang="en-US"/>
              <a:t>弱监督信息或无监督信息的变换</a:t>
            </a:r>
            <a:endParaRPr lang="en-US" altLang="zh-CN"/>
          </a:p>
          <a:p>
            <a:r>
              <a:rPr lang="zh-CN" altLang="en-US"/>
              <a:t>相似数据集的变换</a:t>
            </a:r>
            <a:endParaRPr lang="en-US" altLang="zh-CN"/>
          </a:p>
          <a:p>
            <a:endParaRPr lang="en-US" altLang="zh-CN"/>
          </a:p>
          <a:p>
            <a:endParaRPr lang="en-US" altLang="zh-CN"/>
          </a:p>
          <a:p>
            <a:endParaRPr lang="en-US" altLang="zh-CN"/>
          </a:p>
          <a:p>
            <a:r>
              <a:rPr lang="zh-CN" altLang="en-US" b="1"/>
              <a:t>模型：</a:t>
            </a:r>
            <a:endParaRPr lang="en-US" altLang="zh-CN" b="1"/>
          </a:p>
          <a:p>
            <a:r>
              <a:rPr lang="zh-CN" altLang="en-US"/>
              <a:t>多任务学习</a:t>
            </a:r>
            <a:endParaRPr lang="en-US" altLang="zh-CN"/>
          </a:p>
          <a:p>
            <a:r>
              <a:rPr lang="zh-CN" altLang="en-US"/>
              <a:t>嵌入学习</a:t>
            </a:r>
            <a:endParaRPr lang="en-US" altLang="zh-CN"/>
          </a:p>
          <a:p>
            <a:r>
              <a:rPr lang="zh-CN" altLang="en-US"/>
              <a:t>外部记忆学习</a:t>
            </a:r>
            <a:endParaRPr lang="en-US" altLang="zh-CN"/>
          </a:p>
          <a:p>
            <a:r>
              <a:rPr lang="zh-CN" altLang="en-US"/>
              <a:t>生成模型</a:t>
            </a:r>
            <a:endParaRPr lang="en-US" altLang="zh-CN"/>
          </a:p>
          <a:p>
            <a:endParaRPr lang="en-US" altLang="zh-CN"/>
          </a:p>
          <a:p>
            <a:endParaRPr lang="en-US" altLang="zh-CN"/>
          </a:p>
          <a:p>
            <a:endParaRPr lang="en-US" altLang="zh-CN"/>
          </a:p>
          <a:p>
            <a:endParaRPr lang="en-US" altLang="zh-CN"/>
          </a:p>
          <a:p>
            <a:r>
              <a:rPr lang="zh-CN" altLang="en-US" b="1"/>
              <a:t>算法：</a:t>
            </a:r>
            <a:endParaRPr lang="en-US" altLang="zh-CN" b="1"/>
          </a:p>
          <a:p>
            <a:r>
              <a:rPr lang="zh-CN" altLang="en-US"/>
              <a:t>改进参数</a:t>
            </a:r>
            <a:endParaRPr lang="en-US" altLang="zh-CN"/>
          </a:p>
          <a:p>
            <a:r>
              <a:rPr lang="zh-CN" altLang="en-US"/>
              <a:t>改进元学习器的参数</a:t>
            </a:r>
            <a:endParaRPr lang="en-US" altLang="zh-CN"/>
          </a:p>
          <a:p>
            <a:r>
              <a:rPr lang="zh-CN" altLang="en-US"/>
              <a:t>学习一个优化器</a:t>
            </a:r>
          </a:p>
        </p:txBody>
      </p:sp>
    </p:spTree>
    <p:extLst>
      <p:ext uri="{BB962C8B-B14F-4D97-AF65-F5344CB8AC3E}">
        <p14:creationId xmlns:p14="http://schemas.microsoft.com/office/powerpoint/2010/main" val="611263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7DC5972-4D8A-CA44-A709-2ACBFB583E73}"/>
              </a:ext>
            </a:extLst>
          </p:cNvPr>
          <p:cNvSpPr/>
          <p:nvPr/>
        </p:nvSpPr>
        <p:spPr>
          <a:xfrm>
            <a:off x="0" y="0"/>
            <a:ext cx="1952090" cy="513708"/>
          </a:xfrm>
          <a:prstGeom prst="rect">
            <a:avLst/>
          </a:prstGeom>
          <a:solidFill>
            <a:srgbClr val="1C4FA2"/>
          </a:solidFill>
          <a:ln>
            <a:solidFill>
              <a:srgbClr val="1C4F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a:solidFill>
                  <a:schemeClr val="bg1"/>
                </a:solidFill>
                <a:latin typeface="Times New Roman" panose="02020603050405020304" pitchFamily="18" charset="0"/>
                <a:ea typeface="SimHei" panose="02010609060101010101" pitchFamily="49" charset="-122"/>
                <a:cs typeface="Times New Roman" panose="02020603050405020304" pitchFamily="18" charset="0"/>
              </a:rPr>
              <a:t>DATA</a:t>
            </a:r>
            <a:endParaRPr kumimoji="1" lang="zh-CN" altLang="en-US" b="1" dirty="0">
              <a:solidFill>
                <a:schemeClr val="bg1"/>
              </a:solidFill>
              <a:latin typeface="Times New Roman" panose="02020603050405020304" pitchFamily="18" charset="0"/>
              <a:ea typeface="SimHei" panose="02010609060101010101" pitchFamily="49" charset="-122"/>
              <a:cs typeface="Times New Roman" panose="02020603050405020304" pitchFamily="18" charset="0"/>
            </a:endParaRPr>
          </a:p>
        </p:txBody>
      </p:sp>
      <p:pic>
        <p:nvPicPr>
          <p:cNvPr id="2" name="图片 1">
            <a:extLst>
              <a:ext uri="{FF2B5EF4-FFF2-40B4-BE49-F238E27FC236}">
                <a16:creationId xmlns:a16="http://schemas.microsoft.com/office/drawing/2014/main" id="{DAF3755D-AEF7-4B77-8CED-209769707BB4}"/>
              </a:ext>
            </a:extLst>
          </p:cNvPr>
          <p:cNvPicPr>
            <a:picLocks noChangeAspect="1"/>
          </p:cNvPicPr>
          <p:nvPr/>
        </p:nvPicPr>
        <p:blipFill>
          <a:blip r:embed="rId2"/>
          <a:stretch>
            <a:fillRect/>
          </a:stretch>
        </p:blipFill>
        <p:spPr>
          <a:xfrm>
            <a:off x="5760223" y="444617"/>
            <a:ext cx="5279689" cy="3145544"/>
          </a:xfrm>
          <a:prstGeom prst="rect">
            <a:avLst/>
          </a:prstGeom>
        </p:spPr>
      </p:pic>
      <p:pic>
        <p:nvPicPr>
          <p:cNvPr id="4" name="图片 3">
            <a:extLst>
              <a:ext uri="{FF2B5EF4-FFF2-40B4-BE49-F238E27FC236}">
                <a16:creationId xmlns:a16="http://schemas.microsoft.com/office/drawing/2014/main" id="{3AEB6859-6673-451E-8465-66A34B539E7F}"/>
              </a:ext>
            </a:extLst>
          </p:cNvPr>
          <p:cNvPicPr>
            <a:picLocks noChangeAspect="1"/>
          </p:cNvPicPr>
          <p:nvPr/>
        </p:nvPicPr>
        <p:blipFill>
          <a:blip r:embed="rId3"/>
          <a:stretch>
            <a:fillRect/>
          </a:stretch>
        </p:blipFill>
        <p:spPr>
          <a:xfrm>
            <a:off x="1383339" y="4068660"/>
            <a:ext cx="9425321" cy="2214693"/>
          </a:xfrm>
          <a:prstGeom prst="rect">
            <a:avLst/>
          </a:prstGeom>
        </p:spPr>
      </p:pic>
      <p:sp>
        <p:nvSpPr>
          <p:cNvPr id="7" name="文本框 6">
            <a:extLst>
              <a:ext uri="{FF2B5EF4-FFF2-40B4-BE49-F238E27FC236}">
                <a16:creationId xmlns:a16="http://schemas.microsoft.com/office/drawing/2014/main" id="{3C871F41-AB32-4C63-BE0E-728BE493055B}"/>
              </a:ext>
            </a:extLst>
          </p:cNvPr>
          <p:cNvSpPr txBox="1"/>
          <p:nvPr/>
        </p:nvSpPr>
        <p:spPr>
          <a:xfrm>
            <a:off x="819543" y="1035014"/>
            <a:ext cx="4423576" cy="2531527"/>
          </a:xfrm>
          <a:prstGeom prst="rect">
            <a:avLst/>
          </a:prstGeom>
          <a:noFill/>
        </p:spPr>
        <p:txBody>
          <a:bodyPr wrap="square">
            <a:spAutoFit/>
          </a:bodyPr>
          <a:lstStyle/>
          <a:p>
            <a:pPr>
              <a:lnSpc>
                <a:spcPct val="150000"/>
              </a:lnSpc>
            </a:pPr>
            <a:r>
              <a:rPr lang="zh-CN" altLang="en-US" b="1"/>
              <a:t>训练数据变换：</a:t>
            </a:r>
            <a:r>
              <a:rPr lang="zh-CN" altLang="en-US"/>
              <a:t>通过一些变换将原始训练集转换为先验知识，并用于扩增</a:t>
            </a:r>
            <a:endParaRPr lang="en-US" altLang="zh-CN"/>
          </a:p>
          <a:p>
            <a:pPr>
              <a:lnSpc>
                <a:spcPct val="150000"/>
              </a:lnSpc>
            </a:pPr>
            <a:r>
              <a:rPr lang="zh-CN" altLang="en-US" b="1"/>
              <a:t>弱监督或无监督数据的变换：</a:t>
            </a:r>
            <a:r>
              <a:rPr lang="zh-CN" altLang="en-US"/>
              <a:t>引入其他弱监督或无监督的数据集做数据增强</a:t>
            </a:r>
            <a:endParaRPr lang="en-US" altLang="zh-CN"/>
          </a:p>
          <a:p>
            <a:pPr>
              <a:lnSpc>
                <a:spcPct val="150000"/>
              </a:lnSpc>
            </a:pPr>
            <a:r>
              <a:rPr lang="zh-CN" altLang="en-US" b="1"/>
              <a:t>相似数据集的变换：</a:t>
            </a:r>
            <a:r>
              <a:rPr lang="zh-CN" altLang="en-US"/>
              <a:t>从数据分布和性质角度来看，将相似的数据拿来做扩增</a:t>
            </a:r>
          </a:p>
        </p:txBody>
      </p:sp>
    </p:spTree>
    <p:extLst>
      <p:ext uri="{BB962C8B-B14F-4D97-AF65-F5344CB8AC3E}">
        <p14:creationId xmlns:p14="http://schemas.microsoft.com/office/powerpoint/2010/main" val="3855144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7DC5972-4D8A-CA44-A709-2ACBFB583E73}"/>
              </a:ext>
            </a:extLst>
          </p:cNvPr>
          <p:cNvSpPr/>
          <p:nvPr/>
        </p:nvSpPr>
        <p:spPr>
          <a:xfrm>
            <a:off x="0" y="0"/>
            <a:ext cx="1952090" cy="513708"/>
          </a:xfrm>
          <a:prstGeom prst="rect">
            <a:avLst/>
          </a:prstGeom>
          <a:solidFill>
            <a:srgbClr val="1C4FA2"/>
          </a:solidFill>
          <a:ln>
            <a:solidFill>
              <a:srgbClr val="1C4F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a:solidFill>
                  <a:schemeClr val="bg1"/>
                </a:solidFill>
                <a:latin typeface="Times New Roman" panose="02020603050405020304" pitchFamily="18" charset="0"/>
                <a:ea typeface="SimHei" panose="02010609060101010101" pitchFamily="49" charset="-122"/>
                <a:cs typeface="Times New Roman" panose="02020603050405020304" pitchFamily="18" charset="0"/>
              </a:rPr>
              <a:t>MODEL</a:t>
            </a:r>
            <a:endParaRPr kumimoji="1" lang="zh-CN" altLang="en-US" b="1" dirty="0">
              <a:solidFill>
                <a:schemeClr val="bg1"/>
              </a:solidFill>
              <a:latin typeface="Times New Roman" panose="02020603050405020304" pitchFamily="18" charset="0"/>
              <a:ea typeface="SimHei" panose="02010609060101010101" pitchFamily="49" charset="-122"/>
              <a:cs typeface="Times New Roman" panose="02020603050405020304" pitchFamily="18" charset="0"/>
            </a:endParaRPr>
          </a:p>
        </p:txBody>
      </p:sp>
      <p:pic>
        <p:nvPicPr>
          <p:cNvPr id="2" name="图片 1">
            <a:extLst>
              <a:ext uri="{FF2B5EF4-FFF2-40B4-BE49-F238E27FC236}">
                <a16:creationId xmlns:a16="http://schemas.microsoft.com/office/drawing/2014/main" id="{39CF2B50-64F2-469F-9D73-F4C308771603}"/>
              </a:ext>
            </a:extLst>
          </p:cNvPr>
          <p:cNvPicPr>
            <a:picLocks noChangeAspect="1"/>
          </p:cNvPicPr>
          <p:nvPr/>
        </p:nvPicPr>
        <p:blipFill>
          <a:blip r:embed="rId2"/>
          <a:stretch>
            <a:fillRect/>
          </a:stretch>
        </p:blipFill>
        <p:spPr>
          <a:xfrm>
            <a:off x="976045" y="3557509"/>
            <a:ext cx="9824993" cy="2608127"/>
          </a:xfrm>
          <a:prstGeom prst="rect">
            <a:avLst/>
          </a:prstGeom>
        </p:spPr>
      </p:pic>
      <p:sp>
        <p:nvSpPr>
          <p:cNvPr id="5" name="文本框 4">
            <a:extLst>
              <a:ext uri="{FF2B5EF4-FFF2-40B4-BE49-F238E27FC236}">
                <a16:creationId xmlns:a16="http://schemas.microsoft.com/office/drawing/2014/main" id="{7ECDC36E-C811-45DA-95F9-BF0AE52A0DD9}"/>
              </a:ext>
            </a:extLst>
          </p:cNvPr>
          <p:cNvSpPr txBox="1"/>
          <p:nvPr/>
        </p:nvSpPr>
        <p:spPr>
          <a:xfrm>
            <a:off x="1149292" y="1184464"/>
            <a:ext cx="9420836" cy="2116028"/>
          </a:xfrm>
          <a:prstGeom prst="rect">
            <a:avLst/>
          </a:prstGeom>
          <a:noFill/>
        </p:spPr>
        <p:txBody>
          <a:bodyPr wrap="square">
            <a:spAutoFit/>
          </a:bodyPr>
          <a:lstStyle/>
          <a:p>
            <a:pPr>
              <a:lnSpc>
                <a:spcPct val="150000"/>
              </a:lnSpc>
            </a:pPr>
            <a:r>
              <a:rPr lang="zh-CN" altLang="en-US"/>
              <a:t>在小样本集上训练，如果选择一个简单的模型，看似模型的优化空间很小，可以缓解小样本学习的问题，但由于模型太过于简单，根本无法有效表征复杂的数据特征；如果使用复杂的模型，又将会面临过拟合问题。</a:t>
            </a:r>
            <a:endParaRPr lang="en-US" altLang="zh-CN"/>
          </a:p>
          <a:p>
            <a:pPr>
              <a:lnSpc>
                <a:spcPct val="150000"/>
              </a:lnSpc>
            </a:pPr>
            <a:r>
              <a:rPr lang="zh-CN" altLang="en-US"/>
              <a:t>因此，基于模型的小样本学习方法，是希望通过先验知识来缩减假设空间的大小，这样既能使用复杂的模型，又能在很少的经验样本的基础上快速靠近最优解。</a:t>
            </a:r>
          </a:p>
        </p:txBody>
      </p:sp>
    </p:spTree>
    <p:extLst>
      <p:ext uri="{BB962C8B-B14F-4D97-AF65-F5344CB8AC3E}">
        <p14:creationId xmlns:p14="http://schemas.microsoft.com/office/powerpoint/2010/main" val="1910131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7DC5972-4D8A-CA44-A709-2ACBFB583E73}"/>
              </a:ext>
            </a:extLst>
          </p:cNvPr>
          <p:cNvSpPr/>
          <p:nvPr/>
        </p:nvSpPr>
        <p:spPr>
          <a:xfrm>
            <a:off x="0" y="0"/>
            <a:ext cx="1952090" cy="513708"/>
          </a:xfrm>
          <a:prstGeom prst="rect">
            <a:avLst/>
          </a:prstGeom>
          <a:solidFill>
            <a:srgbClr val="1C4FA2"/>
          </a:solidFill>
          <a:ln>
            <a:solidFill>
              <a:srgbClr val="1C4F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b="1">
                <a:solidFill>
                  <a:schemeClr val="bg1"/>
                </a:solidFill>
                <a:latin typeface="Times New Roman" panose="02020603050405020304" pitchFamily="18" charset="0"/>
                <a:ea typeface="SimHei" panose="02010609060101010101" pitchFamily="49" charset="-122"/>
                <a:cs typeface="Times New Roman" panose="02020603050405020304" pitchFamily="18" charset="0"/>
              </a:rPr>
              <a:t>多任务学习</a:t>
            </a:r>
            <a:endParaRPr kumimoji="1" lang="zh-CN" altLang="en-US" b="1" dirty="0">
              <a:solidFill>
                <a:schemeClr val="bg1"/>
              </a:solidFill>
              <a:latin typeface="Times New Roman" panose="02020603050405020304" pitchFamily="18" charset="0"/>
              <a:ea typeface="SimHei" panose="02010609060101010101" pitchFamily="49" charset="-122"/>
              <a:cs typeface="Times New Roman" panose="02020603050405020304" pitchFamily="18" charset="0"/>
            </a:endParaRPr>
          </a:p>
        </p:txBody>
      </p:sp>
      <p:sp>
        <p:nvSpPr>
          <p:cNvPr id="4" name="文本框 3">
            <a:extLst>
              <a:ext uri="{FF2B5EF4-FFF2-40B4-BE49-F238E27FC236}">
                <a16:creationId xmlns:a16="http://schemas.microsoft.com/office/drawing/2014/main" id="{C674A450-0D21-4F91-A4D9-D0957934AC2F}"/>
              </a:ext>
            </a:extLst>
          </p:cNvPr>
          <p:cNvSpPr txBox="1"/>
          <p:nvPr/>
        </p:nvSpPr>
        <p:spPr>
          <a:xfrm>
            <a:off x="373310" y="972960"/>
            <a:ext cx="9827704" cy="869533"/>
          </a:xfrm>
          <a:prstGeom prst="rect">
            <a:avLst/>
          </a:prstGeom>
          <a:noFill/>
        </p:spPr>
        <p:txBody>
          <a:bodyPr wrap="square">
            <a:spAutoFit/>
          </a:bodyPr>
          <a:lstStyle/>
          <a:p>
            <a:pPr>
              <a:lnSpc>
                <a:spcPct val="150000"/>
              </a:lnSpc>
            </a:pPr>
            <a:r>
              <a:rPr lang="zh-CN" altLang="en-US"/>
              <a:t>可以类比之前讲过的迁移学习。把其它任务中学到的参数作为先验知识，对小样本集进行训练。根据对参数的约束可分为</a:t>
            </a:r>
            <a:r>
              <a:rPr lang="zh-CN" altLang="en-US">
                <a:solidFill>
                  <a:srgbClr val="C00000"/>
                </a:solidFill>
              </a:rPr>
              <a:t>参数共享</a:t>
            </a:r>
            <a:r>
              <a:rPr lang="zh-CN" altLang="en-US"/>
              <a:t>和</a:t>
            </a:r>
            <a:r>
              <a:rPr lang="zh-CN" altLang="en-US">
                <a:solidFill>
                  <a:srgbClr val="C00000"/>
                </a:solidFill>
              </a:rPr>
              <a:t>参数捆绑</a:t>
            </a:r>
            <a:r>
              <a:rPr lang="zh-CN" altLang="en-US"/>
              <a:t>：</a:t>
            </a:r>
          </a:p>
        </p:txBody>
      </p:sp>
      <p:sp>
        <p:nvSpPr>
          <p:cNvPr id="5" name="文本框 4">
            <a:extLst>
              <a:ext uri="{FF2B5EF4-FFF2-40B4-BE49-F238E27FC236}">
                <a16:creationId xmlns:a16="http://schemas.microsoft.com/office/drawing/2014/main" id="{702FA339-61C6-4468-9A0E-B2F041EF5A12}"/>
              </a:ext>
            </a:extLst>
          </p:cNvPr>
          <p:cNvSpPr txBox="1"/>
          <p:nvPr/>
        </p:nvSpPr>
        <p:spPr>
          <a:xfrm>
            <a:off x="461394" y="2130912"/>
            <a:ext cx="1803633" cy="369332"/>
          </a:xfrm>
          <a:prstGeom prst="rect">
            <a:avLst/>
          </a:prstGeom>
          <a:noFill/>
        </p:spPr>
        <p:txBody>
          <a:bodyPr wrap="square" rtlCol="0">
            <a:spAutoFit/>
          </a:bodyPr>
          <a:lstStyle/>
          <a:p>
            <a:r>
              <a:rPr lang="zh-CN" altLang="en-US"/>
              <a:t>参数共享：</a:t>
            </a:r>
          </a:p>
        </p:txBody>
      </p:sp>
      <p:pic>
        <p:nvPicPr>
          <p:cNvPr id="6" name="图片 5">
            <a:extLst>
              <a:ext uri="{FF2B5EF4-FFF2-40B4-BE49-F238E27FC236}">
                <a16:creationId xmlns:a16="http://schemas.microsoft.com/office/drawing/2014/main" id="{87A8B7C8-9216-4448-A8DE-C92DB06CDE8B}"/>
              </a:ext>
            </a:extLst>
          </p:cNvPr>
          <p:cNvPicPr>
            <a:picLocks noChangeAspect="1"/>
          </p:cNvPicPr>
          <p:nvPr/>
        </p:nvPicPr>
        <p:blipFill>
          <a:blip r:embed="rId2"/>
          <a:stretch>
            <a:fillRect/>
          </a:stretch>
        </p:blipFill>
        <p:spPr>
          <a:xfrm>
            <a:off x="130030" y="2671306"/>
            <a:ext cx="4869810" cy="3622578"/>
          </a:xfrm>
          <a:prstGeom prst="rect">
            <a:avLst/>
          </a:prstGeom>
        </p:spPr>
      </p:pic>
      <p:sp>
        <p:nvSpPr>
          <p:cNvPr id="7" name="文本框 6">
            <a:extLst>
              <a:ext uri="{FF2B5EF4-FFF2-40B4-BE49-F238E27FC236}">
                <a16:creationId xmlns:a16="http://schemas.microsoft.com/office/drawing/2014/main" id="{D646D226-A487-4CA6-9F83-6CC4C665E9C7}"/>
              </a:ext>
            </a:extLst>
          </p:cNvPr>
          <p:cNvSpPr txBox="1"/>
          <p:nvPr/>
        </p:nvSpPr>
        <p:spPr>
          <a:xfrm>
            <a:off x="5697522" y="2130912"/>
            <a:ext cx="5711506" cy="369332"/>
          </a:xfrm>
          <a:prstGeom prst="rect">
            <a:avLst/>
          </a:prstGeom>
          <a:noFill/>
        </p:spPr>
        <p:txBody>
          <a:bodyPr wrap="square" rtlCol="0">
            <a:spAutoFit/>
          </a:bodyPr>
          <a:lstStyle/>
          <a:p>
            <a:r>
              <a:rPr lang="zh-CN" altLang="en-US"/>
              <a:t>参数捆绑：把成对参数的差作为正则化项进行惩罚。</a:t>
            </a:r>
          </a:p>
        </p:txBody>
      </p:sp>
      <p:pic>
        <p:nvPicPr>
          <p:cNvPr id="8" name="图片 7">
            <a:extLst>
              <a:ext uri="{FF2B5EF4-FFF2-40B4-BE49-F238E27FC236}">
                <a16:creationId xmlns:a16="http://schemas.microsoft.com/office/drawing/2014/main" id="{28A494A9-423B-4AC5-B54E-5D3E13D360AF}"/>
              </a:ext>
            </a:extLst>
          </p:cNvPr>
          <p:cNvPicPr>
            <a:picLocks noChangeAspect="1"/>
          </p:cNvPicPr>
          <p:nvPr/>
        </p:nvPicPr>
        <p:blipFill>
          <a:blip r:embed="rId3"/>
          <a:stretch>
            <a:fillRect/>
          </a:stretch>
        </p:blipFill>
        <p:spPr>
          <a:xfrm>
            <a:off x="5371532" y="2862988"/>
            <a:ext cx="6254212" cy="3296672"/>
          </a:xfrm>
          <a:prstGeom prst="rect">
            <a:avLst/>
          </a:prstGeom>
        </p:spPr>
      </p:pic>
    </p:spTree>
    <p:extLst>
      <p:ext uri="{BB962C8B-B14F-4D97-AF65-F5344CB8AC3E}">
        <p14:creationId xmlns:p14="http://schemas.microsoft.com/office/powerpoint/2010/main" val="40701991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Arial"/>
        <a:ea typeface="楷体"/>
        <a:cs typeface=""/>
      </a:majorFont>
      <a:minorFont>
        <a:latin typeface="Arial"/>
        <a:ea typeface="楷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文档" ma:contentTypeID="0x010100F435A5B96700A64AB09A734F1EF8DE9B" ma:contentTypeVersion="2" ma:contentTypeDescription="新建文档。" ma:contentTypeScope="" ma:versionID="c641119fc0dfc6f842e22050f2d1cdc9">
  <xsd:schema xmlns:xsd="http://www.w3.org/2001/XMLSchema" xmlns:xs="http://www.w3.org/2001/XMLSchema" xmlns:p="http://schemas.microsoft.com/office/2006/metadata/properties" xmlns:ns2="bb6ef62f-3341-436f-808a-2bad618db74f" targetNamespace="http://schemas.microsoft.com/office/2006/metadata/properties" ma:root="true" ma:fieldsID="aad0337c06661fa1d1f250a5dc63cad7" ns2:_="">
    <xsd:import namespace="bb6ef62f-3341-436f-808a-2bad618db74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b6ef62f-3341-436f-808a-2bad618db74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41521C8-DBA0-45E7-A729-E42F6316C1BB}">
  <ds:schemaRefs>
    <ds:schemaRef ds:uri="http://schemas.microsoft.com/sharepoint/v3/contenttype/forms"/>
  </ds:schemaRefs>
</ds:datastoreItem>
</file>

<file path=customXml/itemProps2.xml><?xml version="1.0" encoding="utf-8"?>
<ds:datastoreItem xmlns:ds="http://schemas.openxmlformats.org/officeDocument/2006/customXml" ds:itemID="{79EE943D-46D4-43EE-8C4B-A3B64E996AA3}">
  <ds:schemaRefs>
    <ds:schemaRef ds:uri="http://schemas.microsoft.com/office/2006/documentManagement/types"/>
    <ds:schemaRef ds:uri="http://purl.org/dc/terms/"/>
    <ds:schemaRef ds:uri="http://www.w3.org/XML/1998/namespace"/>
    <ds:schemaRef ds:uri="http://purl.org/dc/elements/1.1/"/>
    <ds:schemaRef ds:uri="http://schemas.microsoft.com/office/infopath/2007/PartnerControls"/>
    <ds:schemaRef ds:uri="http://purl.org/dc/dcmitype/"/>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1FFCB8A2-16DE-4404-AB32-6F637C845E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b6ef62f-3341-436f-808a-2bad618db74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3224</TotalTime>
  <Words>1211</Words>
  <Application>Microsoft Office PowerPoint</Application>
  <PresentationFormat>宽屏</PresentationFormat>
  <Paragraphs>114</Paragraphs>
  <Slides>18</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-apple-system</vt:lpstr>
      <vt:lpstr>Optima</vt:lpstr>
      <vt:lpstr>等线</vt:lpstr>
      <vt:lpstr>Arial</vt:lpstr>
      <vt:lpstr>Times New Roman</vt:lpstr>
      <vt:lpstr>Wingdings</vt:lpstr>
      <vt:lpstr>Office Theme</vt:lpstr>
      <vt:lpstr>2021. 组会汇报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2021年《神经网络和深度学习》轮讲</dc:title>
  <dc:creator>李盛洲</dc:creator>
  <cp:lastModifiedBy>张 光捷</cp:lastModifiedBy>
  <cp:revision>7</cp:revision>
  <dcterms:created xsi:type="dcterms:W3CDTF">2021-10-11T05:19:51Z</dcterms:created>
  <dcterms:modified xsi:type="dcterms:W3CDTF">2021-12-20T03:44:01Z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0x010100F435A5B96700A64AB09A734F1EF8DE9B</vt:lpwstr>
  </property>
</Properties>
</file>