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84" r:id="rId4"/>
  </p:sldMasterIdLst>
  <p:notesMasterIdLst>
    <p:notesMasterId r:id="rId19"/>
  </p:notesMasterIdLst>
  <p:sldIdLst>
    <p:sldId id="256" r:id="rId5"/>
    <p:sldId id="275" r:id="rId6"/>
    <p:sldId id="277" r:id="rId7"/>
    <p:sldId id="267" r:id="rId8"/>
    <p:sldId id="266" r:id="rId9"/>
    <p:sldId id="276" r:id="rId10"/>
    <p:sldId id="269" r:id="rId11"/>
    <p:sldId id="273" r:id="rId12"/>
    <p:sldId id="268" r:id="rId13"/>
    <p:sldId id="270" r:id="rId14"/>
    <p:sldId id="271" r:id="rId15"/>
    <p:sldId id="272" r:id="rId16"/>
    <p:sldId id="274" r:id="rId17"/>
    <p:sldId id="25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F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CABA3E-7804-134F-8B0C-7453C929806E}" v="7762" dt="2021-10-18T06:55:31.2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47"/>
    <p:restoredTop sz="95884"/>
  </p:normalViewPr>
  <p:slideViewPr>
    <p:cSldViewPr snapToGrid="0" snapToObjects="1">
      <p:cViewPr varScale="1">
        <p:scale>
          <a:sx n="119" d="100"/>
          <a:sy n="119" d="100"/>
        </p:scale>
        <p:origin x="3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盛洲" userId="0108038f-d780-4a16-99c5-c4ddede839b3" providerId="ADAL" clId="{D1CABA3E-7804-134F-8B0C-7453C929806E}"/>
    <pc:docChg chg="undo redo custSel addSld delSld modSld">
      <pc:chgData name="李盛洲" userId="0108038f-d780-4a16-99c5-c4ddede839b3" providerId="ADAL" clId="{D1CABA3E-7804-134F-8B0C-7453C929806E}" dt="2021-10-18T06:56:06.809" v="51423" actId="207"/>
      <pc:docMkLst>
        <pc:docMk/>
      </pc:docMkLst>
      <pc:sldChg chg="addSp modSp mod">
        <pc:chgData name="李盛洲" userId="0108038f-d780-4a16-99c5-c4ddede839b3" providerId="ADAL" clId="{D1CABA3E-7804-134F-8B0C-7453C929806E}" dt="2021-10-13T05:41:42.602" v="7432" actId="1076"/>
        <pc:sldMkLst>
          <pc:docMk/>
          <pc:sldMk cId="127937850" sldId="257"/>
        </pc:sldMkLst>
        <pc:spChg chg="mod">
          <ac:chgData name="李盛洲" userId="0108038f-d780-4a16-99c5-c4ddede839b3" providerId="ADAL" clId="{D1CABA3E-7804-134F-8B0C-7453C929806E}" dt="2021-10-11T06:23:50.890" v="3078" actId="1076"/>
          <ac:spMkLst>
            <pc:docMk/>
            <pc:sldMk cId="127937850" sldId="257"/>
            <ac:spMk id="2" creationId="{D09B20BD-DF51-D040-8347-BBC050F282C6}"/>
          </ac:spMkLst>
        </pc:spChg>
        <pc:spChg chg="add mod">
          <ac:chgData name="李盛洲" userId="0108038f-d780-4a16-99c5-c4ddede839b3" providerId="ADAL" clId="{D1CABA3E-7804-134F-8B0C-7453C929806E}" dt="2021-10-13T05:41:18.383" v="7426" actId="14100"/>
          <ac:spMkLst>
            <pc:docMk/>
            <pc:sldMk cId="127937850" sldId="257"/>
            <ac:spMk id="3" creationId="{A40C6AC9-6578-E141-9D65-B62725A7CECC}"/>
          </ac:spMkLst>
        </pc:spChg>
        <pc:spChg chg="mod">
          <ac:chgData name="李盛洲" userId="0108038f-d780-4a16-99c5-c4ddede839b3" providerId="ADAL" clId="{D1CABA3E-7804-134F-8B0C-7453C929806E}" dt="2021-10-13T05:41:31.461" v="7429" actId="20577"/>
          <ac:spMkLst>
            <pc:docMk/>
            <pc:sldMk cId="127937850" sldId="257"/>
            <ac:spMk id="5" creationId="{A11784F7-9D51-D44E-A0E8-89E3783A3D99}"/>
          </ac:spMkLst>
        </pc:spChg>
        <pc:spChg chg="add mod">
          <ac:chgData name="李盛洲" userId="0108038f-d780-4a16-99c5-c4ddede839b3" providerId="ADAL" clId="{D1CABA3E-7804-134F-8B0C-7453C929806E}" dt="2021-10-13T05:41:39.351" v="7431" actId="1076"/>
          <ac:spMkLst>
            <pc:docMk/>
            <pc:sldMk cId="127937850" sldId="257"/>
            <ac:spMk id="6" creationId="{6EC568F4-C838-3C49-B747-7F618F696C54}"/>
          </ac:spMkLst>
        </pc:spChg>
        <pc:spChg chg="add mod">
          <ac:chgData name="李盛洲" userId="0108038f-d780-4a16-99c5-c4ddede839b3" providerId="ADAL" clId="{D1CABA3E-7804-134F-8B0C-7453C929806E}" dt="2021-10-13T05:41:14.555" v="7425" actId="1076"/>
          <ac:spMkLst>
            <pc:docMk/>
            <pc:sldMk cId="127937850" sldId="257"/>
            <ac:spMk id="8" creationId="{26C230E4-D9E2-5242-BB7A-E72DBADBC11A}"/>
          </ac:spMkLst>
        </pc:spChg>
        <pc:grpChg chg="add mod">
          <ac:chgData name="李盛洲" userId="0108038f-d780-4a16-99c5-c4ddede839b3" providerId="ADAL" clId="{D1CABA3E-7804-134F-8B0C-7453C929806E}" dt="2021-10-13T05:41:42.602" v="7432" actId="1076"/>
          <ac:grpSpMkLst>
            <pc:docMk/>
            <pc:sldMk cId="127937850" sldId="257"/>
            <ac:grpSpMk id="9" creationId="{A0707D03-13EC-2C41-9514-FE38DD0F5177}"/>
          </ac:grpSpMkLst>
        </pc:grpChg>
      </pc:sldChg>
      <pc:sldChg chg="del">
        <pc:chgData name="李盛洲" userId="0108038f-d780-4a16-99c5-c4ddede839b3" providerId="ADAL" clId="{D1CABA3E-7804-134F-8B0C-7453C929806E}" dt="2021-10-13T07:39:56.773" v="16078" actId="2696"/>
        <pc:sldMkLst>
          <pc:docMk/>
          <pc:sldMk cId="2598153955" sldId="258"/>
        </pc:sldMkLst>
      </pc:sldChg>
      <pc:sldChg chg="addSp delSp modSp new mod">
        <pc:chgData name="李盛洲" userId="0108038f-d780-4a16-99c5-c4ddede839b3" providerId="ADAL" clId="{D1CABA3E-7804-134F-8B0C-7453C929806E}" dt="2021-10-11T05:49:53.888" v="1651" actId="207"/>
        <pc:sldMkLst>
          <pc:docMk/>
          <pc:sldMk cId="3335587665" sldId="260"/>
        </pc:sldMkLst>
        <pc:spChg chg="add mod">
          <ac:chgData name="李盛洲" userId="0108038f-d780-4a16-99c5-c4ddede839b3" providerId="ADAL" clId="{D1CABA3E-7804-134F-8B0C-7453C929806E}" dt="2021-10-11T05:48:45.988" v="1633" actId="1076"/>
          <ac:spMkLst>
            <pc:docMk/>
            <pc:sldMk cId="3335587665" sldId="260"/>
            <ac:spMk id="2" creationId="{A9ACDD7F-98CE-3E4E-870C-84727D624B55}"/>
          </ac:spMkLst>
        </pc:spChg>
        <pc:spChg chg="add mod">
          <ac:chgData name="李盛洲" userId="0108038f-d780-4a16-99c5-c4ddede839b3" providerId="ADAL" clId="{D1CABA3E-7804-134F-8B0C-7453C929806E}" dt="2021-10-11T05:28:38.364" v="767" actId="14100"/>
          <ac:spMkLst>
            <pc:docMk/>
            <pc:sldMk cId="3335587665" sldId="260"/>
            <ac:spMk id="3" creationId="{19138766-891A-0E4E-B3BE-E891CAF88706}"/>
          </ac:spMkLst>
        </pc:spChg>
        <pc:spChg chg="add mod">
          <ac:chgData name="李盛洲" userId="0108038f-d780-4a16-99c5-c4ddede839b3" providerId="ADAL" clId="{D1CABA3E-7804-134F-8B0C-7453C929806E}" dt="2021-10-11T05:29:42.130" v="774" actId="207"/>
          <ac:spMkLst>
            <pc:docMk/>
            <pc:sldMk cId="3335587665" sldId="260"/>
            <ac:spMk id="4" creationId="{D3C66BFB-1BD6-9441-8798-3F911B7C24D0}"/>
          </ac:spMkLst>
        </pc:spChg>
        <pc:spChg chg="add mod">
          <ac:chgData name="李盛洲" userId="0108038f-d780-4a16-99c5-c4ddede839b3" providerId="ADAL" clId="{D1CABA3E-7804-134F-8B0C-7453C929806E}" dt="2021-10-11T05:48:53.399" v="1635" actId="1076"/>
          <ac:spMkLst>
            <pc:docMk/>
            <pc:sldMk cId="3335587665" sldId="260"/>
            <ac:spMk id="6" creationId="{33EE4D13-CFA6-A543-9569-5D87576593A3}"/>
          </ac:spMkLst>
        </pc:spChg>
        <pc:spChg chg="add mod">
          <ac:chgData name="李盛洲" userId="0108038f-d780-4a16-99c5-c4ddede839b3" providerId="ADAL" clId="{D1CABA3E-7804-134F-8B0C-7453C929806E}" dt="2021-10-11T05:35:01.524" v="1094" actId="1076"/>
          <ac:spMkLst>
            <pc:docMk/>
            <pc:sldMk cId="3335587665" sldId="260"/>
            <ac:spMk id="7" creationId="{B65614C6-AB78-5C4D-A9ED-6BD428FA073F}"/>
          </ac:spMkLst>
        </pc:spChg>
        <pc:spChg chg="add mod">
          <ac:chgData name="李盛洲" userId="0108038f-d780-4a16-99c5-c4ddede839b3" providerId="ADAL" clId="{D1CABA3E-7804-134F-8B0C-7453C929806E}" dt="2021-10-11T05:35:04.097" v="1095" actId="1076"/>
          <ac:spMkLst>
            <pc:docMk/>
            <pc:sldMk cId="3335587665" sldId="260"/>
            <ac:spMk id="8" creationId="{16FDD08E-4EBA-D341-9AFC-CF9F9C8C4AB7}"/>
          </ac:spMkLst>
        </pc:spChg>
        <pc:spChg chg="add mod">
          <ac:chgData name="李盛洲" userId="0108038f-d780-4a16-99c5-c4ddede839b3" providerId="ADAL" clId="{D1CABA3E-7804-134F-8B0C-7453C929806E}" dt="2021-10-11T05:36:34.423" v="1153" actId="1076"/>
          <ac:spMkLst>
            <pc:docMk/>
            <pc:sldMk cId="3335587665" sldId="260"/>
            <ac:spMk id="9" creationId="{B923FC22-4B7D-5844-9E24-CF7C223871F5}"/>
          </ac:spMkLst>
        </pc:spChg>
        <pc:spChg chg="add mod">
          <ac:chgData name="李盛洲" userId="0108038f-d780-4a16-99c5-c4ddede839b3" providerId="ADAL" clId="{D1CABA3E-7804-134F-8B0C-7453C929806E}" dt="2021-10-11T05:49:09.310" v="1638" actId="14100"/>
          <ac:spMkLst>
            <pc:docMk/>
            <pc:sldMk cId="3335587665" sldId="260"/>
            <ac:spMk id="11" creationId="{74D51678-571B-E942-AD20-AA7ED1E60F4B}"/>
          </ac:spMkLst>
        </pc:spChg>
        <pc:spChg chg="add mod">
          <ac:chgData name="李盛洲" userId="0108038f-d780-4a16-99c5-c4ddede839b3" providerId="ADAL" clId="{D1CABA3E-7804-134F-8B0C-7453C929806E}" dt="2021-10-11T05:39:25.327" v="1231" actId="20577"/>
          <ac:spMkLst>
            <pc:docMk/>
            <pc:sldMk cId="3335587665" sldId="260"/>
            <ac:spMk id="12" creationId="{F38E748E-0FDB-054A-9F69-8FDB048D089F}"/>
          </ac:spMkLst>
        </pc:spChg>
        <pc:spChg chg="add del mod">
          <ac:chgData name="李盛洲" userId="0108038f-d780-4a16-99c5-c4ddede839b3" providerId="ADAL" clId="{D1CABA3E-7804-134F-8B0C-7453C929806E}" dt="2021-10-11T05:40:20.664" v="1240"/>
          <ac:spMkLst>
            <pc:docMk/>
            <pc:sldMk cId="3335587665" sldId="260"/>
            <ac:spMk id="14" creationId="{AA6CA4E2-E00F-8945-8040-1B6A8B0941A9}"/>
          </ac:spMkLst>
        </pc:spChg>
        <pc:spChg chg="add mod">
          <ac:chgData name="李盛洲" userId="0108038f-d780-4a16-99c5-c4ddede839b3" providerId="ADAL" clId="{D1CABA3E-7804-134F-8B0C-7453C929806E}" dt="2021-10-11T05:40:39.984" v="1247" actId="14100"/>
          <ac:spMkLst>
            <pc:docMk/>
            <pc:sldMk cId="3335587665" sldId="260"/>
            <ac:spMk id="15" creationId="{80D54533-66CE-654A-A939-316B565C6D3F}"/>
          </ac:spMkLst>
        </pc:spChg>
        <pc:spChg chg="add mod">
          <ac:chgData name="李盛洲" userId="0108038f-d780-4a16-99c5-c4ddede839b3" providerId="ADAL" clId="{D1CABA3E-7804-134F-8B0C-7453C929806E}" dt="2021-10-11T05:45:42.014" v="1439" actId="1076"/>
          <ac:spMkLst>
            <pc:docMk/>
            <pc:sldMk cId="3335587665" sldId="260"/>
            <ac:spMk id="16" creationId="{60BFC94D-CB59-514B-BC48-AE2DC5E162D8}"/>
          </ac:spMkLst>
        </pc:spChg>
        <pc:spChg chg="add mod">
          <ac:chgData name="李盛洲" userId="0108038f-d780-4a16-99c5-c4ddede839b3" providerId="ADAL" clId="{D1CABA3E-7804-134F-8B0C-7453C929806E}" dt="2021-10-11T05:45:36.227" v="1438" actId="14100"/>
          <ac:spMkLst>
            <pc:docMk/>
            <pc:sldMk cId="3335587665" sldId="260"/>
            <ac:spMk id="17" creationId="{B3D5C1F7-F4F4-F84F-ADC1-D773953FE933}"/>
          </ac:spMkLst>
        </pc:spChg>
        <pc:spChg chg="add mod">
          <ac:chgData name="李盛洲" userId="0108038f-d780-4a16-99c5-c4ddede839b3" providerId="ADAL" clId="{D1CABA3E-7804-134F-8B0C-7453C929806E}" dt="2021-10-11T05:49:53.888" v="1651" actId="207"/>
          <ac:spMkLst>
            <pc:docMk/>
            <pc:sldMk cId="3335587665" sldId="260"/>
            <ac:spMk id="19" creationId="{707E6697-000A-7E42-ABC1-5A21C1C7BA87}"/>
          </ac:spMkLst>
        </pc:spChg>
        <pc:grpChg chg="add mod">
          <ac:chgData name="李盛洲" userId="0108038f-d780-4a16-99c5-c4ddede839b3" providerId="ADAL" clId="{D1CABA3E-7804-134F-8B0C-7453C929806E}" dt="2021-10-11T05:48:49.001" v="1634" actId="1076"/>
          <ac:grpSpMkLst>
            <pc:docMk/>
            <pc:sldMk cId="3335587665" sldId="260"/>
            <ac:grpSpMk id="5" creationId="{0399D19B-11F5-D142-8C84-7D76C2552D96}"/>
          </ac:grpSpMkLst>
        </pc:grpChg>
        <pc:grpChg chg="add mod">
          <ac:chgData name="李盛洲" userId="0108038f-d780-4a16-99c5-c4ddede839b3" providerId="ADAL" clId="{D1CABA3E-7804-134F-8B0C-7453C929806E}" dt="2021-10-11T05:48:56.510" v="1636" actId="1076"/>
          <ac:grpSpMkLst>
            <pc:docMk/>
            <pc:sldMk cId="3335587665" sldId="260"/>
            <ac:grpSpMk id="10" creationId="{0586B9D3-656A-B44A-B9A3-C7FC6810673D}"/>
          </ac:grpSpMkLst>
        </pc:grpChg>
        <pc:grpChg chg="add mod">
          <ac:chgData name="李盛洲" userId="0108038f-d780-4a16-99c5-c4ddede839b3" providerId="ADAL" clId="{D1CABA3E-7804-134F-8B0C-7453C929806E}" dt="2021-10-11T05:48:59.882" v="1637" actId="1076"/>
          <ac:grpSpMkLst>
            <pc:docMk/>
            <pc:sldMk cId="3335587665" sldId="260"/>
            <ac:grpSpMk id="13" creationId="{15553D41-FCD6-074A-9C3A-754D1D941692}"/>
          </ac:grpSpMkLst>
        </pc:grpChg>
        <pc:grpChg chg="add mod">
          <ac:chgData name="李盛洲" userId="0108038f-d780-4a16-99c5-c4ddede839b3" providerId="ADAL" clId="{D1CABA3E-7804-134F-8B0C-7453C929806E}" dt="2021-10-11T05:49:13.717" v="1639" actId="1076"/>
          <ac:grpSpMkLst>
            <pc:docMk/>
            <pc:sldMk cId="3335587665" sldId="260"/>
            <ac:grpSpMk id="18" creationId="{C47CF484-08C6-5840-817F-B79B89E0D47A}"/>
          </ac:grpSpMkLst>
        </pc:grpChg>
      </pc:sldChg>
      <pc:sldChg chg="addSp modSp new mod">
        <pc:chgData name="李盛洲" userId="0108038f-d780-4a16-99c5-c4ddede839b3" providerId="ADAL" clId="{D1CABA3E-7804-134F-8B0C-7453C929806E}" dt="2021-10-11T06:46:48.295" v="4735" actId="1076"/>
        <pc:sldMkLst>
          <pc:docMk/>
          <pc:sldMk cId="2913215535" sldId="261"/>
        </pc:sldMkLst>
        <pc:spChg chg="add mod">
          <ac:chgData name="李盛洲" userId="0108038f-d780-4a16-99c5-c4ddede839b3" providerId="ADAL" clId="{D1CABA3E-7804-134F-8B0C-7453C929806E}" dt="2021-10-11T06:23:52.742" v="3079"/>
          <ac:spMkLst>
            <pc:docMk/>
            <pc:sldMk cId="2913215535" sldId="261"/>
            <ac:spMk id="2" creationId="{F42E465A-04A3-6947-8B81-BB62064479B3}"/>
          </ac:spMkLst>
        </pc:spChg>
        <pc:spChg chg="add mod">
          <ac:chgData name="李盛洲" userId="0108038f-d780-4a16-99c5-c4ddede839b3" providerId="ADAL" clId="{D1CABA3E-7804-134F-8B0C-7453C929806E}" dt="2021-10-11T06:24:17.184" v="3106" actId="113"/>
          <ac:spMkLst>
            <pc:docMk/>
            <pc:sldMk cId="2913215535" sldId="261"/>
            <ac:spMk id="3" creationId="{E6DC7E42-8858-FF4E-AEB1-7439E14C946F}"/>
          </ac:spMkLst>
        </pc:spChg>
        <pc:spChg chg="add mod">
          <ac:chgData name="李盛洲" userId="0108038f-d780-4a16-99c5-c4ddede839b3" providerId="ADAL" clId="{D1CABA3E-7804-134F-8B0C-7453C929806E}" dt="2021-10-11T06:46:32.874" v="4732" actId="404"/>
          <ac:spMkLst>
            <pc:docMk/>
            <pc:sldMk cId="2913215535" sldId="261"/>
            <ac:spMk id="4" creationId="{4D45CE2A-BB10-9A4C-BAF6-D6A34913EA15}"/>
          </ac:spMkLst>
        </pc:spChg>
        <pc:spChg chg="add mod">
          <ac:chgData name="李盛洲" userId="0108038f-d780-4a16-99c5-c4ddede839b3" providerId="ADAL" clId="{D1CABA3E-7804-134F-8B0C-7453C929806E}" dt="2021-10-11T06:46:40.508" v="4733" actId="1076"/>
          <ac:spMkLst>
            <pc:docMk/>
            <pc:sldMk cId="2913215535" sldId="261"/>
            <ac:spMk id="5" creationId="{D156610C-5999-5B4D-A467-29F95AE8DB88}"/>
          </ac:spMkLst>
        </pc:spChg>
        <pc:spChg chg="add mod">
          <ac:chgData name="李盛洲" userId="0108038f-d780-4a16-99c5-c4ddede839b3" providerId="ADAL" clId="{D1CABA3E-7804-134F-8B0C-7453C929806E}" dt="2021-10-11T06:46:44.258" v="4734" actId="1076"/>
          <ac:spMkLst>
            <pc:docMk/>
            <pc:sldMk cId="2913215535" sldId="261"/>
            <ac:spMk id="7" creationId="{0947C5F4-4D23-CD40-ABC4-24DEA90B8206}"/>
          </ac:spMkLst>
        </pc:spChg>
        <pc:spChg chg="add mod">
          <ac:chgData name="李盛洲" userId="0108038f-d780-4a16-99c5-c4ddede839b3" providerId="ADAL" clId="{D1CABA3E-7804-134F-8B0C-7453C929806E}" dt="2021-10-11T06:42:43.060" v="4264" actId="1076"/>
          <ac:spMkLst>
            <pc:docMk/>
            <pc:sldMk cId="2913215535" sldId="261"/>
            <ac:spMk id="8" creationId="{A3505A7F-FEA2-9B4D-A12B-816C0E3BD87E}"/>
          </ac:spMkLst>
        </pc:spChg>
        <pc:grpChg chg="add mod">
          <ac:chgData name="李盛洲" userId="0108038f-d780-4a16-99c5-c4ddede839b3" providerId="ADAL" clId="{D1CABA3E-7804-134F-8B0C-7453C929806E}" dt="2021-10-11T06:46:48.295" v="4735" actId="1076"/>
          <ac:grpSpMkLst>
            <pc:docMk/>
            <pc:sldMk cId="2913215535" sldId="261"/>
            <ac:grpSpMk id="9" creationId="{32B38AA5-F94A-8245-9A21-76D00D28D114}"/>
          </ac:grpSpMkLst>
        </pc:grpChg>
        <pc:picChg chg="add mod">
          <ac:chgData name="李盛洲" userId="0108038f-d780-4a16-99c5-c4ddede839b3" providerId="ADAL" clId="{D1CABA3E-7804-134F-8B0C-7453C929806E}" dt="2021-10-11T06:31:37.586" v="3801" actId="1076"/>
          <ac:picMkLst>
            <pc:docMk/>
            <pc:sldMk cId="2913215535" sldId="261"/>
            <ac:picMk id="6" creationId="{4F0ADD91-3A30-6743-97BF-CCDE130CD077}"/>
          </ac:picMkLst>
        </pc:picChg>
      </pc:sldChg>
      <pc:sldChg chg="addSp delSp modSp new mod">
        <pc:chgData name="李盛洲" userId="0108038f-d780-4a16-99c5-c4ddede839b3" providerId="ADAL" clId="{D1CABA3E-7804-134F-8B0C-7453C929806E}" dt="2021-10-13T05:39:29.355" v="7401" actId="207"/>
        <pc:sldMkLst>
          <pc:docMk/>
          <pc:sldMk cId="644427470" sldId="262"/>
        </pc:sldMkLst>
        <pc:spChg chg="add mod">
          <ac:chgData name="李盛洲" userId="0108038f-d780-4a16-99c5-c4ddede839b3" providerId="ADAL" clId="{D1CABA3E-7804-134F-8B0C-7453C929806E}" dt="2021-10-11T06:49:51.963" v="4772" actId="2711"/>
          <ac:spMkLst>
            <pc:docMk/>
            <pc:sldMk cId="644427470" sldId="262"/>
            <ac:spMk id="2" creationId="{DAF76487-92BC-B44A-9A35-1A45550D954D}"/>
          </ac:spMkLst>
        </pc:spChg>
        <pc:spChg chg="add del mod">
          <ac:chgData name="李盛洲" userId="0108038f-d780-4a16-99c5-c4ddede839b3" providerId="ADAL" clId="{D1CABA3E-7804-134F-8B0C-7453C929806E}" dt="2021-10-11T06:49:30.034" v="4765"/>
          <ac:spMkLst>
            <pc:docMk/>
            <pc:sldMk cId="644427470" sldId="262"/>
            <ac:spMk id="3" creationId="{DA44F839-CEFB-7246-9596-9E5537A7D062}"/>
          </ac:spMkLst>
        </pc:spChg>
        <pc:spChg chg="add mod">
          <ac:chgData name="李盛洲" userId="0108038f-d780-4a16-99c5-c4ddede839b3" providerId="ADAL" clId="{D1CABA3E-7804-134F-8B0C-7453C929806E}" dt="2021-10-11T07:06:36.840" v="6118" actId="1076"/>
          <ac:spMkLst>
            <pc:docMk/>
            <pc:sldMk cId="644427470" sldId="262"/>
            <ac:spMk id="4" creationId="{1A3C8104-78CA-0445-98DD-89962245B16D}"/>
          </ac:spMkLst>
        </pc:spChg>
        <pc:spChg chg="add mod">
          <ac:chgData name="李盛洲" userId="0108038f-d780-4a16-99c5-c4ddede839b3" providerId="ADAL" clId="{D1CABA3E-7804-134F-8B0C-7453C929806E}" dt="2021-10-11T06:54:24.813" v="5178" actId="767"/>
          <ac:spMkLst>
            <pc:docMk/>
            <pc:sldMk cId="644427470" sldId="262"/>
            <ac:spMk id="5" creationId="{BD4BAA6A-8585-944B-9DE0-293B7A25E5F8}"/>
          </ac:spMkLst>
        </pc:spChg>
        <pc:spChg chg="add mod">
          <ac:chgData name="李盛洲" userId="0108038f-d780-4a16-99c5-c4ddede839b3" providerId="ADAL" clId="{D1CABA3E-7804-134F-8B0C-7453C929806E}" dt="2021-10-11T07:06:39.765" v="6119" actId="1076"/>
          <ac:spMkLst>
            <pc:docMk/>
            <pc:sldMk cId="644427470" sldId="262"/>
            <ac:spMk id="6" creationId="{F7B412A3-2C52-D14D-BCAF-EAADF0622978}"/>
          </ac:spMkLst>
        </pc:spChg>
        <pc:spChg chg="add mod">
          <ac:chgData name="李盛洲" userId="0108038f-d780-4a16-99c5-c4ddede839b3" providerId="ADAL" clId="{D1CABA3E-7804-134F-8B0C-7453C929806E}" dt="2021-10-13T05:39:29.355" v="7401" actId="207"/>
          <ac:spMkLst>
            <pc:docMk/>
            <pc:sldMk cId="644427470" sldId="262"/>
            <ac:spMk id="8" creationId="{4C48D58E-2E9D-7345-A3E8-6FB0B8799344}"/>
          </ac:spMkLst>
        </pc:spChg>
      </pc:sldChg>
      <pc:sldChg chg="addSp delSp modSp new mod">
        <pc:chgData name="李盛洲" userId="0108038f-d780-4a16-99c5-c4ddede839b3" providerId="ADAL" clId="{D1CABA3E-7804-134F-8B0C-7453C929806E}" dt="2021-10-13T06:08:17.540" v="9960" actId="113"/>
        <pc:sldMkLst>
          <pc:docMk/>
          <pc:sldMk cId="23639822" sldId="263"/>
        </pc:sldMkLst>
        <pc:spChg chg="add mod">
          <ac:chgData name="李盛洲" userId="0108038f-d780-4a16-99c5-c4ddede839b3" providerId="ADAL" clId="{D1CABA3E-7804-134F-8B0C-7453C929806E}" dt="2021-10-13T05:53:32.397" v="9291" actId="20577"/>
          <ac:spMkLst>
            <pc:docMk/>
            <pc:sldMk cId="23639822" sldId="263"/>
            <ac:spMk id="2" creationId="{D7ECD812-C2A5-A846-84FD-44E4F4B7ABC8}"/>
          </ac:spMkLst>
        </pc:spChg>
        <pc:spChg chg="add mod">
          <ac:chgData name="李盛洲" userId="0108038f-d780-4a16-99c5-c4ddede839b3" providerId="ADAL" clId="{D1CABA3E-7804-134F-8B0C-7453C929806E}" dt="2021-10-13T06:07:04.411" v="9948" actId="1076"/>
          <ac:spMkLst>
            <pc:docMk/>
            <pc:sldMk cId="23639822" sldId="263"/>
            <ac:spMk id="3" creationId="{5C9D9BBC-04CE-8A44-9BE2-1C5AA443E938}"/>
          </ac:spMkLst>
        </pc:spChg>
        <pc:spChg chg="add mod">
          <ac:chgData name="李盛洲" userId="0108038f-d780-4a16-99c5-c4ddede839b3" providerId="ADAL" clId="{D1CABA3E-7804-134F-8B0C-7453C929806E}" dt="2021-10-13T06:06:47.864" v="9944" actId="14100"/>
          <ac:spMkLst>
            <pc:docMk/>
            <pc:sldMk cId="23639822" sldId="263"/>
            <ac:spMk id="4" creationId="{FFB4D8C9-6A93-D047-8089-BC95850F26A3}"/>
          </ac:spMkLst>
        </pc:spChg>
        <pc:spChg chg="add mod">
          <ac:chgData name="李盛洲" userId="0108038f-d780-4a16-99c5-c4ddede839b3" providerId="ADAL" clId="{D1CABA3E-7804-134F-8B0C-7453C929806E}" dt="2021-10-13T06:08:17.540" v="9960" actId="113"/>
          <ac:spMkLst>
            <pc:docMk/>
            <pc:sldMk cId="23639822" sldId="263"/>
            <ac:spMk id="5" creationId="{E2C1F8EE-4DD4-DB41-A068-44129A6F4FC5}"/>
          </ac:spMkLst>
        </pc:spChg>
        <pc:spChg chg="add del mod">
          <ac:chgData name="李盛洲" userId="0108038f-d780-4a16-99c5-c4ddede839b3" providerId="ADAL" clId="{D1CABA3E-7804-134F-8B0C-7453C929806E}" dt="2021-10-13T06:06:21.971" v="9936" actId="21"/>
          <ac:spMkLst>
            <pc:docMk/>
            <pc:sldMk cId="23639822" sldId="263"/>
            <ac:spMk id="7" creationId="{69CA2F7F-DCEE-DB4A-8CEA-A2B982E31A6D}"/>
          </ac:spMkLst>
        </pc:spChg>
        <pc:grpChg chg="add mod">
          <ac:chgData name="李盛洲" userId="0108038f-d780-4a16-99c5-c4ddede839b3" providerId="ADAL" clId="{D1CABA3E-7804-134F-8B0C-7453C929806E}" dt="2021-10-13T06:07:08.991" v="9949" actId="1076"/>
          <ac:grpSpMkLst>
            <pc:docMk/>
            <pc:sldMk cId="23639822" sldId="263"/>
            <ac:grpSpMk id="6" creationId="{CB4802FF-4227-4F44-BD84-5254474C1356}"/>
          </ac:grpSpMkLst>
        </pc:grpChg>
      </pc:sldChg>
      <pc:sldChg chg="addSp modSp new mod modAnim">
        <pc:chgData name="李盛洲" userId="0108038f-d780-4a16-99c5-c4ddede839b3" providerId="ADAL" clId="{D1CABA3E-7804-134F-8B0C-7453C929806E}" dt="2021-10-13T08:01:15.931" v="17547"/>
        <pc:sldMkLst>
          <pc:docMk/>
          <pc:sldMk cId="1836703216" sldId="264"/>
        </pc:sldMkLst>
        <pc:spChg chg="add mod">
          <ac:chgData name="李盛洲" userId="0108038f-d780-4a16-99c5-c4ddede839b3" providerId="ADAL" clId="{D1CABA3E-7804-134F-8B0C-7453C929806E}" dt="2021-10-13T07:21:15.241" v="14136" actId="20577"/>
          <ac:spMkLst>
            <pc:docMk/>
            <pc:sldMk cId="1836703216" sldId="264"/>
            <ac:spMk id="2" creationId="{DDC59D13-3FE4-A240-8043-3EB19A75343D}"/>
          </ac:spMkLst>
        </pc:spChg>
        <pc:spChg chg="add mod">
          <ac:chgData name="李盛洲" userId="0108038f-d780-4a16-99c5-c4ddede839b3" providerId="ADAL" clId="{D1CABA3E-7804-134F-8B0C-7453C929806E}" dt="2021-10-13T07:21:37.929" v="14147" actId="1076"/>
          <ac:spMkLst>
            <pc:docMk/>
            <pc:sldMk cId="1836703216" sldId="264"/>
            <ac:spMk id="3" creationId="{2838EC4D-8865-8A48-ADB2-A40DFB1FB09F}"/>
          </ac:spMkLst>
        </pc:spChg>
        <pc:spChg chg="add mod">
          <ac:chgData name="李盛洲" userId="0108038f-d780-4a16-99c5-c4ddede839b3" providerId="ADAL" clId="{D1CABA3E-7804-134F-8B0C-7453C929806E}" dt="2021-10-13T07:22:04.047" v="14250" actId="207"/>
          <ac:spMkLst>
            <pc:docMk/>
            <pc:sldMk cId="1836703216" sldId="264"/>
            <ac:spMk id="4" creationId="{59821B25-6899-D547-9F20-35982C26355D}"/>
          </ac:spMkLst>
        </pc:spChg>
        <pc:spChg chg="add mod">
          <ac:chgData name="李盛洲" userId="0108038f-d780-4a16-99c5-c4ddede839b3" providerId="ADAL" clId="{D1CABA3E-7804-134F-8B0C-7453C929806E}" dt="2021-10-13T07:54:36.393" v="17068" actId="2710"/>
          <ac:spMkLst>
            <pc:docMk/>
            <pc:sldMk cId="1836703216" sldId="264"/>
            <ac:spMk id="5" creationId="{77E24B14-4C00-A745-8957-1CBD3ACA2961}"/>
          </ac:spMkLst>
        </pc:spChg>
        <pc:spChg chg="add mod">
          <ac:chgData name="李盛洲" userId="0108038f-d780-4a16-99c5-c4ddede839b3" providerId="ADAL" clId="{D1CABA3E-7804-134F-8B0C-7453C929806E}" dt="2021-10-13T08:01:09.165" v="17546" actId="1076"/>
          <ac:spMkLst>
            <pc:docMk/>
            <pc:sldMk cId="1836703216" sldId="264"/>
            <ac:spMk id="6" creationId="{0AFB95F3-74F9-A74F-BE27-FDB1E02F49AB}"/>
          </ac:spMkLst>
        </pc:spChg>
      </pc:sldChg>
      <pc:sldChg chg="addSp modSp new mod">
        <pc:chgData name="李盛洲" userId="0108038f-d780-4a16-99c5-c4ddede839b3" providerId="ADAL" clId="{D1CABA3E-7804-134F-8B0C-7453C929806E}" dt="2021-10-13T05:38:01.711" v="7369" actId="1076"/>
        <pc:sldMkLst>
          <pc:docMk/>
          <pc:sldMk cId="1133574813" sldId="265"/>
        </pc:sldMkLst>
        <pc:spChg chg="add mod">
          <ac:chgData name="李盛洲" userId="0108038f-d780-4a16-99c5-c4ddede839b3" providerId="ADAL" clId="{D1CABA3E-7804-134F-8B0C-7453C929806E}" dt="2021-10-13T05:38:01.711" v="7369" actId="1076"/>
          <ac:spMkLst>
            <pc:docMk/>
            <pc:sldMk cId="1133574813" sldId="265"/>
            <ac:spMk id="2" creationId="{4E32317C-5CF0-BC42-926B-C441A4E3740A}"/>
          </ac:spMkLst>
        </pc:spChg>
        <pc:spChg chg="add mod">
          <ac:chgData name="李盛洲" userId="0108038f-d780-4a16-99c5-c4ddede839b3" providerId="ADAL" clId="{D1CABA3E-7804-134F-8B0C-7453C929806E}" dt="2021-10-13T05:29:30.332" v="6753" actId="404"/>
          <ac:spMkLst>
            <pc:docMk/>
            <pc:sldMk cId="1133574813" sldId="265"/>
            <ac:spMk id="3" creationId="{B891F853-7EA4-C040-85F4-41B648A81CB9}"/>
          </ac:spMkLst>
        </pc:spChg>
        <pc:spChg chg="add mod">
          <ac:chgData name="李盛洲" userId="0108038f-d780-4a16-99c5-c4ddede839b3" providerId="ADAL" clId="{D1CABA3E-7804-134F-8B0C-7453C929806E}" dt="2021-10-13T05:29:35.596" v="6754" actId="1076"/>
          <ac:spMkLst>
            <pc:docMk/>
            <pc:sldMk cId="1133574813" sldId="265"/>
            <ac:spMk id="4" creationId="{88C2CA6A-C9AE-034D-8322-EE65AF4BAD0E}"/>
          </ac:spMkLst>
        </pc:spChg>
        <pc:spChg chg="add mod">
          <ac:chgData name="李盛洲" userId="0108038f-d780-4a16-99c5-c4ddede839b3" providerId="ADAL" clId="{D1CABA3E-7804-134F-8B0C-7453C929806E}" dt="2021-10-13T05:29:45.765" v="6758" actId="1076"/>
          <ac:spMkLst>
            <pc:docMk/>
            <pc:sldMk cId="1133574813" sldId="265"/>
            <ac:spMk id="5" creationId="{CDD5827F-8E2F-AE4F-8209-09C220644CC0}"/>
          </ac:spMkLst>
        </pc:spChg>
        <pc:spChg chg="add mod">
          <ac:chgData name="李盛洲" userId="0108038f-d780-4a16-99c5-c4ddede839b3" providerId="ADAL" clId="{D1CABA3E-7804-134F-8B0C-7453C929806E}" dt="2021-10-13T05:29:43.458" v="6757" actId="1076"/>
          <ac:spMkLst>
            <pc:docMk/>
            <pc:sldMk cId="1133574813" sldId="265"/>
            <ac:spMk id="7" creationId="{42BA0F24-ED77-AA43-BE07-FAC1B27C8EF8}"/>
          </ac:spMkLst>
        </pc:spChg>
        <pc:spChg chg="add mod">
          <ac:chgData name="李盛洲" userId="0108038f-d780-4a16-99c5-c4ddede839b3" providerId="ADAL" clId="{D1CABA3E-7804-134F-8B0C-7453C929806E}" dt="2021-10-13T05:29:37.835" v="6755" actId="1076"/>
          <ac:spMkLst>
            <pc:docMk/>
            <pc:sldMk cId="1133574813" sldId="265"/>
            <ac:spMk id="8" creationId="{F72C5E9A-5021-C848-B18B-9261EB81646A}"/>
          </ac:spMkLst>
        </pc:spChg>
        <pc:spChg chg="add mod">
          <ac:chgData name="李盛洲" userId="0108038f-d780-4a16-99c5-c4ddede839b3" providerId="ADAL" clId="{D1CABA3E-7804-134F-8B0C-7453C929806E}" dt="2021-10-13T05:34:46.838" v="7059" actId="20577"/>
          <ac:spMkLst>
            <pc:docMk/>
            <pc:sldMk cId="1133574813" sldId="265"/>
            <ac:spMk id="9" creationId="{A771575B-04B6-1548-A959-35F4AFBBB370}"/>
          </ac:spMkLst>
        </pc:spChg>
        <pc:spChg chg="add mod">
          <ac:chgData name="李盛洲" userId="0108038f-d780-4a16-99c5-c4ddede839b3" providerId="ADAL" clId="{D1CABA3E-7804-134F-8B0C-7453C929806E}" dt="2021-10-13T05:29:57.052" v="6761" actId="1076"/>
          <ac:spMkLst>
            <pc:docMk/>
            <pc:sldMk cId="1133574813" sldId="265"/>
            <ac:spMk id="11" creationId="{CDC618DD-F7B3-DE43-9EBA-6AD61CD0100D}"/>
          </ac:spMkLst>
        </pc:spChg>
        <pc:spChg chg="add mod">
          <ac:chgData name="李盛洲" userId="0108038f-d780-4a16-99c5-c4ddede839b3" providerId="ADAL" clId="{D1CABA3E-7804-134F-8B0C-7453C929806E}" dt="2021-10-13T05:30:21.013" v="6768" actId="1076"/>
          <ac:spMkLst>
            <pc:docMk/>
            <pc:sldMk cId="1133574813" sldId="265"/>
            <ac:spMk id="12" creationId="{1B0EA22C-8077-DF4C-B229-CA028F8ABE0B}"/>
          </ac:spMkLst>
        </pc:spChg>
        <pc:spChg chg="add mod">
          <ac:chgData name="李盛洲" userId="0108038f-d780-4a16-99c5-c4ddede839b3" providerId="ADAL" clId="{D1CABA3E-7804-134F-8B0C-7453C929806E}" dt="2021-10-13T05:30:31.856" v="6771" actId="1076"/>
          <ac:spMkLst>
            <pc:docMk/>
            <pc:sldMk cId="1133574813" sldId="265"/>
            <ac:spMk id="14" creationId="{F9846B8D-82FD-1547-802E-FC53A2C4ED21}"/>
          </ac:spMkLst>
        </pc:spChg>
        <pc:spChg chg="add mod">
          <ac:chgData name="李盛洲" userId="0108038f-d780-4a16-99c5-c4ddede839b3" providerId="ADAL" clId="{D1CABA3E-7804-134F-8B0C-7453C929806E}" dt="2021-10-13T05:33:58.227" v="6955" actId="207"/>
          <ac:spMkLst>
            <pc:docMk/>
            <pc:sldMk cId="1133574813" sldId="265"/>
            <ac:spMk id="15" creationId="{4473E24E-EF5C-704F-9363-D7116EE1530F}"/>
          </ac:spMkLst>
        </pc:spChg>
        <pc:spChg chg="add mod">
          <ac:chgData name="李盛洲" userId="0108038f-d780-4a16-99c5-c4ddede839b3" providerId="ADAL" clId="{D1CABA3E-7804-134F-8B0C-7453C929806E}" dt="2021-10-13T05:30:47.816" v="6775" actId="20577"/>
          <ac:spMkLst>
            <pc:docMk/>
            <pc:sldMk cId="1133574813" sldId="265"/>
            <ac:spMk id="16" creationId="{9CA55499-7677-564B-B186-0AF4B0B6FB2B}"/>
          </ac:spMkLst>
        </pc:spChg>
        <pc:spChg chg="add mod">
          <ac:chgData name="李盛洲" userId="0108038f-d780-4a16-99c5-c4ddede839b3" providerId="ADAL" clId="{D1CABA3E-7804-134F-8B0C-7453C929806E}" dt="2021-10-13T05:36:52.389" v="7358" actId="14100"/>
          <ac:spMkLst>
            <pc:docMk/>
            <pc:sldMk cId="1133574813" sldId="265"/>
            <ac:spMk id="17" creationId="{7B323697-9112-9546-9D70-3594CF9E5031}"/>
          </ac:spMkLst>
        </pc:spChg>
        <pc:spChg chg="add mod">
          <ac:chgData name="李盛洲" userId="0108038f-d780-4a16-99c5-c4ddede839b3" providerId="ADAL" clId="{D1CABA3E-7804-134F-8B0C-7453C929806E}" dt="2021-10-13T05:36:58.790" v="7360" actId="1076"/>
          <ac:spMkLst>
            <pc:docMk/>
            <pc:sldMk cId="1133574813" sldId="265"/>
            <ac:spMk id="19" creationId="{5BEB206D-366C-8842-9C6A-591E003D050C}"/>
          </ac:spMkLst>
        </pc:spChg>
        <pc:spChg chg="add mod">
          <ac:chgData name="李盛洲" userId="0108038f-d780-4a16-99c5-c4ddede839b3" providerId="ADAL" clId="{D1CABA3E-7804-134F-8B0C-7453C929806E}" dt="2021-10-13T05:36:42.370" v="7354" actId="1076"/>
          <ac:spMkLst>
            <pc:docMk/>
            <pc:sldMk cId="1133574813" sldId="265"/>
            <ac:spMk id="20" creationId="{C8FBDCBF-2AB7-4F46-84F8-3C72C24196A8}"/>
          </ac:spMkLst>
        </pc:spChg>
        <pc:spChg chg="add mod">
          <ac:chgData name="李盛洲" userId="0108038f-d780-4a16-99c5-c4ddede839b3" providerId="ADAL" clId="{D1CABA3E-7804-134F-8B0C-7453C929806E}" dt="2021-10-13T05:37:22.850" v="7365" actId="115"/>
          <ac:spMkLst>
            <pc:docMk/>
            <pc:sldMk cId="1133574813" sldId="265"/>
            <ac:spMk id="25" creationId="{39108B7E-8AE2-8548-9FB2-A0F6FFECD19A}"/>
          </ac:spMkLst>
        </pc:spChg>
        <pc:grpChg chg="add">
          <ac:chgData name="李盛洲" userId="0108038f-d780-4a16-99c5-c4ddede839b3" providerId="ADAL" clId="{D1CABA3E-7804-134F-8B0C-7453C929806E}" dt="2021-10-13T05:34:55.300" v="7060" actId="164"/>
          <ac:grpSpMkLst>
            <pc:docMk/>
            <pc:sldMk cId="1133574813" sldId="265"/>
            <ac:grpSpMk id="21" creationId="{30E2F30B-AE6C-9646-AEEE-E6E2D98987ED}"/>
          </ac:grpSpMkLst>
        </pc:grpChg>
        <pc:grpChg chg="add">
          <ac:chgData name="李盛洲" userId="0108038f-d780-4a16-99c5-c4ddede839b3" providerId="ADAL" clId="{D1CABA3E-7804-134F-8B0C-7453C929806E}" dt="2021-10-13T05:35:01.120" v="7061" actId="164"/>
          <ac:grpSpMkLst>
            <pc:docMk/>
            <pc:sldMk cId="1133574813" sldId="265"/>
            <ac:grpSpMk id="22" creationId="{2C11C257-3C7C-6A43-BB6C-628A77EDFCE4}"/>
          </ac:grpSpMkLst>
        </pc:grpChg>
        <pc:grpChg chg="add">
          <ac:chgData name="李盛洲" userId="0108038f-d780-4a16-99c5-c4ddede839b3" providerId="ADAL" clId="{D1CABA3E-7804-134F-8B0C-7453C929806E}" dt="2021-10-13T05:35:04.799" v="7062" actId="164"/>
          <ac:grpSpMkLst>
            <pc:docMk/>
            <pc:sldMk cId="1133574813" sldId="265"/>
            <ac:grpSpMk id="23" creationId="{E0DEB18E-DA80-B848-9505-FE03DA9F203D}"/>
          </ac:grpSpMkLst>
        </pc:grpChg>
        <pc:grpChg chg="add">
          <ac:chgData name="李盛洲" userId="0108038f-d780-4a16-99c5-c4ddede839b3" providerId="ADAL" clId="{D1CABA3E-7804-134F-8B0C-7453C929806E}" dt="2021-10-13T05:35:15.933" v="7063" actId="164"/>
          <ac:grpSpMkLst>
            <pc:docMk/>
            <pc:sldMk cId="1133574813" sldId="265"/>
            <ac:grpSpMk id="24" creationId="{218543DB-D376-1947-9D42-0D3D6A366C33}"/>
          </ac:grpSpMkLst>
        </pc:grpChg>
      </pc:sldChg>
      <pc:sldChg chg="addSp modSp new mod">
        <pc:chgData name="李盛洲" userId="0108038f-d780-4a16-99c5-c4ddede839b3" providerId="ADAL" clId="{D1CABA3E-7804-134F-8B0C-7453C929806E}" dt="2021-10-13T05:57:59.952" v="9572"/>
        <pc:sldMkLst>
          <pc:docMk/>
          <pc:sldMk cId="2489250049" sldId="266"/>
        </pc:sldMkLst>
        <pc:spChg chg="add mod">
          <ac:chgData name="李盛洲" userId="0108038f-d780-4a16-99c5-c4ddede839b3" providerId="ADAL" clId="{D1CABA3E-7804-134F-8B0C-7453C929806E}" dt="2021-10-13T05:38:12.934" v="7391" actId="20577"/>
          <ac:spMkLst>
            <pc:docMk/>
            <pc:sldMk cId="2489250049" sldId="266"/>
            <ac:spMk id="2" creationId="{07C8057B-B863-9240-A96F-51B969220F1A}"/>
          </ac:spMkLst>
        </pc:spChg>
        <pc:spChg chg="add mod">
          <ac:chgData name="李盛洲" userId="0108038f-d780-4a16-99c5-c4ddede839b3" providerId="ADAL" clId="{D1CABA3E-7804-134F-8B0C-7453C929806E}" dt="2021-10-13T05:38:03.204" v="7370"/>
          <ac:spMkLst>
            <pc:docMk/>
            <pc:sldMk cId="2489250049" sldId="266"/>
            <ac:spMk id="3" creationId="{C7DC5972-4D8A-CA44-A709-2ACBFB583E73}"/>
          </ac:spMkLst>
        </pc:spChg>
        <pc:spChg chg="add mod">
          <ac:chgData name="李盛洲" userId="0108038f-d780-4a16-99c5-c4ddede839b3" providerId="ADAL" clId="{D1CABA3E-7804-134F-8B0C-7453C929806E}" dt="2021-10-13T05:57:59.952" v="9572"/>
          <ac:spMkLst>
            <pc:docMk/>
            <pc:sldMk cId="2489250049" sldId="266"/>
            <ac:spMk id="4" creationId="{5599DB4F-7363-544F-871C-49070AED4997}"/>
          </ac:spMkLst>
        </pc:spChg>
      </pc:sldChg>
      <pc:sldChg chg="addSp modSp new mod">
        <pc:chgData name="李盛洲" userId="0108038f-d780-4a16-99c5-c4ddede839b3" providerId="ADAL" clId="{D1CABA3E-7804-134F-8B0C-7453C929806E}" dt="2021-10-17T08:53:43.594" v="22936" actId="20577"/>
        <pc:sldMkLst>
          <pc:docMk/>
          <pc:sldMk cId="756378135" sldId="267"/>
        </pc:sldMkLst>
        <pc:spChg chg="add mod">
          <ac:chgData name="李盛洲" userId="0108038f-d780-4a16-99c5-c4ddede839b3" providerId="ADAL" clId="{D1CABA3E-7804-134F-8B0C-7453C929806E}" dt="2021-10-13T06:06:17.197" v="9933"/>
          <ac:spMkLst>
            <pc:docMk/>
            <pc:sldMk cId="756378135" sldId="267"/>
            <ac:spMk id="2" creationId="{381A85FE-D801-3F4A-B5C1-C60B47BBAF5F}"/>
          </ac:spMkLst>
        </pc:spChg>
        <pc:spChg chg="add mod">
          <ac:chgData name="李盛洲" userId="0108038f-d780-4a16-99c5-c4ddede839b3" providerId="ADAL" clId="{D1CABA3E-7804-134F-8B0C-7453C929806E}" dt="2021-10-13T06:06:33.434" v="9940" actId="113"/>
          <ac:spMkLst>
            <pc:docMk/>
            <pc:sldMk cId="756378135" sldId="267"/>
            <ac:spMk id="3" creationId="{B3770710-9ECD-6E42-B98B-2029E6B78BE8}"/>
          </ac:spMkLst>
        </pc:spChg>
        <pc:spChg chg="add mod">
          <ac:chgData name="李盛洲" userId="0108038f-d780-4a16-99c5-c4ddede839b3" providerId="ADAL" clId="{D1CABA3E-7804-134F-8B0C-7453C929806E}" dt="2021-10-13T06:20:59.798" v="10965" actId="1076"/>
          <ac:spMkLst>
            <pc:docMk/>
            <pc:sldMk cId="756378135" sldId="267"/>
            <ac:spMk id="4" creationId="{3F12A1BD-9AA7-5841-A584-726211E3156B}"/>
          </ac:spMkLst>
        </pc:spChg>
        <pc:spChg chg="add mod">
          <ac:chgData name="李盛洲" userId="0108038f-d780-4a16-99c5-c4ddede839b3" providerId="ADAL" clId="{D1CABA3E-7804-134F-8B0C-7453C929806E}" dt="2021-10-17T08:53:43.594" v="22936" actId="20577"/>
          <ac:spMkLst>
            <pc:docMk/>
            <pc:sldMk cId="756378135" sldId="267"/>
            <ac:spMk id="6" creationId="{71E12100-0BAF-4047-955A-0AC7A32DA401}"/>
          </ac:spMkLst>
        </pc:spChg>
        <pc:picChg chg="add mod">
          <ac:chgData name="李盛洲" userId="0108038f-d780-4a16-99c5-c4ddede839b3" providerId="ADAL" clId="{D1CABA3E-7804-134F-8B0C-7453C929806E}" dt="2021-10-13T06:20:54.657" v="10963" actId="1076"/>
          <ac:picMkLst>
            <pc:docMk/>
            <pc:sldMk cId="756378135" sldId="267"/>
            <ac:picMk id="5" creationId="{0ED64DAC-3C4E-7B40-B78C-493C0F5B6294}"/>
          </ac:picMkLst>
        </pc:picChg>
      </pc:sldChg>
      <pc:sldChg chg="addSp modSp add mod">
        <pc:chgData name="李盛洲" userId="0108038f-d780-4a16-99c5-c4ddede839b3" providerId="ADAL" clId="{D1CABA3E-7804-134F-8B0C-7453C929806E}" dt="2021-10-13T06:59:07.410" v="13060" actId="20577"/>
        <pc:sldMkLst>
          <pc:docMk/>
          <pc:sldMk cId="167894166" sldId="268"/>
        </pc:sldMkLst>
        <pc:spChg chg="add mod">
          <ac:chgData name="李盛洲" userId="0108038f-d780-4a16-99c5-c4ddede839b3" providerId="ADAL" clId="{D1CABA3E-7804-134F-8B0C-7453C929806E}" dt="2021-10-13T06:22:50.602" v="10981" actId="20577"/>
          <ac:spMkLst>
            <pc:docMk/>
            <pc:sldMk cId="167894166" sldId="268"/>
            <ac:spMk id="3" creationId="{6DE05A61-8A2A-1141-A09C-64B9DCCE5441}"/>
          </ac:spMkLst>
        </pc:spChg>
        <pc:spChg chg="add mod">
          <ac:chgData name="李盛洲" userId="0108038f-d780-4a16-99c5-c4ddede839b3" providerId="ADAL" clId="{D1CABA3E-7804-134F-8B0C-7453C929806E}" dt="2021-10-13T06:59:07.410" v="13060" actId="20577"/>
          <ac:spMkLst>
            <pc:docMk/>
            <pc:sldMk cId="167894166" sldId="268"/>
            <ac:spMk id="4" creationId="{EA0C8E31-386A-B049-83C6-70D943E42A61}"/>
          </ac:spMkLst>
        </pc:spChg>
      </pc:sldChg>
      <pc:sldChg chg="addSp delSp modSp add mod">
        <pc:chgData name="李盛洲" userId="0108038f-d780-4a16-99c5-c4ddede839b3" providerId="ADAL" clId="{D1CABA3E-7804-134F-8B0C-7453C929806E}" dt="2021-10-13T07:11:57.097" v="13676" actId="1076"/>
        <pc:sldMkLst>
          <pc:docMk/>
          <pc:sldMk cId="2358252552" sldId="269"/>
        </pc:sldMkLst>
        <pc:spChg chg="add mod">
          <ac:chgData name="李盛洲" userId="0108038f-d780-4a16-99c5-c4ddede839b3" providerId="ADAL" clId="{D1CABA3E-7804-134F-8B0C-7453C929806E}" dt="2021-10-13T06:55:41.493" v="12454"/>
          <ac:spMkLst>
            <pc:docMk/>
            <pc:sldMk cId="2358252552" sldId="269"/>
            <ac:spMk id="3" creationId="{50DC36E0-45DF-E642-93CF-543E4F12A240}"/>
          </ac:spMkLst>
        </pc:spChg>
        <pc:spChg chg="add mod">
          <ac:chgData name="李盛洲" userId="0108038f-d780-4a16-99c5-c4ddede839b3" providerId="ADAL" clId="{D1CABA3E-7804-134F-8B0C-7453C929806E}" dt="2021-10-13T07:02:03.015" v="13117" actId="207"/>
          <ac:spMkLst>
            <pc:docMk/>
            <pc:sldMk cId="2358252552" sldId="269"/>
            <ac:spMk id="4" creationId="{1BB6D887-BEE6-1447-A0B5-00DEFE58F251}"/>
          </ac:spMkLst>
        </pc:spChg>
        <pc:spChg chg="add mod">
          <ac:chgData name="李盛洲" userId="0108038f-d780-4a16-99c5-c4ddede839b3" providerId="ADAL" clId="{D1CABA3E-7804-134F-8B0C-7453C929806E}" dt="2021-10-13T07:02:19.521" v="13127" actId="20577"/>
          <ac:spMkLst>
            <pc:docMk/>
            <pc:sldMk cId="2358252552" sldId="269"/>
            <ac:spMk id="5" creationId="{57EC98BD-CD7C-D64E-8F30-A032CC1A3B2A}"/>
          </ac:spMkLst>
        </pc:spChg>
        <pc:spChg chg="add del mod">
          <ac:chgData name="李盛洲" userId="0108038f-d780-4a16-99c5-c4ddede839b3" providerId="ADAL" clId="{D1CABA3E-7804-134F-8B0C-7453C929806E}" dt="2021-10-13T07:11:54.164" v="13675" actId="1076"/>
          <ac:spMkLst>
            <pc:docMk/>
            <pc:sldMk cId="2358252552" sldId="269"/>
            <ac:spMk id="7" creationId="{31F2CBC6-42AF-CC45-B6A7-23B41534A6DF}"/>
          </ac:spMkLst>
        </pc:spChg>
        <pc:picChg chg="add mod">
          <ac:chgData name="李盛洲" userId="0108038f-d780-4a16-99c5-c4ddede839b3" providerId="ADAL" clId="{D1CABA3E-7804-134F-8B0C-7453C929806E}" dt="2021-10-13T07:11:57.097" v="13676" actId="1076"/>
          <ac:picMkLst>
            <pc:docMk/>
            <pc:sldMk cId="2358252552" sldId="269"/>
            <ac:picMk id="6" creationId="{CCCD1195-56D8-254D-ABF4-CD5EBE8706D0}"/>
          </ac:picMkLst>
        </pc:picChg>
      </pc:sldChg>
      <pc:sldChg chg="addSp modSp new mod">
        <pc:chgData name="李盛洲" userId="0108038f-d780-4a16-99c5-c4ddede839b3" providerId="ADAL" clId="{D1CABA3E-7804-134F-8B0C-7453C929806E}" dt="2021-10-13T07:49:53.126" v="16208" actId="1076"/>
        <pc:sldMkLst>
          <pc:docMk/>
          <pc:sldMk cId="3509979846" sldId="270"/>
        </pc:sldMkLst>
        <pc:spChg chg="add mod">
          <ac:chgData name="李盛洲" userId="0108038f-d780-4a16-99c5-c4ddede839b3" providerId="ADAL" clId="{D1CABA3E-7804-134F-8B0C-7453C929806E}" dt="2021-10-13T07:12:25.522" v="13678"/>
          <ac:spMkLst>
            <pc:docMk/>
            <pc:sldMk cId="3509979846" sldId="270"/>
            <ac:spMk id="2" creationId="{4EBB3426-F4E3-7B43-AB42-ADAB354CB84F}"/>
          </ac:spMkLst>
        </pc:spChg>
        <pc:spChg chg="add mod">
          <ac:chgData name="李盛洲" userId="0108038f-d780-4a16-99c5-c4ddede839b3" providerId="ADAL" clId="{D1CABA3E-7804-134F-8B0C-7453C929806E}" dt="2021-10-13T07:12:35.696" v="13702" actId="20577"/>
          <ac:spMkLst>
            <pc:docMk/>
            <pc:sldMk cId="3509979846" sldId="270"/>
            <ac:spMk id="3" creationId="{4A775746-F07B-4F48-AE11-D50CD1243204}"/>
          </ac:spMkLst>
        </pc:spChg>
        <pc:spChg chg="add mod">
          <ac:chgData name="李盛洲" userId="0108038f-d780-4a16-99c5-c4ddede839b3" providerId="ADAL" clId="{D1CABA3E-7804-134F-8B0C-7453C929806E}" dt="2021-10-13T07:49:53.126" v="16208" actId="1076"/>
          <ac:spMkLst>
            <pc:docMk/>
            <pc:sldMk cId="3509979846" sldId="270"/>
            <ac:spMk id="4" creationId="{AED54052-5598-A346-8992-1DA7E2AA3EDA}"/>
          </ac:spMkLst>
        </pc:spChg>
      </pc:sldChg>
      <pc:sldChg chg="addSp delSp modSp new mod">
        <pc:chgData name="李盛洲" userId="0108038f-d780-4a16-99c5-c4ddede839b3" providerId="ADAL" clId="{D1CABA3E-7804-134F-8B0C-7453C929806E}" dt="2021-10-14T02:04:40.546" v="19053" actId="1076"/>
        <pc:sldMkLst>
          <pc:docMk/>
          <pc:sldMk cId="374702386" sldId="271"/>
        </pc:sldMkLst>
        <pc:spChg chg="add mod">
          <ac:chgData name="李盛洲" userId="0108038f-d780-4a16-99c5-c4ddede839b3" providerId="ADAL" clId="{D1CABA3E-7804-134F-8B0C-7453C929806E}" dt="2021-10-13T07:39:48.878" v="16074"/>
          <ac:spMkLst>
            <pc:docMk/>
            <pc:sldMk cId="374702386" sldId="271"/>
            <ac:spMk id="2" creationId="{E321944E-3873-014E-9A89-06B448E479DD}"/>
          </ac:spMkLst>
        </pc:spChg>
        <pc:spChg chg="add del mod">
          <ac:chgData name="李盛洲" userId="0108038f-d780-4a16-99c5-c4ddede839b3" providerId="ADAL" clId="{D1CABA3E-7804-134F-8B0C-7453C929806E}" dt="2021-10-13T08:00:25.211" v="17537" actId="21"/>
          <ac:spMkLst>
            <pc:docMk/>
            <pc:sldMk cId="374702386" sldId="271"/>
            <ac:spMk id="4" creationId="{4B4EDDE0-65BF-4149-AA14-9C457E7E2718}"/>
          </ac:spMkLst>
        </pc:spChg>
        <pc:spChg chg="add mod">
          <ac:chgData name="李盛洲" userId="0108038f-d780-4a16-99c5-c4ddede839b3" providerId="ADAL" clId="{D1CABA3E-7804-134F-8B0C-7453C929806E}" dt="2021-10-13T08:01:31.698" v="17548" actId="1076"/>
          <ac:spMkLst>
            <pc:docMk/>
            <pc:sldMk cId="374702386" sldId="271"/>
            <ac:spMk id="5" creationId="{8F75B693-FE25-454B-9C99-DD19B7167D7C}"/>
          </ac:spMkLst>
        </pc:spChg>
        <pc:spChg chg="add mod">
          <ac:chgData name="李盛洲" userId="0108038f-d780-4a16-99c5-c4ddede839b3" providerId="ADAL" clId="{D1CABA3E-7804-134F-8B0C-7453C929806E}" dt="2021-10-13T08:40:50.373" v="19019" actId="20577"/>
          <ac:spMkLst>
            <pc:docMk/>
            <pc:sldMk cId="374702386" sldId="271"/>
            <ac:spMk id="6" creationId="{38CB196B-F9CD-234A-9E67-7F00F02AEE0E}"/>
          </ac:spMkLst>
        </pc:spChg>
        <pc:spChg chg="add mod">
          <ac:chgData name="李盛洲" userId="0108038f-d780-4a16-99c5-c4ddede839b3" providerId="ADAL" clId="{D1CABA3E-7804-134F-8B0C-7453C929806E}" dt="2021-10-14T02:04:40.546" v="19053" actId="1076"/>
          <ac:spMkLst>
            <pc:docMk/>
            <pc:sldMk cId="374702386" sldId="271"/>
            <ac:spMk id="7" creationId="{8EBB9E03-77A7-464B-B185-1FF0D734EE64}"/>
          </ac:spMkLst>
        </pc:spChg>
      </pc:sldChg>
      <pc:sldChg chg="addSp delSp modSp new mod modAnim">
        <pc:chgData name="李盛洲" userId="0108038f-d780-4a16-99c5-c4ddede839b3" providerId="ADAL" clId="{D1CABA3E-7804-134F-8B0C-7453C929806E}" dt="2021-10-14T05:30:01.189" v="19751"/>
        <pc:sldMkLst>
          <pc:docMk/>
          <pc:sldMk cId="242561456" sldId="272"/>
        </pc:sldMkLst>
        <pc:spChg chg="add mod">
          <ac:chgData name="李盛洲" userId="0108038f-d780-4a16-99c5-c4ddede839b3" providerId="ADAL" clId="{D1CABA3E-7804-134F-8B0C-7453C929806E}" dt="2021-10-13T07:39:50.470" v="16075"/>
          <ac:spMkLst>
            <pc:docMk/>
            <pc:sldMk cId="242561456" sldId="272"/>
            <ac:spMk id="2" creationId="{1ED2A3A3-30E5-714A-800B-7BE3E97946C0}"/>
          </ac:spMkLst>
        </pc:spChg>
        <pc:spChg chg="add mod">
          <ac:chgData name="李盛洲" userId="0108038f-d780-4a16-99c5-c4ddede839b3" providerId="ADAL" clId="{D1CABA3E-7804-134F-8B0C-7453C929806E}" dt="2021-10-13T08:16:30.583" v="18246" actId="20577"/>
          <ac:spMkLst>
            <pc:docMk/>
            <pc:sldMk cId="242561456" sldId="272"/>
            <ac:spMk id="3" creationId="{0624424C-73FC-E642-AC40-45A5A25DFA17}"/>
          </ac:spMkLst>
        </pc:spChg>
        <pc:spChg chg="add mod">
          <ac:chgData name="李盛洲" userId="0108038f-d780-4a16-99c5-c4ddede839b3" providerId="ADAL" clId="{D1CABA3E-7804-134F-8B0C-7453C929806E}" dt="2021-10-14T02:16:50.396" v="19083" actId="2710"/>
          <ac:spMkLst>
            <pc:docMk/>
            <pc:sldMk cId="242561456" sldId="272"/>
            <ac:spMk id="4" creationId="{80FBB907-975D-D54C-8E8E-C8AD52ECE142}"/>
          </ac:spMkLst>
        </pc:spChg>
        <pc:spChg chg="add del mod">
          <ac:chgData name="李盛洲" userId="0108038f-d780-4a16-99c5-c4ddede839b3" providerId="ADAL" clId="{D1CABA3E-7804-134F-8B0C-7453C929806E}" dt="2021-10-13T08:27:02.736" v="18610"/>
          <ac:spMkLst>
            <pc:docMk/>
            <pc:sldMk cId="242561456" sldId="272"/>
            <ac:spMk id="5" creationId="{D4328820-251F-C642-BD53-80A78193DF83}"/>
          </ac:spMkLst>
        </pc:spChg>
        <pc:spChg chg="add mod">
          <ac:chgData name="李盛洲" userId="0108038f-d780-4a16-99c5-c4ddede839b3" providerId="ADAL" clId="{D1CABA3E-7804-134F-8B0C-7453C929806E}" dt="2021-10-13T08:29:40.059" v="18873" actId="14100"/>
          <ac:spMkLst>
            <pc:docMk/>
            <pc:sldMk cId="242561456" sldId="272"/>
            <ac:spMk id="6" creationId="{6F235CD1-35AF-464C-8540-09D5481ADE50}"/>
          </ac:spMkLst>
        </pc:spChg>
        <pc:spChg chg="add mod">
          <ac:chgData name="李盛洲" userId="0108038f-d780-4a16-99c5-c4ddede839b3" providerId="ADAL" clId="{D1CABA3E-7804-134F-8B0C-7453C929806E}" dt="2021-10-13T08:29:42.983" v="18874" actId="1076"/>
          <ac:spMkLst>
            <pc:docMk/>
            <pc:sldMk cId="242561456" sldId="272"/>
            <ac:spMk id="7" creationId="{069965AA-E7F1-4E4E-9AE0-AE4E4F567F40}"/>
          </ac:spMkLst>
        </pc:spChg>
        <pc:spChg chg="add mod">
          <ac:chgData name="李盛洲" userId="0108038f-d780-4a16-99c5-c4ddede839b3" providerId="ADAL" clId="{D1CABA3E-7804-134F-8B0C-7453C929806E}" dt="2021-10-13T08:30:26.225" v="18893" actId="14100"/>
          <ac:spMkLst>
            <pc:docMk/>
            <pc:sldMk cId="242561456" sldId="272"/>
            <ac:spMk id="8" creationId="{9FB6019D-1453-7F41-BB08-C8893817943E}"/>
          </ac:spMkLst>
        </pc:spChg>
        <pc:spChg chg="add mod">
          <ac:chgData name="李盛洲" userId="0108038f-d780-4a16-99c5-c4ddede839b3" providerId="ADAL" clId="{D1CABA3E-7804-134F-8B0C-7453C929806E}" dt="2021-10-14T05:29:40.091" v="19750" actId="207"/>
          <ac:spMkLst>
            <pc:docMk/>
            <pc:sldMk cId="242561456" sldId="272"/>
            <ac:spMk id="13" creationId="{0BB9D130-D501-2E47-B9AA-07A7F55BA477}"/>
          </ac:spMkLst>
        </pc:spChg>
        <pc:spChg chg="add mod">
          <ac:chgData name="李盛洲" userId="0108038f-d780-4a16-99c5-c4ddede839b3" providerId="ADAL" clId="{D1CABA3E-7804-134F-8B0C-7453C929806E}" dt="2021-10-14T02:17:04.956" v="19087" actId="1076"/>
          <ac:spMkLst>
            <pc:docMk/>
            <pc:sldMk cId="242561456" sldId="272"/>
            <ac:spMk id="15" creationId="{100FCCCD-D70C-104F-B7F4-64D81B2E05F6}"/>
          </ac:spMkLst>
        </pc:spChg>
        <pc:spChg chg="add mod">
          <ac:chgData name="李盛洲" userId="0108038f-d780-4a16-99c5-c4ddede839b3" providerId="ADAL" clId="{D1CABA3E-7804-134F-8B0C-7453C929806E}" dt="2021-10-14T05:27:02.670" v="19713" actId="14100"/>
          <ac:spMkLst>
            <pc:docMk/>
            <pc:sldMk cId="242561456" sldId="272"/>
            <ac:spMk id="17" creationId="{4A53D7A5-B324-FE4D-8471-385AC70F8065}"/>
          </ac:spMkLst>
        </pc:spChg>
        <pc:spChg chg="add mod">
          <ac:chgData name="李盛洲" userId="0108038f-d780-4a16-99c5-c4ddede839b3" providerId="ADAL" clId="{D1CABA3E-7804-134F-8B0C-7453C929806E}" dt="2021-10-14T04:56:43.380" v="19488" actId="1076"/>
          <ac:spMkLst>
            <pc:docMk/>
            <pc:sldMk cId="242561456" sldId="272"/>
            <ac:spMk id="19" creationId="{0D507E93-61D7-FC4F-9D5F-E63E18B246E5}"/>
          </ac:spMkLst>
        </pc:spChg>
        <pc:spChg chg="add mod">
          <ac:chgData name="李盛洲" userId="0108038f-d780-4a16-99c5-c4ddede839b3" providerId="ADAL" clId="{D1CABA3E-7804-134F-8B0C-7453C929806E}" dt="2021-10-14T04:56:33.447" v="19485" actId="1076"/>
          <ac:spMkLst>
            <pc:docMk/>
            <pc:sldMk cId="242561456" sldId="272"/>
            <ac:spMk id="20" creationId="{F8754559-3783-ED40-96FE-E9A88367831D}"/>
          </ac:spMkLst>
        </pc:spChg>
        <pc:grpChg chg="add mod">
          <ac:chgData name="李盛洲" userId="0108038f-d780-4a16-99c5-c4ddede839b3" providerId="ADAL" clId="{D1CABA3E-7804-134F-8B0C-7453C929806E}" dt="2021-10-14T02:16:55.820" v="19084" actId="1076"/>
          <ac:grpSpMkLst>
            <pc:docMk/>
            <pc:sldMk cId="242561456" sldId="272"/>
            <ac:grpSpMk id="9" creationId="{EE50D9F0-019B-B946-975E-1F072624BAE6}"/>
          </ac:grpSpMkLst>
        </pc:grpChg>
        <pc:grpChg chg="add">
          <ac:chgData name="李盛洲" userId="0108038f-d780-4a16-99c5-c4ddede839b3" providerId="ADAL" clId="{D1CABA3E-7804-134F-8B0C-7453C929806E}" dt="2021-10-14T04:56:49.279" v="19489" actId="164"/>
          <ac:grpSpMkLst>
            <pc:docMk/>
            <pc:sldMk cId="242561456" sldId="272"/>
            <ac:grpSpMk id="21" creationId="{075738D2-C5B6-A346-BC49-26AA05F4AB87}"/>
          </ac:grpSpMkLst>
        </pc:grpChg>
        <pc:graphicFrameChg chg="add mod modGraphic">
          <ac:chgData name="李盛洲" userId="0108038f-d780-4a16-99c5-c4ddede839b3" providerId="ADAL" clId="{D1CABA3E-7804-134F-8B0C-7453C929806E}" dt="2021-10-14T02:16:58.753" v="19085" actId="1076"/>
          <ac:graphicFrameMkLst>
            <pc:docMk/>
            <pc:sldMk cId="242561456" sldId="272"/>
            <ac:graphicFrameMk id="10" creationId="{E9CDFFD9-4538-5B45-991E-653467E3F761}"/>
          </ac:graphicFrameMkLst>
        </pc:graphicFrameChg>
        <pc:graphicFrameChg chg="add mod modGraphic">
          <ac:chgData name="李盛洲" userId="0108038f-d780-4a16-99c5-c4ddede839b3" providerId="ADAL" clId="{D1CABA3E-7804-134F-8B0C-7453C929806E}" dt="2021-10-14T04:26:42.566" v="19450" actId="20577"/>
          <ac:graphicFrameMkLst>
            <pc:docMk/>
            <pc:sldMk cId="242561456" sldId="272"/>
            <ac:graphicFrameMk id="11" creationId="{CFE43377-B817-ED45-8923-F4F0CCC4F59F}"/>
          </ac:graphicFrameMkLst>
        </pc:graphicFrameChg>
      </pc:sldChg>
      <pc:sldChg chg="addSp modSp add mod">
        <pc:chgData name="李盛洲" userId="0108038f-d780-4a16-99c5-c4ddede839b3" providerId="ADAL" clId="{D1CABA3E-7804-134F-8B0C-7453C929806E}" dt="2021-10-14T05:29:33.966" v="19748" actId="207"/>
        <pc:sldMkLst>
          <pc:docMk/>
          <pc:sldMk cId="1027252254" sldId="273"/>
        </pc:sldMkLst>
        <pc:spChg chg="mod">
          <ac:chgData name="李盛洲" userId="0108038f-d780-4a16-99c5-c4ddede839b3" providerId="ADAL" clId="{D1CABA3E-7804-134F-8B0C-7453C929806E}" dt="2021-10-14T02:20:16.655" v="19127"/>
          <ac:spMkLst>
            <pc:docMk/>
            <pc:sldMk cId="1027252254" sldId="273"/>
            <ac:spMk id="4" creationId="{729B78ED-86EE-C240-A908-FF329DCEB589}"/>
          </ac:spMkLst>
        </pc:spChg>
        <pc:spChg chg="mod">
          <ac:chgData name="李盛洲" userId="0108038f-d780-4a16-99c5-c4ddede839b3" providerId="ADAL" clId="{D1CABA3E-7804-134F-8B0C-7453C929806E}" dt="2021-10-14T02:20:16.655" v="19127"/>
          <ac:spMkLst>
            <pc:docMk/>
            <pc:sldMk cId="1027252254" sldId="273"/>
            <ac:spMk id="5" creationId="{785E18A6-7821-7D47-A58F-86AADA25AA62}"/>
          </ac:spMkLst>
        </pc:spChg>
        <pc:spChg chg="mod">
          <ac:chgData name="李盛洲" userId="0108038f-d780-4a16-99c5-c4ddede839b3" providerId="ADAL" clId="{D1CABA3E-7804-134F-8B0C-7453C929806E}" dt="2021-10-14T02:20:16.655" v="19127"/>
          <ac:spMkLst>
            <pc:docMk/>
            <pc:sldMk cId="1027252254" sldId="273"/>
            <ac:spMk id="6" creationId="{428143AD-853F-D046-8A3A-9C7C087CA4B4}"/>
          </ac:spMkLst>
        </pc:spChg>
        <pc:spChg chg="add mod">
          <ac:chgData name="李盛洲" userId="0108038f-d780-4a16-99c5-c4ddede839b3" providerId="ADAL" clId="{D1CABA3E-7804-134F-8B0C-7453C929806E}" dt="2021-10-14T05:29:33.966" v="19748" actId="207"/>
          <ac:spMkLst>
            <pc:docMk/>
            <pc:sldMk cId="1027252254" sldId="273"/>
            <ac:spMk id="9" creationId="{C8987591-0165-ED4A-AE39-B65F37B907CF}"/>
          </ac:spMkLst>
        </pc:spChg>
        <pc:spChg chg="add mod">
          <ac:chgData name="李盛洲" userId="0108038f-d780-4a16-99c5-c4ddede839b3" providerId="ADAL" clId="{D1CABA3E-7804-134F-8B0C-7453C929806E}" dt="2021-10-14T05:26:39.914" v="19703" actId="1076"/>
          <ac:spMkLst>
            <pc:docMk/>
            <pc:sldMk cId="1027252254" sldId="273"/>
            <ac:spMk id="10" creationId="{E42DDF86-F089-7E46-99E6-1C5E906E4B28}"/>
          </ac:spMkLst>
        </pc:spChg>
        <pc:spChg chg="add mod">
          <ac:chgData name="李盛洲" userId="0108038f-d780-4a16-99c5-c4ddede839b3" providerId="ADAL" clId="{D1CABA3E-7804-134F-8B0C-7453C929806E}" dt="2021-10-14T05:26:36.571" v="19702" actId="1076"/>
          <ac:spMkLst>
            <pc:docMk/>
            <pc:sldMk cId="1027252254" sldId="273"/>
            <ac:spMk id="11" creationId="{F7DB6A62-E5B9-F448-90C5-44CB7A11776A}"/>
          </ac:spMkLst>
        </pc:spChg>
        <pc:spChg chg="add mod">
          <ac:chgData name="李盛洲" userId="0108038f-d780-4a16-99c5-c4ddede839b3" providerId="ADAL" clId="{D1CABA3E-7804-134F-8B0C-7453C929806E}" dt="2021-10-14T05:26:42.200" v="19704" actId="1076"/>
          <ac:spMkLst>
            <pc:docMk/>
            <pc:sldMk cId="1027252254" sldId="273"/>
            <ac:spMk id="12" creationId="{820EC691-BEEA-3F4A-AFA1-6FC51BA1F282}"/>
          </ac:spMkLst>
        </pc:spChg>
        <pc:grpChg chg="add mod">
          <ac:chgData name="李盛洲" userId="0108038f-d780-4a16-99c5-c4ddede839b3" providerId="ADAL" clId="{D1CABA3E-7804-134F-8B0C-7453C929806E}" dt="2021-10-14T02:20:19.308" v="19128" actId="1076"/>
          <ac:grpSpMkLst>
            <pc:docMk/>
            <pc:sldMk cId="1027252254" sldId="273"/>
            <ac:grpSpMk id="3" creationId="{12F31E9D-6FE5-E444-A0E2-92A820E06B94}"/>
          </ac:grpSpMkLst>
        </pc:grpChg>
        <pc:graphicFrameChg chg="add mod modGraphic">
          <ac:chgData name="李盛洲" userId="0108038f-d780-4a16-99c5-c4ddede839b3" providerId="ADAL" clId="{D1CABA3E-7804-134F-8B0C-7453C929806E}" dt="2021-10-14T02:27:41.121" v="19357" actId="20577"/>
          <ac:graphicFrameMkLst>
            <pc:docMk/>
            <pc:sldMk cId="1027252254" sldId="273"/>
            <ac:graphicFrameMk id="7" creationId="{FA3FF87F-5957-3949-A1E7-C446A4302B21}"/>
          </ac:graphicFrameMkLst>
        </pc:graphicFrameChg>
        <pc:graphicFrameChg chg="add mod modGraphic">
          <ac:chgData name="李盛洲" userId="0108038f-d780-4a16-99c5-c4ddede839b3" providerId="ADAL" clId="{D1CABA3E-7804-134F-8B0C-7453C929806E}" dt="2021-10-14T02:24:52.685" v="19296" actId="1076"/>
          <ac:graphicFrameMkLst>
            <pc:docMk/>
            <pc:sldMk cId="1027252254" sldId="273"/>
            <ac:graphicFrameMk id="8" creationId="{2E632FA4-6D85-7F49-BD04-8EAFFCA59D55}"/>
          </ac:graphicFrameMkLst>
        </pc:graphicFrameChg>
      </pc:sldChg>
      <pc:sldChg chg="addSp delSp modSp add mod modAnim">
        <pc:chgData name="李盛洲" userId="0108038f-d780-4a16-99c5-c4ddede839b3" providerId="ADAL" clId="{D1CABA3E-7804-134F-8B0C-7453C929806E}" dt="2021-10-14T08:01:34.432" v="19754" actId="1076"/>
        <pc:sldMkLst>
          <pc:docMk/>
          <pc:sldMk cId="565930967" sldId="274"/>
        </pc:sldMkLst>
        <pc:spChg chg="mod">
          <ac:chgData name="李盛洲" userId="0108038f-d780-4a16-99c5-c4ddede839b3" providerId="ADAL" clId="{D1CABA3E-7804-134F-8B0C-7453C929806E}" dt="2021-10-14T04:57:33.933" v="19491"/>
          <ac:spMkLst>
            <pc:docMk/>
            <pc:sldMk cId="565930967" sldId="274"/>
            <ac:spMk id="4" creationId="{8ABCD28F-C54C-C04F-89CA-01205D746249}"/>
          </ac:spMkLst>
        </pc:spChg>
        <pc:spChg chg="mod">
          <ac:chgData name="李盛洲" userId="0108038f-d780-4a16-99c5-c4ddede839b3" providerId="ADAL" clId="{D1CABA3E-7804-134F-8B0C-7453C929806E}" dt="2021-10-14T04:57:33.933" v="19491"/>
          <ac:spMkLst>
            <pc:docMk/>
            <pc:sldMk cId="565930967" sldId="274"/>
            <ac:spMk id="5" creationId="{7C2DEE74-D564-DA42-A27A-B42C285E17E4}"/>
          </ac:spMkLst>
        </pc:spChg>
        <pc:spChg chg="add mod">
          <ac:chgData name="李盛洲" userId="0108038f-d780-4a16-99c5-c4ddede839b3" providerId="ADAL" clId="{D1CABA3E-7804-134F-8B0C-7453C929806E}" dt="2021-10-14T05:29:16.811" v="19746" actId="20577"/>
          <ac:spMkLst>
            <pc:docMk/>
            <pc:sldMk cId="565930967" sldId="274"/>
            <ac:spMk id="7" creationId="{368C92C1-A7D4-9946-8EDC-094DC08E1A26}"/>
          </ac:spMkLst>
        </pc:spChg>
        <pc:spChg chg="add mod">
          <ac:chgData name="李盛洲" userId="0108038f-d780-4a16-99c5-c4ddede839b3" providerId="ADAL" clId="{D1CABA3E-7804-134F-8B0C-7453C929806E}" dt="2021-10-14T05:22:47.736" v="19584" actId="14100"/>
          <ac:spMkLst>
            <pc:docMk/>
            <pc:sldMk cId="565930967" sldId="274"/>
            <ac:spMk id="8" creationId="{D11477BA-1514-FE43-8964-0B14390ACCF4}"/>
          </ac:spMkLst>
        </pc:spChg>
        <pc:spChg chg="add mod">
          <ac:chgData name="李盛洲" userId="0108038f-d780-4a16-99c5-c4ddede839b3" providerId="ADAL" clId="{D1CABA3E-7804-134F-8B0C-7453C929806E}" dt="2021-10-14T05:21:08.911" v="19558" actId="404"/>
          <ac:spMkLst>
            <pc:docMk/>
            <pc:sldMk cId="565930967" sldId="274"/>
            <ac:spMk id="9" creationId="{9AFD03DC-E699-4B4A-99B1-6372C279FE1F}"/>
          </ac:spMkLst>
        </pc:spChg>
        <pc:spChg chg="mod">
          <ac:chgData name="李盛洲" userId="0108038f-d780-4a16-99c5-c4ddede839b3" providerId="ADAL" clId="{D1CABA3E-7804-134F-8B0C-7453C929806E}" dt="2021-10-14T05:22:34.217" v="19581" actId="14100"/>
          <ac:spMkLst>
            <pc:docMk/>
            <pc:sldMk cId="565930967" sldId="274"/>
            <ac:spMk id="12" creationId="{6A7D0A26-54E6-3447-A39D-A8C93CBEE8CD}"/>
          </ac:spMkLst>
        </pc:spChg>
        <pc:spChg chg="mod">
          <ac:chgData name="李盛洲" userId="0108038f-d780-4a16-99c5-c4ddede839b3" providerId="ADAL" clId="{D1CABA3E-7804-134F-8B0C-7453C929806E}" dt="2021-10-14T05:28:24.391" v="19725" actId="20577"/>
          <ac:spMkLst>
            <pc:docMk/>
            <pc:sldMk cId="565930967" sldId="274"/>
            <ac:spMk id="13" creationId="{3D727C03-297D-5342-9E1D-D46704372BDC}"/>
          </ac:spMkLst>
        </pc:spChg>
        <pc:spChg chg="mod">
          <ac:chgData name="李盛洲" userId="0108038f-d780-4a16-99c5-c4ddede839b3" providerId="ADAL" clId="{D1CABA3E-7804-134F-8B0C-7453C929806E}" dt="2021-10-14T05:21:56.692" v="19570" actId="404"/>
          <ac:spMkLst>
            <pc:docMk/>
            <pc:sldMk cId="565930967" sldId="274"/>
            <ac:spMk id="14" creationId="{2CF7BB76-14EB-CB4D-A415-41805145E70A}"/>
          </ac:spMkLst>
        </pc:spChg>
        <pc:spChg chg="add mod">
          <ac:chgData name="李盛洲" userId="0108038f-d780-4a16-99c5-c4ddede839b3" providerId="ADAL" clId="{D1CABA3E-7804-134F-8B0C-7453C929806E}" dt="2021-10-14T08:01:28.307" v="19752" actId="1076"/>
          <ac:spMkLst>
            <pc:docMk/>
            <pc:sldMk cId="565930967" sldId="274"/>
            <ac:spMk id="15" creationId="{BE6E6118-7948-5845-9444-770C1549DD91}"/>
          </ac:spMkLst>
        </pc:spChg>
        <pc:spChg chg="add mod">
          <ac:chgData name="李盛洲" userId="0108038f-d780-4a16-99c5-c4ddede839b3" providerId="ADAL" clId="{D1CABA3E-7804-134F-8B0C-7453C929806E}" dt="2021-10-14T05:23:19.227" v="19639" actId="1076"/>
          <ac:spMkLst>
            <pc:docMk/>
            <pc:sldMk cId="565930967" sldId="274"/>
            <ac:spMk id="16" creationId="{AAB52F22-2008-7742-8AFB-B40C51726232}"/>
          </ac:spMkLst>
        </pc:spChg>
        <pc:spChg chg="add mod">
          <ac:chgData name="李盛洲" userId="0108038f-d780-4a16-99c5-c4ddede839b3" providerId="ADAL" clId="{D1CABA3E-7804-134F-8B0C-7453C929806E}" dt="2021-10-14T08:01:34.432" v="19754" actId="1076"/>
          <ac:spMkLst>
            <pc:docMk/>
            <pc:sldMk cId="565930967" sldId="274"/>
            <ac:spMk id="18" creationId="{EFD1D845-4935-3E44-A14D-929D9F21AEAC}"/>
          </ac:spMkLst>
        </pc:spChg>
        <pc:spChg chg="add mod">
          <ac:chgData name="李盛洲" userId="0108038f-d780-4a16-99c5-c4ddede839b3" providerId="ADAL" clId="{D1CABA3E-7804-134F-8B0C-7453C929806E}" dt="2021-10-14T05:24:54.309" v="19655" actId="1076"/>
          <ac:spMkLst>
            <pc:docMk/>
            <pc:sldMk cId="565930967" sldId="274"/>
            <ac:spMk id="20" creationId="{18BFECE9-0024-9C41-A27E-004BD33739A2}"/>
          </ac:spMkLst>
        </pc:spChg>
        <pc:spChg chg="add mod">
          <ac:chgData name="李盛洲" userId="0108038f-d780-4a16-99c5-c4ddede839b3" providerId="ADAL" clId="{D1CABA3E-7804-134F-8B0C-7453C929806E}" dt="2021-10-14T05:26:19.608" v="19697" actId="1076"/>
          <ac:spMkLst>
            <pc:docMk/>
            <pc:sldMk cId="565930967" sldId="274"/>
            <ac:spMk id="22" creationId="{26032593-C8D2-4749-9248-B81D35EE06ED}"/>
          </ac:spMkLst>
        </pc:spChg>
        <pc:spChg chg="add mod">
          <ac:chgData name="李盛洲" userId="0108038f-d780-4a16-99c5-c4ddede839b3" providerId="ADAL" clId="{D1CABA3E-7804-134F-8B0C-7453C929806E}" dt="2021-10-14T05:26:16.953" v="19696" actId="1076"/>
          <ac:spMkLst>
            <pc:docMk/>
            <pc:sldMk cId="565930967" sldId="274"/>
            <ac:spMk id="24" creationId="{05226009-6675-F54D-B91A-E972A4825406}"/>
          </ac:spMkLst>
        </pc:spChg>
        <pc:spChg chg="add mod">
          <ac:chgData name="李盛洲" userId="0108038f-d780-4a16-99c5-c4ddede839b3" providerId="ADAL" clId="{D1CABA3E-7804-134F-8B0C-7453C929806E}" dt="2021-10-14T05:26:07.771" v="19693" actId="1076"/>
          <ac:spMkLst>
            <pc:docMk/>
            <pc:sldMk cId="565930967" sldId="274"/>
            <ac:spMk id="25" creationId="{421ABB39-9AE3-DD4C-8D91-2C2150B55524}"/>
          </ac:spMkLst>
        </pc:spChg>
        <pc:spChg chg="add mod">
          <ac:chgData name="李盛洲" userId="0108038f-d780-4a16-99c5-c4ddede839b3" providerId="ADAL" clId="{D1CABA3E-7804-134F-8B0C-7453C929806E}" dt="2021-10-14T05:26:14.770" v="19695" actId="1076"/>
          <ac:spMkLst>
            <pc:docMk/>
            <pc:sldMk cId="565930967" sldId="274"/>
            <ac:spMk id="26" creationId="{B6F966B4-0152-4D4D-854F-D015546096A0}"/>
          </ac:spMkLst>
        </pc:spChg>
        <pc:grpChg chg="add del mod">
          <ac:chgData name="李盛洲" userId="0108038f-d780-4a16-99c5-c4ddede839b3" providerId="ADAL" clId="{D1CABA3E-7804-134F-8B0C-7453C929806E}" dt="2021-10-14T05:21:04.568" v="19557" actId="478"/>
          <ac:grpSpMkLst>
            <pc:docMk/>
            <pc:sldMk cId="565930967" sldId="274"/>
            <ac:grpSpMk id="3" creationId="{98D79D01-EC50-1843-8DCF-E1CC4339B37D}"/>
          </ac:grpSpMkLst>
        </pc:grpChg>
        <pc:grpChg chg="add mod">
          <ac:chgData name="李盛洲" userId="0108038f-d780-4a16-99c5-c4ddede839b3" providerId="ADAL" clId="{D1CABA3E-7804-134F-8B0C-7453C929806E}" dt="2021-10-14T05:25:02.701" v="19657" actId="1076"/>
          <ac:grpSpMkLst>
            <pc:docMk/>
            <pc:sldMk cId="565930967" sldId="274"/>
            <ac:grpSpMk id="10" creationId="{6BC5948B-BE3A-2A4A-8294-38C22577B7B4}"/>
          </ac:grpSpMkLst>
        </pc:grpChg>
        <pc:grpChg chg="add mod">
          <ac:chgData name="李盛洲" userId="0108038f-d780-4a16-99c5-c4ddede839b3" providerId="ADAL" clId="{D1CABA3E-7804-134F-8B0C-7453C929806E}" dt="2021-10-14T05:25:00.082" v="19656" actId="1076"/>
          <ac:grpSpMkLst>
            <pc:docMk/>
            <pc:sldMk cId="565930967" sldId="274"/>
            <ac:grpSpMk id="11" creationId="{1ED6E896-7E54-204A-98FD-822944C79005}"/>
          </ac:grpSpMkLst>
        </pc:grpChg>
      </pc:sldChg>
      <pc:sldChg chg="new del">
        <pc:chgData name="李盛洲" userId="0108038f-d780-4a16-99c5-c4ddede839b3" providerId="ADAL" clId="{D1CABA3E-7804-134F-8B0C-7453C929806E}" dt="2021-10-14T12:03:49.450" v="19757" actId="2696"/>
        <pc:sldMkLst>
          <pc:docMk/>
          <pc:sldMk cId="2176834097" sldId="275"/>
        </pc:sldMkLst>
      </pc:sldChg>
      <pc:sldChg chg="addSp modSp new mod">
        <pc:chgData name="李盛洲" userId="0108038f-d780-4a16-99c5-c4ddede839b3" providerId="ADAL" clId="{D1CABA3E-7804-134F-8B0C-7453C929806E}" dt="2021-10-17T08:58:46.958" v="23030" actId="115"/>
        <pc:sldMkLst>
          <pc:docMk/>
          <pc:sldMk cId="2857872119" sldId="275"/>
        </pc:sldMkLst>
        <pc:spChg chg="add mod">
          <ac:chgData name="李盛洲" userId="0108038f-d780-4a16-99c5-c4ddede839b3" providerId="ADAL" clId="{D1CABA3E-7804-134F-8B0C-7453C929806E}" dt="2021-10-17T08:33:02.148" v="19934" actId="14100"/>
          <ac:spMkLst>
            <pc:docMk/>
            <pc:sldMk cId="2857872119" sldId="275"/>
            <ac:spMk id="2" creationId="{B5DC5228-5073-2546-9DCA-DDFB808BDE86}"/>
          </ac:spMkLst>
        </pc:spChg>
        <pc:spChg chg="add mod">
          <ac:chgData name="李盛洲" userId="0108038f-d780-4a16-99c5-c4ddede839b3" providerId="ADAL" clId="{D1CABA3E-7804-134F-8B0C-7453C929806E}" dt="2021-10-17T08:54:44.030" v="22950" actId="207"/>
          <ac:spMkLst>
            <pc:docMk/>
            <pc:sldMk cId="2857872119" sldId="275"/>
            <ac:spMk id="3" creationId="{26270429-44DD-9D44-9812-C9EA6FE14D01}"/>
          </ac:spMkLst>
        </pc:spChg>
        <pc:spChg chg="add mod">
          <ac:chgData name="李盛洲" userId="0108038f-d780-4a16-99c5-c4ddede839b3" providerId="ADAL" clId="{D1CABA3E-7804-134F-8B0C-7453C929806E}" dt="2021-10-17T08:39:35.837" v="20252" actId="1076"/>
          <ac:spMkLst>
            <pc:docMk/>
            <pc:sldMk cId="2857872119" sldId="275"/>
            <ac:spMk id="4" creationId="{9783C337-6DE6-5947-B593-2ACDF4E959B2}"/>
          </ac:spMkLst>
        </pc:spChg>
        <pc:spChg chg="add mod">
          <ac:chgData name="李盛洲" userId="0108038f-d780-4a16-99c5-c4ddede839b3" providerId="ADAL" clId="{D1CABA3E-7804-134F-8B0C-7453C929806E}" dt="2021-10-17T08:54:17.489" v="22942" actId="1076"/>
          <ac:spMkLst>
            <pc:docMk/>
            <pc:sldMk cId="2857872119" sldId="275"/>
            <ac:spMk id="5" creationId="{64BDF3B8-C673-0B4C-8DA7-507DA93B87DE}"/>
          </ac:spMkLst>
        </pc:spChg>
        <pc:spChg chg="add mod">
          <ac:chgData name="李盛洲" userId="0108038f-d780-4a16-99c5-c4ddede839b3" providerId="ADAL" clId="{D1CABA3E-7804-134F-8B0C-7453C929806E}" dt="2021-10-17T08:55:54.197" v="22969" actId="207"/>
          <ac:spMkLst>
            <pc:docMk/>
            <pc:sldMk cId="2857872119" sldId="275"/>
            <ac:spMk id="6" creationId="{577E828D-A551-6C4E-B2F2-007D8EEEC28C}"/>
          </ac:spMkLst>
        </pc:spChg>
        <pc:spChg chg="add mod">
          <ac:chgData name="李盛洲" userId="0108038f-d780-4a16-99c5-c4ddede839b3" providerId="ADAL" clId="{D1CABA3E-7804-134F-8B0C-7453C929806E}" dt="2021-10-17T08:58:46.958" v="23030" actId="115"/>
          <ac:spMkLst>
            <pc:docMk/>
            <pc:sldMk cId="2857872119" sldId="275"/>
            <ac:spMk id="7" creationId="{98B595E9-4E53-A64F-A684-8BD325F434BB}"/>
          </ac:spMkLst>
        </pc:spChg>
      </pc:sldChg>
      <pc:sldChg chg="addSp delSp modSp new del mod">
        <pc:chgData name="李盛洲" userId="0108038f-d780-4a16-99c5-c4ddede839b3" providerId="ADAL" clId="{D1CABA3E-7804-134F-8B0C-7453C929806E}" dt="2021-10-14T12:14:08.956" v="19886" actId="2696"/>
        <pc:sldMkLst>
          <pc:docMk/>
          <pc:sldMk cId="1032275389" sldId="276"/>
        </pc:sldMkLst>
        <pc:spChg chg="add del mod">
          <ac:chgData name="李盛洲" userId="0108038f-d780-4a16-99c5-c4ddede839b3" providerId="ADAL" clId="{D1CABA3E-7804-134F-8B0C-7453C929806E}" dt="2021-10-14T12:14:05.860" v="19885" actId="478"/>
          <ac:spMkLst>
            <pc:docMk/>
            <pc:sldMk cId="1032275389" sldId="276"/>
            <ac:spMk id="2" creationId="{9CDCC4FE-8B11-CC4F-91D3-4F0627975792}"/>
          </ac:spMkLst>
        </pc:spChg>
      </pc:sldChg>
      <pc:sldChg chg="addSp delSp modSp add mod">
        <pc:chgData name="李盛洲" userId="0108038f-d780-4a16-99c5-c4ddede839b3" providerId="ADAL" clId="{D1CABA3E-7804-134F-8B0C-7453C929806E}" dt="2021-10-18T00:35:14.145" v="24980" actId="207"/>
        <pc:sldMkLst>
          <pc:docMk/>
          <pc:sldMk cId="1364754515" sldId="276"/>
        </pc:sldMkLst>
        <pc:spChg chg="add mod">
          <ac:chgData name="李盛洲" userId="0108038f-d780-4a16-99c5-c4ddede839b3" providerId="ADAL" clId="{D1CABA3E-7804-134F-8B0C-7453C929806E}" dt="2021-10-17T09:11:33.933" v="24206" actId="1076"/>
          <ac:spMkLst>
            <pc:docMk/>
            <pc:sldMk cId="1364754515" sldId="276"/>
            <ac:spMk id="3" creationId="{3B8E763D-3D67-B949-B49F-1DB8A2EF4536}"/>
          </ac:spMkLst>
        </pc:spChg>
        <pc:spChg chg="add mod">
          <ac:chgData name="李盛洲" userId="0108038f-d780-4a16-99c5-c4ddede839b3" providerId="ADAL" clId="{D1CABA3E-7804-134F-8B0C-7453C929806E}" dt="2021-10-17T09:11:35.789" v="24207" actId="1076"/>
          <ac:spMkLst>
            <pc:docMk/>
            <pc:sldMk cId="1364754515" sldId="276"/>
            <ac:spMk id="4" creationId="{76586DAD-8B27-1644-800F-E5192B911299}"/>
          </ac:spMkLst>
        </pc:spChg>
        <pc:spChg chg="add mod">
          <ac:chgData name="李盛洲" userId="0108038f-d780-4a16-99c5-c4ddede839b3" providerId="ADAL" clId="{D1CABA3E-7804-134F-8B0C-7453C929806E}" dt="2021-10-18T00:34:19.397" v="24969" actId="207"/>
          <ac:spMkLst>
            <pc:docMk/>
            <pc:sldMk cId="1364754515" sldId="276"/>
            <ac:spMk id="5" creationId="{F594EF4C-E767-E54F-988F-90732F8F9AB7}"/>
          </ac:spMkLst>
        </pc:spChg>
        <pc:spChg chg="add mod">
          <ac:chgData name="李盛洲" userId="0108038f-d780-4a16-99c5-c4ddede839b3" providerId="ADAL" clId="{D1CABA3E-7804-134F-8B0C-7453C929806E}" dt="2021-10-17T09:11:38.973" v="24209" actId="1076"/>
          <ac:spMkLst>
            <pc:docMk/>
            <pc:sldMk cId="1364754515" sldId="276"/>
            <ac:spMk id="6" creationId="{DD84A2BB-EE52-E140-AF34-C16B161D8474}"/>
          </ac:spMkLst>
        </pc:spChg>
        <pc:spChg chg="add mod">
          <ac:chgData name="李盛洲" userId="0108038f-d780-4a16-99c5-c4ddede839b3" providerId="ADAL" clId="{D1CABA3E-7804-134F-8B0C-7453C929806E}" dt="2021-10-18T00:35:14.145" v="24980" actId="207"/>
          <ac:spMkLst>
            <pc:docMk/>
            <pc:sldMk cId="1364754515" sldId="276"/>
            <ac:spMk id="7" creationId="{2AA56CE8-8AE3-EA4B-B420-B879FB02F290}"/>
          </ac:spMkLst>
        </pc:spChg>
        <pc:spChg chg="add del mod">
          <ac:chgData name="李盛洲" userId="0108038f-d780-4a16-99c5-c4ddede839b3" providerId="ADAL" clId="{D1CABA3E-7804-134F-8B0C-7453C929806E}" dt="2021-10-17T09:09:28.856" v="24147" actId="478"/>
          <ac:spMkLst>
            <pc:docMk/>
            <pc:sldMk cId="1364754515" sldId="276"/>
            <ac:spMk id="9" creationId="{DE05146C-D2C3-5243-BE30-0E7CE7007FC4}"/>
          </ac:spMkLst>
        </pc:spChg>
        <pc:spChg chg="add del mod">
          <ac:chgData name="李盛洲" userId="0108038f-d780-4a16-99c5-c4ddede839b3" providerId="ADAL" clId="{D1CABA3E-7804-134F-8B0C-7453C929806E}" dt="2021-10-17T09:13:20.932" v="24242" actId="478"/>
          <ac:spMkLst>
            <pc:docMk/>
            <pc:sldMk cId="1364754515" sldId="276"/>
            <ac:spMk id="10" creationId="{535704F8-656B-0C48-99D8-094F2DF3DAE0}"/>
          </ac:spMkLst>
        </pc:spChg>
      </pc:sldChg>
      <pc:sldChg chg="new del">
        <pc:chgData name="李盛洲" userId="0108038f-d780-4a16-99c5-c4ddede839b3" providerId="ADAL" clId="{D1CABA3E-7804-134F-8B0C-7453C929806E}" dt="2021-10-17T08:32:33.728" v="19893" actId="680"/>
        <pc:sldMkLst>
          <pc:docMk/>
          <pc:sldMk cId="1811394136" sldId="276"/>
        </pc:sldMkLst>
      </pc:sldChg>
      <pc:sldChg chg="addSp modSp add mod">
        <pc:chgData name="李盛洲" userId="0108038f-d780-4a16-99c5-c4ddede839b3" providerId="ADAL" clId="{D1CABA3E-7804-134F-8B0C-7453C929806E}" dt="2021-10-18T00:52:54.881" v="26304" actId="1076"/>
        <pc:sldMkLst>
          <pc:docMk/>
          <pc:sldMk cId="2369256235" sldId="277"/>
        </pc:sldMkLst>
        <pc:spChg chg="add mod">
          <ac:chgData name="李盛洲" userId="0108038f-d780-4a16-99c5-c4ddede839b3" providerId="ADAL" clId="{D1CABA3E-7804-134F-8B0C-7453C929806E}" dt="2021-10-18T00:49:28.820" v="26267" actId="1076"/>
          <ac:spMkLst>
            <pc:docMk/>
            <pc:sldMk cId="2369256235" sldId="277"/>
            <ac:spMk id="3" creationId="{AA63FE73-CC53-AA4F-927D-03C406B07C93}"/>
          </ac:spMkLst>
        </pc:spChg>
        <pc:spChg chg="add mod">
          <ac:chgData name="李盛洲" userId="0108038f-d780-4a16-99c5-c4ddede839b3" providerId="ADAL" clId="{D1CABA3E-7804-134F-8B0C-7453C929806E}" dt="2021-10-18T00:49:31.396" v="26268" actId="1076"/>
          <ac:spMkLst>
            <pc:docMk/>
            <pc:sldMk cId="2369256235" sldId="277"/>
            <ac:spMk id="4" creationId="{C062FA7F-8445-9345-955E-615F9773670B}"/>
          </ac:spMkLst>
        </pc:spChg>
        <pc:spChg chg="add mod">
          <ac:chgData name="李盛洲" userId="0108038f-d780-4a16-99c5-c4ddede839b3" providerId="ADAL" clId="{D1CABA3E-7804-134F-8B0C-7453C929806E}" dt="2021-10-18T00:52:54.881" v="26304" actId="1076"/>
          <ac:spMkLst>
            <pc:docMk/>
            <pc:sldMk cId="2369256235" sldId="277"/>
            <ac:spMk id="5" creationId="{878B84EE-C0B2-7A40-848D-F0BB687E9C60}"/>
          </ac:spMkLst>
        </pc:spChg>
      </pc:sldChg>
      <pc:sldChg chg="new del">
        <pc:chgData name="李盛洲" userId="0108038f-d780-4a16-99c5-c4ddede839b3" providerId="ADAL" clId="{D1CABA3E-7804-134F-8B0C-7453C929806E}" dt="2021-10-17T08:32:32.998" v="19892" actId="680"/>
        <pc:sldMkLst>
          <pc:docMk/>
          <pc:sldMk cId="4285968922" sldId="277"/>
        </pc:sldMkLst>
      </pc:sldChg>
      <pc:sldChg chg="addSp delSp modSp add mod">
        <pc:chgData name="李盛洲" userId="0108038f-d780-4a16-99c5-c4ddede839b3" providerId="ADAL" clId="{D1CABA3E-7804-134F-8B0C-7453C929806E}" dt="2021-10-18T02:09:28.980" v="31882" actId="1076"/>
        <pc:sldMkLst>
          <pc:docMk/>
          <pc:sldMk cId="162047142" sldId="278"/>
        </pc:sldMkLst>
        <pc:spChg chg="add mod">
          <ac:chgData name="李盛洲" userId="0108038f-d780-4a16-99c5-c4ddede839b3" providerId="ADAL" clId="{D1CABA3E-7804-134F-8B0C-7453C929806E}" dt="2021-10-18T02:09:28.980" v="31882" actId="1076"/>
          <ac:spMkLst>
            <pc:docMk/>
            <pc:sldMk cId="162047142" sldId="278"/>
            <ac:spMk id="3" creationId="{54C2D85F-0856-5647-B345-DD1E207B0B31}"/>
          </ac:spMkLst>
        </pc:spChg>
        <pc:spChg chg="add mod">
          <ac:chgData name="李盛洲" userId="0108038f-d780-4a16-99c5-c4ddede839b3" providerId="ADAL" clId="{D1CABA3E-7804-134F-8B0C-7453C929806E}" dt="2021-10-18T01:30:56.516" v="29614" actId="207"/>
          <ac:spMkLst>
            <pc:docMk/>
            <pc:sldMk cId="162047142" sldId="278"/>
            <ac:spMk id="4" creationId="{C560F587-F7B9-0C4D-936A-145EEFBDDB84}"/>
          </ac:spMkLst>
        </pc:spChg>
        <pc:picChg chg="add del mod">
          <ac:chgData name="李盛洲" userId="0108038f-d780-4a16-99c5-c4ddede839b3" providerId="ADAL" clId="{D1CABA3E-7804-134F-8B0C-7453C929806E}" dt="2021-10-18T01:08:52.608" v="27875" actId="21"/>
          <ac:picMkLst>
            <pc:docMk/>
            <pc:sldMk cId="162047142" sldId="278"/>
            <ac:picMk id="5" creationId="{D39D3AE9-7012-1F41-81AC-30EEA91EBC98}"/>
          </ac:picMkLst>
        </pc:picChg>
      </pc:sldChg>
      <pc:sldChg chg="new del">
        <pc:chgData name="李盛洲" userId="0108038f-d780-4a16-99c5-c4ddede839b3" providerId="ADAL" clId="{D1CABA3E-7804-134F-8B0C-7453C929806E}" dt="2021-10-17T08:32:32.583" v="19891" actId="680"/>
        <pc:sldMkLst>
          <pc:docMk/>
          <pc:sldMk cId="953960176" sldId="278"/>
        </pc:sldMkLst>
      </pc:sldChg>
      <pc:sldChg chg="addSp modSp add mod">
        <pc:chgData name="李盛洲" userId="0108038f-d780-4a16-99c5-c4ddede839b3" providerId="ADAL" clId="{D1CABA3E-7804-134F-8B0C-7453C929806E}" dt="2021-10-18T01:31:45.772" v="29616" actId="1076"/>
        <pc:sldMkLst>
          <pc:docMk/>
          <pc:sldMk cId="391522847" sldId="279"/>
        </pc:sldMkLst>
        <pc:spChg chg="add mod">
          <ac:chgData name="李盛洲" userId="0108038f-d780-4a16-99c5-c4ddede839b3" providerId="ADAL" clId="{D1CABA3E-7804-134F-8B0C-7453C929806E}" dt="2021-10-18T01:28:08.984" v="29600" actId="207"/>
          <ac:spMkLst>
            <pc:docMk/>
            <pc:sldMk cId="391522847" sldId="279"/>
            <ac:spMk id="5" creationId="{4114A705-799C-4E41-AB27-E1ABEFDF3BC4}"/>
          </ac:spMkLst>
        </pc:spChg>
        <pc:spChg chg="add mod">
          <ac:chgData name="李盛洲" userId="0108038f-d780-4a16-99c5-c4ddede839b3" providerId="ADAL" clId="{D1CABA3E-7804-134F-8B0C-7453C929806E}" dt="2021-10-18T01:31:42.589" v="29615" actId="1076"/>
          <ac:spMkLst>
            <pc:docMk/>
            <pc:sldMk cId="391522847" sldId="279"/>
            <ac:spMk id="6" creationId="{FEBA29B5-09CE-1A45-8CBE-99C59C9414DF}"/>
          </ac:spMkLst>
        </pc:spChg>
        <pc:picChg chg="add mod">
          <ac:chgData name="李盛洲" userId="0108038f-d780-4a16-99c5-c4ddede839b3" providerId="ADAL" clId="{D1CABA3E-7804-134F-8B0C-7453C929806E}" dt="2021-10-18T01:31:45.772" v="29616" actId="1076"/>
          <ac:picMkLst>
            <pc:docMk/>
            <pc:sldMk cId="391522847" sldId="279"/>
            <ac:picMk id="3" creationId="{645FC2C5-DAED-9141-AAA7-51ED9574F592}"/>
          </ac:picMkLst>
        </pc:picChg>
        <pc:picChg chg="add mod">
          <ac:chgData name="李盛洲" userId="0108038f-d780-4a16-99c5-c4ddede839b3" providerId="ADAL" clId="{D1CABA3E-7804-134F-8B0C-7453C929806E}" dt="2021-10-18T01:18:12.411" v="29436" actId="1076"/>
          <ac:picMkLst>
            <pc:docMk/>
            <pc:sldMk cId="391522847" sldId="279"/>
            <ac:picMk id="7" creationId="{B2495F70-8D3C-1E4A-BC92-DF50CAD0C536}"/>
          </ac:picMkLst>
        </pc:picChg>
      </pc:sldChg>
      <pc:sldChg chg="addSp modSp add mod">
        <pc:chgData name="李盛洲" userId="0108038f-d780-4a16-99c5-c4ddede839b3" providerId="ADAL" clId="{D1CABA3E-7804-134F-8B0C-7453C929806E}" dt="2021-10-18T05:48:08.798" v="45275" actId="1076"/>
        <pc:sldMkLst>
          <pc:docMk/>
          <pc:sldMk cId="2266387557" sldId="280"/>
        </pc:sldMkLst>
        <pc:spChg chg="add mod">
          <ac:chgData name="李盛洲" userId="0108038f-d780-4a16-99c5-c4ddede839b3" providerId="ADAL" clId="{D1CABA3E-7804-134F-8B0C-7453C929806E}" dt="2021-10-18T05:48:08.798" v="45275" actId="1076"/>
          <ac:spMkLst>
            <pc:docMk/>
            <pc:sldMk cId="2266387557" sldId="280"/>
            <ac:spMk id="3" creationId="{0A548BB0-255B-C14A-8A05-7B5A61F5EA74}"/>
          </ac:spMkLst>
        </pc:spChg>
        <pc:spChg chg="add mod">
          <ac:chgData name="李盛洲" userId="0108038f-d780-4a16-99c5-c4ddede839b3" providerId="ADAL" clId="{D1CABA3E-7804-134F-8B0C-7453C929806E}" dt="2021-10-18T04:57:22.542" v="42569" actId="2710"/>
          <ac:spMkLst>
            <pc:docMk/>
            <pc:sldMk cId="2266387557" sldId="280"/>
            <ac:spMk id="4" creationId="{132EBFE8-5F71-A745-B90D-6B643F6E8275}"/>
          </ac:spMkLst>
        </pc:spChg>
        <pc:spChg chg="add mod">
          <ac:chgData name="李盛洲" userId="0108038f-d780-4a16-99c5-c4ddede839b3" providerId="ADAL" clId="{D1CABA3E-7804-134F-8B0C-7453C929806E}" dt="2021-10-18T04:58:31.277" v="42577" actId="207"/>
          <ac:spMkLst>
            <pc:docMk/>
            <pc:sldMk cId="2266387557" sldId="280"/>
            <ac:spMk id="6" creationId="{DA9B144C-802F-CE45-AE71-21DB9B660340}"/>
          </ac:spMkLst>
        </pc:spChg>
        <pc:spChg chg="add mod">
          <ac:chgData name="李盛洲" userId="0108038f-d780-4a16-99c5-c4ddede839b3" providerId="ADAL" clId="{D1CABA3E-7804-134F-8B0C-7453C929806E}" dt="2021-10-18T04:57:41.300" v="42572" actId="1076"/>
          <ac:spMkLst>
            <pc:docMk/>
            <pc:sldMk cId="2266387557" sldId="280"/>
            <ac:spMk id="7" creationId="{F0349DF7-1A60-9F43-B699-28C710DED10F}"/>
          </ac:spMkLst>
        </pc:spChg>
        <pc:spChg chg="add mod">
          <ac:chgData name="李盛洲" userId="0108038f-d780-4a16-99c5-c4ddede839b3" providerId="ADAL" clId="{D1CABA3E-7804-134F-8B0C-7453C929806E}" dt="2021-10-18T04:57:35.607" v="42571" actId="1076"/>
          <ac:spMkLst>
            <pc:docMk/>
            <pc:sldMk cId="2266387557" sldId="280"/>
            <ac:spMk id="8" creationId="{800D5CF6-81CF-A44B-BD42-7199D2EB7E26}"/>
          </ac:spMkLst>
        </pc:spChg>
      </pc:sldChg>
      <pc:sldChg chg="addSp modSp add mod">
        <pc:chgData name="李盛洲" userId="0108038f-d780-4a16-99c5-c4ddede839b3" providerId="ADAL" clId="{D1CABA3E-7804-134F-8B0C-7453C929806E}" dt="2021-10-18T05:22:01.385" v="43670" actId="207"/>
        <pc:sldMkLst>
          <pc:docMk/>
          <pc:sldMk cId="3362304963" sldId="281"/>
        </pc:sldMkLst>
        <pc:spChg chg="add mod">
          <ac:chgData name="李盛洲" userId="0108038f-d780-4a16-99c5-c4ddede839b3" providerId="ADAL" clId="{D1CABA3E-7804-134F-8B0C-7453C929806E}" dt="2021-10-18T05:22:01.385" v="43670" actId="207"/>
          <ac:spMkLst>
            <pc:docMk/>
            <pc:sldMk cId="3362304963" sldId="281"/>
            <ac:spMk id="3" creationId="{57912FBC-7D4B-4D4E-8D59-0CB51BF8CCCC}"/>
          </ac:spMkLst>
        </pc:spChg>
        <pc:spChg chg="add mod">
          <ac:chgData name="李盛洲" userId="0108038f-d780-4a16-99c5-c4ddede839b3" providerId="ADAL" clId="{D1CABA3E-7804-134F-8B0C-7453C929806E}" dt="2021-10-18T05:21:31.366" v="43665" actId="113"/>
          <ac:spMkLst>
            <pc:docMk/>
            <pc:sldMk cId="3362304963" sldId="281"/>
            <ac:spMk id="5" creationId="{FE4BC57B-D1D7-064E-BEFA-16CF4A98A5FB}"/>
          </ac:spMkLst>
        </pc:spChg>
      </pc:sldChg>
      <pc:sldChg chg="addSp modSp add mod">
        <pc:chgData name="李盛洲" userId="0108038f-d780-4a16-99c5-c4ddede839b3" providerId="ADAL" clId="{D1CABA3E-7804-134F-8B0C-7453C929806E}" dt="2021-10-18T06:32:59.481" v="49632" actId="1076"/>
        <pc:sldMkLst>
          <pc:docMk/>
          <pc:sldMk cId="2056475988" sldId="282"/>
        </pc:sldMkLst>
        <pc:spChg chg="add mod">
          <ac:chgData name="李盛洲" userId="0108038f-d780-4a16-99c5-c4ddede839b3" providerId="ADAL" clId="{D1CABA3E-7804-134F-8B0C-7453C929806E}" dt="2021-10-18T06:31:27.549" v="49569" actId="207"/>
          <ac:spMkLst>
            <pc:docMk/>
            <pc:sldMk cId="2056475988" sldId="282"/>
            <ac:spMk id="3" creationId="{CD6271EE-5A92-974A-BEB8-CF8E8880E6EC}"/>
          </ac:spMkLst>
        </pc:spChg>
        <pc:spChg chg="add mod">
          <ac:chgData name="李盛洲" userId="0108038f-d780-4a16-99c5-c4ddede839b3" providerId="ADAL" clId="{D1CABA3E-7804-134F-8B0C-7453C929806E}" dt="2021-10-18T06:16:34.622" v="48266" actId="20577"/>
          <ac:spMkLst>
            <pc:docMk/>
            <pc:sldMk cId="2056475988" sldId="282"/>
            <ac:spMk id="4" creationId="{C1794D3E-2636-7C40-AB72-FB39A3CE0690}"/>
          </ac:spMkLst>
        </pc:spChg>
        <pc:spChg chg="add mod">
          <ac:chgData name="李盛洲" userId="0108038f-d780-4a16-99c5-c4ddede839b3" providerId="ADAL" clId="{D1CABA3E-7804-134F-8B0C-7453C929806E}" dt="2021-10-18T06:32:03" v="49571" actId="207"/>
          <ac:spMkLst>
            <pc:docMk/>
            <pc:sldMk cId="2056475988" sldId="282"/>
            <ac:spMk id="5" creationId="{C23FFF9C-F084-4749-9AB3-3A0D634C09BB}"/>
          </ac:spMkLst>
        </pc:spChg>
        <pc:spChg chg="add mod">
          <ac:chgData name="李盛洲" userId="0108038f-d780-4a16-99c5-c4ddede839b3" providerId="ADAL" clId="{D1CABA3E-7804-134F-8B0C-7453C929806E}" dt="2021-10-18T06:32:59.481" v="49632" actId="1076"/>
          <ac:spMkLst>
            <pc:docMk/>
            <pc:sldMk cId="2056475988" sldId="282"/>
            <ac:spMk id="6" creationId="{3E018CB9-8474-5944-9E29-B725ADEAFC83}"/>
          </ac:spMkLst>
        </pc:spChg>
      </pc:sldChg>
      <pc:sldChg chg="addSp modSp add mod">
        <pc:chgData name="李盛洲" userId="0108038f-d780-4a16-99c5-c4ddede839b3" providerId="ADAL" clId="{D1CABA3E-7804-134F-8B0C-7453C929806E}" dt="2021-10-18T02:09:13.297" v="31880" actId="113"/>
        <pc:sldMkLst>
          <pc:docMk/>
          <pc:sldMk cId="447697204" sldId="283"/>
        </pc:sldMkLst>
        <pc:spChg chg="mod">
          <ac:chgData name="李盛洲" userId="0108038f-d780-4a16-99c5-c4ddede839b3" providerId="ADAL" clId="{D1CABA3E-7804-134F-8B0C-7453C929806E}" dt="2021-10-17T08:33:42.466" v="19981" actId="14100"/>
          <ac:spMkLst>
            <pc:docMk/>
            <pc:sldMk cId="447697204" sldId="283"/>
            <ac:spMk id="2" creationId="{B5DC5228-5073-2546-9DCA-DDFB808BDE86}"/>
          </ac:spMkLst>
        </pc:spChg>
        <pc:spChg chg="add mod">
          <ac:chgData name="李盛洲" userId="0108038f-d780-4a16-99c5-c4ddede839b3" providerId="ADAL" clId="{D1CABA3E-7804-134F-8B0C-7453C929806E}" dt="2021-10-18T02:09:13.297" v="31880" actId="113"/>
          <ac:spMkLst>
            <pc:docMk/>
            <pc:sldMk cId="447697204" sldId="283"/>
            <ac:spMk id="3" creationId="{A3952C56-E93E-5D4A-A584-20B71614291D}"/>
          </ac:spMkLst>
        </pc:spChg>
        <pc:picChg chg="add mod">
          <ac:chgData name="李盛洲" userId="0108038f-d780-4a16-99c5-c4ddede839b3" providerId="ADAL" clId="{D1CABA3E-7804-134F-8B0C-7453C929806E}" dt="2021-10-18T02:07:48.992" v="31860" actId="1076"/>
          <ac:picMkLst>
            <pc:docMk/>
            <pc:sldMk cId="447697204" sldId="283"/>
            <ac:picMk id="4" creationId="{A1E38DF2-2503-A94D-B095-E551A48966B6}"/>
          </ac:picMkLst>
        </pc:picChg>
      </pc:sldChg>
      <pc:sldChg chg="addSp modSp add mod">
        <pc:chgData name="李盛洲" userId="0108038f-d780-4a16-99c5-c4ddede839b3" providerId="ADAL" clId="{D1CABA3E-7804-134F-8B0C-7453C929806E}" dt="2021-10-18T02:29:43.823" v="33567" actId="1076"/>
        <pc:sldMkLst>
          <pc:docMk/>
          <pc:sldMk cId="4129991098" sldId="284"/>
        </pc:sldMkLst>
        <pc:spChg chg="add mod">
          <ac:chgData name="李盛洲" userId="0108038f-d780-4a16-99c5-c4ddede839b3" providerId="ADAL" clId="{D1CABA3E-7804-134F-8B0C-7453C929806E}" dt="2021-10-18T02:10:05.958" v="31942" actId="1076"/>
          <ac:spMkLst>
            <pc:docMk/>
            <pc:sldMk cId="4129991098" sldId="284"/>
            <ac:spMk id="3" creationId="{8E4A9B6E-7E78-0040-9B6A-448FD955193D}"/>
          </ac:spMkLst>
        </pc:spChg>
        <pc:spChg chg="add mod">
          <ac:chgData name="李盛洲" userId="0108038f-d780-4a16-99c5-c4ddede839b3" providerId="ADAL" clId="{D1CABA3E-7804-134F-8B0C-7453C929806E}" dt="2021-10-18T02:18:36.969" v="32607" actId="113"/>
          <ac:spMkLst>
            <pc:docMk/>
            <pc:sldMk cId="4129991098" sldId="284"/>
            <ac:spMk id="4" creationId="{0358401D-FE26-0F4B-8300-A094875CB134}"/>
          </ac:spMkLst>
        </pc:spChg>
        <pc:spChg chg="add mod">
          <ac:chgData name="李盛洲" userId="0108038f-d780-4a16-99c5-c4ddede839b3" providerId="ADAL" clId="{D1CABA3E-7804-134F-8B0C-7453C929806E}" dt="2021-10-18T02:12:33.954" v="32145" actId="20577"/>
          <ac:spMkLst>
            <pc:docMk/>
            <pc:sldMk cId="4129991098" sldId="284"/>
            <ac:spMk id="5" creationId="{87BCE4A2-993C-D04A-B643-865150866CBD}"/>
          </ac:spMkLst>
        </pc:spChg>
        <pc:spChg chg="add mod">
          <ac:chgData name="李盛洲" userId="0108038f-d780-4a16-99c5-c4ddede839b3" providerId="ADAL" clId="{D1CABA3E-7804-134F-8B0C-7453C929806E}" dt="2021-10-18T02:19:15.089" v="32616" actId="1076"/>
          <ac:spMkLst>
            <pc:docMk/>
            <pc:sldMk cId="4129991098" sldId="284"/>
            <ac:spMk id="6" creationId="{870BF3EC-E1F4-134A-8D1A-9E6B88E64D5E}"/>
          </ac:spMkLst>
        </pc:spChg>
        <pc:spChg chg="add mod">
          <ac:chgData name="李盛洲" userId="0108038f-d780-4a16-99c5-c4ddede839b3" providerId="ADAL" clId="{D1CABA3E-7804-134F-8B0C-7453C929806E}" dt="2021-10-18T02:29:37.250" v="33566" actId="1076"/>
          <ac:spMkLst>
            <pc:docMk/>
            <pc:sldMk cId="4129991098" sldId="284"/>
            <ac:spMk id="7" creationId="{F798235F-80B6-6746-B5F3-BD267F033EEC}"/>
          </ac:spMkLst>
        </pc:spChg>
        <pc:spChg chg="add mod">
          <ac:chgData name="李盛洲" userId="0108038f-d780-4a16-99c5-c4ddede839b3" providerId="ADAL" clId="{D1CABA3E-7804-134F-8B0C-7453C929806E}" dt="2021-10-18T02:29:43.823" v="33567" actId="1076"/>
          <ac:spMkLst>
            <pc:docMk/>
            <pc:sldMk cId="4129991098" sldId="284"/>
            <ac:spMk id="8" creationId="{C4F370C3-9922-CF4A-A6BF-8F1B31E602A1}"/>
          </ac:spMkLst>
        </pc:spChg>
      </pc:sldChg>
      <pc:sldChg chg="addSp delSp modSp add mod">
        <pc:chgData name="李盛洲" userId="0108038f-d780-4a16-99c5-c4ddede839b3" providerId="ADAL" clId="{D1CABA3E-7804-134F-8B0C-7453C929806E}" dt="2021-10-18T04:18:30.624" v="39224" actId="20577"/>
        <pc:sldMkLst>
          <pc:docMk/>
          <pc:sldMk cId="1856170890" sldId="285"/>
        </pc:sldMkLst>
        <pc:spChg chg="add mod">
          <ac:chgData name="李盛洲" userId="0108038f-d780-4a16-99c5-c4ddede839b3" providerId="ADAL" clId="{D1CABA3E-7804-134F-8B0C-7453C929806E}" dt="2021-10-18T02:10:25.290" v="31951" actId="20577"/>
          <ac:spMkLst>
            <pc:docMk/>
            <pc:sldMk cId="1856170890" sldId="285"/>
            <ac:spMk id="3" creationId="{8111C6D6-1C35-2448-B96E-F04D7C754213}"/>
          </ac:spMkLst>
        </pc:spChg>
        <pc:spChg chg="add mod">
          <ac:chgData name="李盛洲" userId="0108038f-d780-4a16-99c5-c4ddede839b3" providerId="ADAL" clId="{D1CABA3E-7804-134F-8B0C-7453C929806E}" dt="2021-10-18T04:18:30.624" v="39224" actId="20577"/>
          <ac:spMkLst>
            <pc:docMk/>
            <pc:sldMk cId="1856170890" sldId="285"/>
            <ac:spMk id="4" creationId="{EC5BA26E-1817-2A47-8DEE-D90F5698E3D0}"/>
          </ac:spMkLst>
        </pc:spChg>
        <pc:spChg chg="add del mod">
          <ac:chgData name="李盛洲" userId="0108038f-d780-4a16-99c5-c4ddede839b3" providerId="ADAL" clId="{D1CABA3E-7804-134F-8B0C-7453C929806E}" dt="2021-10-18T02:44:33.513" v="34435" actId="478"/>
          <ac:spMkLst>
            <pc:docMk/>
            <pc:sldMk cId="1856170890" sldId="285"/>
            <ac:spMk id="5" creationId="{B204B9D0-4DE1-ED45-ACD0-2C9E1761CB1A}"/>
          </ac:spMkLst>
        </pc:spChg>
        <pc:picChg chg="add mod">
          <ac:chgData name="李盛洲" userId="0108038f-d780-4a16-99c5-c4ddede839b3" providerId="ADAL" clId="{D1CABA3E-7804-134F-8B0C-7453C929806E}" dt="2021-10-18T02:46:23.350" v="34444" actId="1076"/>
          <ac:picMkLst>
            <pc:docMk/>
            <pc:sldMk cId="1856170890" sldId="285"/>
            <ac:picMk id="6" creationId="{13B3E8C9-2CF6-9E49-90EC-E0598BC19291}"/>
          </ac:picMkLst>
        </pc:picChg>
        <pc:picChg chg="add mod">
          <ac:chgData name="李盛洲" userId="0108038f-d780-4a16-99c5-c4ddede839b3" providerId="ADAL" clId="{D1CABA3E-7804-134F-8B0C-7453C929806E}" dt="2021-10-18T02:46:39.708" v="34450" actId="1076"/>
          <ac:picMkLst>
            <pc:docMk/>
            <pc:sldMk cId="1856170890" sldId="285"/>
            <ac:picMk id="2050" creationId="{8602925C-AE3B-2F41-917C-6D0D0CF5D548}"/>
          </ac:picMkLst>
        </pc:picChg>
      </pc:sldChg>
      <pc:sldChg chg="addSp modSp add mod">
        <pc:chgData name="李盛洲" userId="0108038f-d780-4a16-99c5-c4ddede839b3" providerId="ADAL" clId="{D1CABA3E-7804-134F-8B0C-7453C929806E}" dt="2021-10-18T04:35:19.722" v="39384" actId="113"/>
        <pc:sldMkLst>
          <pc:docMk/>
          <pc:sldMk cId="34891287" sldId="286"/>
        </pc:sldMkLst>
        <pc:spChg chg="add mod">
          <ac:chgData name="李盛洲" userId="0108038f-d780-4a16-99c5-c4ddede839b3" providerId="ADAL" clId="{D1CABA3E-7804-134F-8B0C-7453C929806E}" dt="2021-10-18T02:10:34.126" v="31955" actId="20577"/>
          <ac:spMkLst>
            <pc:docMk/>
            <pc:sldMk cId="34891287" sldId="286"/>
            <ac:spMk id="3" creationId="{77FF189D-AC53-184F-8F08-6BD9D0187AA3}"/>
          </ac:spMkLst>
        </pc:spChg>
        <pc:spChg chg="add mod">
          <ac:chgData name="李盛洲" userId="0108038f-d780-4a16-99c5-c4ddede839b3" providerId="ADAL" clId="{D1CABA3E-7804-134F-8B0C-7453C929806E}" dt="2021-10-18T02:34:40.782" v="33659" actId="767"/>
          <ac:spMkLst>
            <pc:docMk/>
            <pc:sldMk cId="34891287" sldId="286"/>
            <ac:spMk id="4" creationId="{9AA5264C-0068-B347-B869-2641545F6E98}"/>
          </ac:spMkLst>
        </pc:spChg>
        <pc:spChg chg="add mod">
          <ac:chgData name="李盛洲" userId="0108038f-d780-4a16-99c5-c4ddede839b3" providerId="ADAL" clId="{D1CABA3E-7804-134F-8B0C-7453C929806E}" dt="2021-10-18T03:44:36.546" v="35866" actId="1076"/>
          <ac:spMkLst>
            <pc:docMk/>
            <pc:sldMk cId="34891287" sldId="286"/>
            <ac:spMk id="5" creationId="{91BF54D7-2027-DB43-B01E-37BDB637F9A0}"/>
          </ac:spMkLst>
        </pc:spChg>
        <pc:spChg chg="add mod">
          <ac:chgData name="李盛洲" userId="0108038f-d780-4a16-99c5-c4ddede839b3" providerId="ADAL" clId="{D1CABA3E-7804-134F-8B0C-7453C929806E}" dt="2021-10-18T03:44:33.698" v="35865" actId="1076"/>
          <ac:spMkLst>
            <pc:docMk/>
            <pc:sldMk cId="34891287" sldId="286"/>
            <ac:spMk id="6" creationId="{8034130D-6649-DE49-A55C-96815FC46F17}"/>
          </ac:spMkLst>
        </pc:spChg>
        <pc:spChg chg="add mod">
          <ac:chgData name="李盛洲" userId="0108038f-d780-4a16-99c5-c4ddede839b3" providerId="ADAL" clId="{D1CABA3E-7804-134F-8B0C-7453C929806E}" dt="2021-10-18T03:44:56.965" v="35872" actId="113"/>
          <ac:spMkLst>
            <pc:docMk/>
            <pc:sldMk cId="34891287" sldId="286"/>
            <ac:spMk id="7" creationId="{5F67B2F1-4567-D042-8D47-0439A2658FA3}"/>
          </ac:spMkLst>
        </pc:spChg>
        <pc:spChg chg="add mod">
          <ac:chgData name="李盛洲" userId="0108038f-d780-4a16-99c5-c4ddede839b3" providerId="ADAL" clId="{D1CABA3E-7804-134F-8B0C-7453C929806E}" dt="2021-10-18T03:44:25.414" v="35862" actId="1076"/>
          <ac:spMkLst>
            <pc:docMk/>
            <pc:sldMk cId="34891287" sldId="286"/>
            <ac:spMk id="8" creationId="{971BE01E-35E6-FC42-875B-C780184ECE4D}"/>
          </ac:spMkLst>
        </pc:spChg>
        <pc:spChg chg="add mod">
          <ac:chgData name="李盛洲" userId="0108038f-d780-4a16-99c5-c4ddede839b3" providerId="ADAL" clId="{D1CABA3E-7804-134F-8B0C-7453C929806E}" dt="2021-10-18T04:35:19.722" v="39384" actId="113"/>
          <ac:spMkLst>
            <pc:docMk/>
            <pc:sldMk cId="34891287" sldId="286"/>
            <ac:spMk id="9" creationId="{A6A6F7A4-0ACE-C843-8343-B11177B2E479}"/>
          </ac:spMkLst>
        </pc:spChg>
      </pc:sldChg>
      <pc:sldChg chg="addSp delSp modSp add mod">
        <pc:chgData name="李盛洲" userId="0108038f-d780-4a16-99c5-c4ddede839b3" providerId="ADAL" clId="{D1CABA3E-7804-134F-8B0C-7453C929806E}" dt="2021-10-18T04:35:03.975" v="39380" actId="115"/>
        <pc:sldMkLst>
          <pc:docMk/>
          <pc:sldMk cId="1560811129" sldId="287"/>
        </pc:sldMkLst>
        <pc:spChg chg="add mod">
          <ac:chgData name="李盛洲" userId="0108038f-d780-4a16-99c5-c4ddede839b3" providerId="ADAL" clId="{D1CABA3E-7804-134F-8B0C-7453C929806E}" dt="2021-10-18T04:35:03.975" v="39380" actId="115"/>
          <ac:spMkLst>
            <pc:docMk/>
            <pc:sldMk cId="1560811129" sldId="287"/>
            <ac:spMk id="3" creationId="{B3E46A24-68F2-864B-9FFE-6D06746629D9}"/>
          </ac:spMkLst>
        </pc:spChg>
        <pc:spChg chg="add del mod">
          <ac:chgData name="李盛洲" userId="0108038f-d780-4a16-99c5-c4ddede839b3" providerId="ADAL" clId="{D1CABA3E-7804-134F-8B0C-7453C929806E}" dt="2021-10-18T03:46:09.238" v="35888" actId="478"/>
          <ac:spMkLst>
            <pc:docMk/>
            <pc:sldMk cId="1560811129" sldId="287"/>
            <ac:spMk id="6" creationId="{7376C738-B868-584F-B5B5-0357E5B0D98B}"/>
          </ac:spMkLst>
        </pc:spChg>
        <pc:spChg chg="add mod">
          <ac:chgData name="李盛洲" userId="0108038f-d780-4a16-99c5-c4ddede839b3" providerId="ADAL" clId="{D1CABA3E-7804-134F-8B0C-7453C929806E}" dt="2021-10-18T03:46:48.597" v="35931" actId="1076"/>
          <ac:spMkLst>
            <pc:docMk/>
            <pc:sldMk cId="1560811129" sldId="287"/>
            <ac:spMk id="7" creationId="{8D763DD2-D5A2-1246-B0E6-17FD88A6CB3C}"/>
          </ac:spMkLst>
        </pc:spChg>
        <pc:picChg chg="add del mod">
          <ac:chgData name="李盛洲" userId="0108038f-d780-4a16-99c5-c4ddede839b3" providerId="ADAL" clId="{D1CABA3E-7804-134F-8B0C-7453C929806E}" dt="2021-10-18T02:45:25.264" v="34436" actId="21"/>
          <ac:picMkLst>
            <pc:docMk/>
            <pc:sldMk cId="1560811129" sldId="287"/>
            <ac:picMk id="1026" creationId="{C860864A-AD73-A14D-BD1C-8A1432AA37C0}"/>
          </ac:picMkLst>
        </pc:picChg>
        <pc:picChg chg="add del mod">
          <ac:chgData name="李盛洲" userId="0108038f-d780-4a16-99c5-c4ddede839b3" providerId="ADAL" clId="{D1CABA3E-7804-134F-8B0C-7453C929806E}" dt="2021-10-18T03:46:09.238" v="35888" actId="478"/>
          <ac:picMkLst>
            <pc:docMk/>
            <pc:sldMk cId="1560811129" sldId="287"/>
            <ac:picMk id="1028" creationId="{C4195D08-A694-7B49-B27D-02F77C259895}"/>
          </ac:picMkLst>
        </pc:picChg>
      </pc:sldChg>
      <pc:sldChg chg="addSp delSp modSp add mod">
        <pc:chgData name="李盛洲" userId="0108038f-d780-4a16-99c5-c4ddede839b3" providerId="ADAL" clId="{D1CABA3E-7804-134F-8B0C-7453C929806E}" dt="2021-10-18T04:48:35.805" v="41806" actId="113"/>
        <pc:sldMkLst>
          <pc:docMk/>
          <pc:sldMk cId="2493683137" sldId="288"/>
        </pc:sldMkLst>
        <pc:spChg chg="mod">
          <ac:chgData name="李盛洲" userId="0108038f-d780-4a16-99c5-c4ddede839b3" providerId="ADAL" clId="{D1CABA3E-7804-134F-8B0C-7453C929806E}" dt="2021-10-17T08:34:07.171" v="20012" actId="20577"/>
          <ac:spMkLst>
            <pc:docMk/>
            <pc:sldMk cId="2493683137" sldId="288"/>
            <ac:spMk id="2" creationId="{B5DC5228-5073-2546-9DCA-DDFB808BDE86}"/>
          </ac:spMkLst>
        </pc:spChg>
        <pc:spChg chg="add del mod">
          <ac:chgData name="李盛洲" userId="0108038f-d780-4a16-99c5-c4ddede839b3" providerId="ADAL" clId="{D1CABA3E-7804-134F-8B0C-7453C929806E}" dt="2021-10-18T03:45:59.402" v="35885"/>
          <ac:spMkLst>
            <pc:docMk/>
            <pc:sldMk cId="2493683137" sldId="288"/>
            <ac:spMk id="4" creationId="{7334C863-EFD6-1946-8AC8-039A21D0C5CE}"/>
          </ac:spMkLst>
        </pc:spChg>
        <pc:spChg chg="add mod">
          <ac:chgData name="李盛洲" userId="0108038f-d780-4a16-99c5-c4ddede839b3" providerId="ADAL" clId="{D1CABA3E-7804-134F-8B0C-7453C929806E}" dt="2021-10-18T04:48:35.805" v="41806" actId="113"/>
          <ac:spMkLst>
            <pc:docMk/>
            <pc:sldMk cId="2493683137" sldId="288"/>
            <ac:spMk id="6" creationId="{4EDEE9CB-7F38-B842-B275-FF4E33BA45DA}"/>
          </ac:spMkLst>
        </pc:spChg>
        <pc:picChg chg="add del mod">
          <ac:chgData name="李盛洲" userId="0108038f-d780-4a16-99c5-c4ddede839b3" providerId="ADAL" clId="{D1CABA3E-7804-134F-8B0C-7453C929806E}" dt="2021-10-18T03:45:59.402" v="35885"/>
          <ac:picMkLst>
            <pc:docMk/>
            <pc:sldMk cId="2493683137" sldId="288"/>
            <ac:picMk id="3" creationId="{DC2378A5-0646-4F4D-9587-72581988AAB0}"/>
          </ac:picMkLst>
        </pc:picChg>
        <pc:picChg chg="add del mod">
          <ac:chgData name="李盛洲" userId="0108038f-d780-4a16-99c5-c4ddede839b3" providerId="ADAL" clId="{D1CABA3E-7804-134F-8B0C-7453C929806E}" dt="2021-10-18T04:36:34.587" v="39386" actId="21"/>
          <ac:picMkLst>
            <pc:docMk/>
            <pc:sldMk cId="2493683137" sldId="288"/>
            <ac:picMk id="5" creationId="{70416FF7-5BA0-3645-91D8-64D765B8A740}"/>
          </ac:picMkLst>
        </pc:picChg>
      </pc:sldChg>
      <pc:sldChg chg="add del">
        <pc:chgData name="李盛洲" userId="0108038f-d780-4a16-99c5-c4ddede839b3" providerId="ADAL" clId="{D1CABA3E-7804-134F-8B0C-7453C929806E}" dt="2021-10-18T04:48:43.716" v="41807" actId="2696"/>
        <pc:sldMkLst>
          <pc:docMk/>
          <pc:sldMk cId="4148986055" sldId="289"/>
        </pc:sldMkLst>
      </pc:sldChg>
      <pc:sldChg chg="add del">
        <pc:chgData name="李盛洲" userId="0108038f-d780-4a16-99c5-c4ddede839b3" providerId="ADAL" clId="{D1CABA3E-7804-134F-8B0C-7453C929806E}" dt="2021-10-18T04:48:44.610" v="41808" actId="2696"/>
        <pc:sldMkLst>
          <pc:docMk/>
          <pc:sldMk cId="1727379542" sldId="290"/>
        </pc:sldMkLst>
      </pc:sldChg>
      <pc:sldChg chg="addSp delSp modSp add mod">
        <pc:chgData name="李盛洲" userId="0108038f-d780-4a16-99c5-c4ddede839b3" providerId="ADAL" clId="{D1CABA3E-7804-134F-8B0C-7453C929806E}" dt="2021-10-18T04:36:44.150" v="39391" actId="1076"/>
        <pc:sldMkLst>
          <pc:docMk/>
          <pc:sldMk cId="1697538357" sldId="291"/>
        </pc:sldMkLst>
        <pc:spChg chg="mod">
          <ac:chgData name="李盛洲" userId="0108038f-d780-4a16-99c5-c4ddede839b3" providerId="ADAL" clId="{D1CABA3E-7804-134F-8B0C-7453C929806E}" dt="2021-10-18T04:31:54.030" v="39352" actId="207"/>
          <ac:spMkLst>
            <pc:docMk/>
            <pc:sldMk cId="1697538357" sldId="291"/>
            <ac:spMk id="3" creationId="{B3E46A24-68F2-864B-9FFE-6D06746629D9}"/>
          </ac:spMkLst>
        </pc:spChg>
        <pc:spChg chg="del mod">
          <ac:chgData name="李盛洲" userId="0108038f-d780-4a16-99c5-c4ddede839b3" providerId="ADAL" clId="{D1CABA3E-7804-134F-8B0C-7453C929806E}" dt="2021-10-18T04:13:37.636" v="39153" actId="478"/>
          <ac:spMkLst>
            <pc:docMk/>
            <pc:sldMk cId="1697538357" sldId="291"/>
            <ac:spMk id="6" creationId="{7376C738-B868-584F-B5B5-0357E5B0D98B}"/>
          </ac:spMkLst>
        </pc:spChg>
        <pc:spChg chg="mod">
          <ac:chgData name="李盛洲" userId="0108038f-d780-4a16-99c5-c4ddede839b3" providerId="ADAL" clId="{D1CABA3E-7804-134F-8B0C-7453C929806E}" dt="2021-10-18T04:04:44.159" v="37512" actId="20577"/>
          <ac:spMkLst>
            <pc:docMk/>
            <pc:sldMk cId="1697538357" sldId="291"/>
            <ac:spMk id="7" creationId="{8D763DD2-D5A2-1246-B0E6-17FD88A6CB3C}"/>
          </ac:spMkLst>
        </pc:spChg>
        <pc:picChg chg="add mod">
          <ac:chgData name="李盛洲" userId="0108038f-d780-4a16-99c5-c4ddede839b3" providerId="ADAL" clId="{D1CABA3E-7804-134F-8B0C-7453C929806E}" dt="2021-10-18T04:36:30.516" v="39385" actId="1076"/>
          <ac:picMkLst>
            <pc:docMk/>
            <pc:sldMk cId="1697538357" sldId="291"/>
            <ac:picMk id="4" creationId="{B6316401-CC91-994F-9528-490C9DD23656}"/>
          </ac:picMkLst>
        </pc:picChg>
        <pc:picChg chg="add mod">
          <ac:chgData name="李盛洲" userId="0108038f-d780-4a16-99c5-c4ddede839b3" providerId="ADAL" clId="{D1CABA3E-7804-134F-8B0C-7453C929806E}" dt="2021-10-18T04:36:44.150" v="39391" actId="1076"/>
          <ac:picMkLst>
            <pc:docMk/>
            <pc:sldMk cId="1697538357" sldId="291"/>
            <ac:picMk id="8" creationId="{58FC0D94-7D1F-9446-91F2-1B78691704B7}"/>
          </ac:picMkLst>
        </pc:picChg>
        <pc:picChg chg="del mod">
          <ac:chgData name="李盛洲" userId="0108038f-d780-4a16-99c5-c4ddede839b3" providerId="ADAL" clId="{D1CABA3E-7804-134F-8B0C-7453C929806E}" dt="2021-10-18T04:08:20.328" v="38104" actId="21"/>
          <ac:picMkLst>
            <pc:docMk/>
            <pc:sldMk cId="1697538357" sldId="291"/>
            <ac:picMk id="1028" creationId="{C4195D08-A694-7B49-B27D-02F77C259895}"/>
          </ac:picMkLst>
        </pc:picChg>
      </pc:sldChg>
      <pc:sldChg chg="addSp delSp modSp add mod">
        <pc:chgData name="李盛洲" userId="0108038f-d780-4a16-99c5-c4ddede839b3" providerId="ADAL" clId="{D1CABA3E-7804-134F-8B0C-7453C929806E}" dt="2021-10-18T05:47:41.393" v="45273" actId="1076"/>
        <pc:sldMkLst>
          <pc:docMk/>
          <pc:sldMk cId="3513677483" sldId="292"/>
        </pc:sldMkLst>
        <pc:spChg chg="add mod">
          <ac:chgData name="李盛洲" userId="0108038f-d780-4a16-99c5-c4ddede839b3" providerId="ADAL" clId="{D1CABA3E-7804-134F-8B0C-7453C929806E}" dt="2021-10-18T05:47:41.393" v="45273" actId="1076"/>
          <ac:spMkLst>
            <pc:docMk/>
            <pc:sldMk cId="3513677483" sldId="292"/>
            <ac:spMk id="3" creationId="{05B4D913-F755-B849-92E0-5928BDB8A4EE}"/>
          </ac:spMkLst>
        </pc:spChg>
        <pc:spChg chg="add del">
          <ac:chgData name="李盛洲" userId="0108038f-d780-4a16-99c5-c4ddede839b3" providerId="ADAL" clId="{D1CABA3E-7804-134F-8B0C-7453C929806E}" dt="2021-10-18T05:31:12.923" v="44123" actId="22"/>
          <ac:spMkLst>
            <pc:docMk/>
            <pc:sldMk cId="3513677483" sldId="292"/>
            <ac:spMk id="5" creationId="{67E17C80-9032-D34A-86EB-10901FF571E4}"/>
          </ac:spMkLst>
        </pc:spChg>
        <pc:spChg chg="add mod">
          <ac:chgData name="李盛洲" userId="0108038f-d780-4a16-99c5-c4ddede839b3" providerId="ADAL" clId="{D1CABA3E-7804-134F-8B0C-7453C929806E}" dt="2021-10-18T05:47:38.678" v="45272" actId="1076"/>
          <ac:spMkLst>
            <pc:docMk/>
            <pc:sldMk cId="3513677483" sldId="292"/>
            <ac:spMk id="7" creationId="{5AD32156-FCBD-294A-B8B7-3086ACF3A7DF}"/>
          </ac:spMkLst>
        </pc:spChg>
      </pc:sldChg>
      <pc:sldChg chg="addSp modSp add mod">
        <pc:chgData name="李盛洲" userId="0108038f-d780-4a16-99c5-c4ddede839b3" providerId="ADAL" clId="{D1CABA3E-7804-134F-8B0C-7453C929806E}" dt="2021-10-18T06:15:58.148" v="48241" actId="207"/>
        <pc:sldMkLst>
          <pc:docMk/>
          <pc:sldMk cId="3071360900" sldId="293"/>
        </pc:sldMkLst>
        <pc:spChg chg="add mod">
          <ac:chgData name="李盛洲" userId="0108038f-d780-4a16-99c5-c4ddede839b3" providerId="ADAL" clId="{D1CABA3E-7804-134F-8B0C-7453C929806E}" dt="2021-10-18T05:48:18.052" v="45296" actId="20577"/>
          <ac:spMkLst>
            <pc:docMk/>
            <pc:sldMk cId="3071360900" sldId="293"/>
            <ac:spMk id="3" creationId="{CAE1A383-7555-5C41-B544-E47831980C31}"/>
          </ac:spMkLst>
        </pc:spChg>
        <pc:spChg chg="add mod">
          <ac:chgData name="李盛洲" userId="0108038f-d780-4a16-99c5-c4ddede839b3" providerId="ADAL" clId="{D1CABA3E-7804-134F-8B0C-7453C929806E}" dt="2021-10-18T06:15:58.148" v="48241" actId="207"/>
          <ac:spMkLst>
            <pc:docMk/>
            <pc:sldMk cId="3071360900" sldId="293"/>
            <ac:spMk id="4" creationId="{6E11889C-ED08-5741-B74E-84138B54EBC7}"/>
          </ac:spMkLst>
        </pc:spChg>
      </pc:sldChg>
      <pc:sldChg chg="addSp delSp modSp new mod">
        <pc:chgData name="李盛洲" userId="0108038f-d780-4a16-99c5-c4ddede839b3" providerId="ADAL" clId="{D1CABA3E-7804-134F-8B0C-7453C929806E}" dt="2021-10-18T06:56:06.809" v="51423" actId="207"/>
        <pc:sldMkLst>
          <pc:docMk/>
          <pc:sldMk cId="3453592078" sldId="294"/>
        </pc:sldMkLst>
        <pc:spChg chg="add mod">
          <ac:chgData name="李盛洲" userId="0108038f-d780-4a16-99c5-c4ddede839b3" providerId="ADAL" clId="{D1CABA3E-7804-134F-8B0C-7453C929806E}" dt="2021-10-18T06:21:01.817" v="49386"/>
          <ac:spMkLst>
            <pc:docMk/>
            <pc:sldMk cId="3453592078" sldId="294"/>
            <ac:spMk id="2" creationId="{2E652D00-4CA2-E448-ACE5-84C227817E8B}"/>
          </ac:spMkLst>
        </pc:spChg>
        <pc:spChg chg="add mod">
          <ac:chgData name="李盛洲" userId="0108038f-d780-4a16-99c5-c4ddede839b3" providerId="ADAL" clId="{D1CABA3E-7804-134F-8B0C-7453C929806E}" dt="2021-10-18T06:55:31.261" v="51415" actId="207"/>
          <ac:spMkLst>
            <pc:docMk/>
            <pc:sldMk cId="3453592078" sldId="294"/>
            <ac:spMk id="4" creationId="{8363B717-04A6-6C4C-93D5-9B7564B65F20}"/>
          </ac:spMkLst>
        </pc:spChg>
        <pc:spChg chg="add del mod">
          <ac:chgData name="李盛洲" userId="0108038f-d780-4a16-99c5-c4ddede839b3" providerId="ADAL" clId="{D1CABA3E-7804-134F-8B0C-7453C929806E}" dt="2021-10-18T06:39:29.056" v="51142" actId="478"/>
          <ac:spMkLst>
            <pc:docMk/>
            <pc:sldMk cId="3453592078" sldId="294"/>
            <ac:spMk id="5" creationId="{288DA001-7DF4-544B-9CD5-F834AD4D8E49}"/>
          </ac:spMkLst>
        </pc:spChg>
        <pc:spChg chg="add mod">
          <ac:chgData name="李盛洲" userId="0108038f-d780-4a16-99c5-c4ddede839b3" providerId="ADAL" clId="{D1CABA3E-7804-134F-8B0C-7453C929806E}" dt="2021-10-18T06:56:06.809" v="51423" actId="207"/>
          <ac:spMkLst>
            <pc:docMk/>
            <pc:sldMk cId="3453592078" sldId="294"/>
            <ac:spMk id="7" creationId="{0B6EF460-B108-A24F-8D1A-D0E5BB0B36B0}"/>
          </ac:spMkLst>
        </pc:spChg>
        <pc:spChg chg="add mod">
          <ac:chgData name="李盛洲" userId="0108038f-d780-4a16-99c5-c4ddede839b3" providerId="ADAL" clId="{D1CABA3E-7804-134F-8B0C-7453C929806E}" dt="2021-10-18T06:53:28.358" v="51403" actId="1076"/>
          <ac:spMkLst>
            <pc:docMk/>
            <pc:sldMk cId="3453592078" sldId="294"/>
            <ac:spMk id="8" creationId="{5E6C2518-F755-7049-A3D6-94A61E93B15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30663-DF70-B64F-8393-98E97DDF25A4}" type="datetimeFigureOut">
              <a:rPr kumimoji="1" lang="zh-CN" altLang="en-US" smtClean="0"/>
              <a:t>2021/12/13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D0915-5424-124F-A00B-BA4523D2FC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997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D0915-5424-124F-A00B-BA4523D2FC74}" type="slidenum">
              <a:rPr kumimoji="1" lang="zh-CN" altLang="en-US" smtClean="0"/>
              <a:t>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2894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77A0-A941-4DB7-9872-E95C409E564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27B9-FFDA-431C-82AD-966D928CD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62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77A0-A941-4DB7-9872-E95C409E564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27B9-FFDA-431C-82AD-966D928CDE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3E188D-8D42-41AB-9502-46A165F18274}"/>
              </a:ext>
            </a:extLst>
          </p:cNvPr>
          <p:cNvSpPr txBox="1"/>
          <p:nvPr userDrawn="1"/>
        </p:nvSpPr>
        <p:spPr>
          <a:xfrm>
            <a:off x="11537493" y="6590806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C8F8E4C-E8F1-C142-918B-C2160E956BE8}" type="slidenum">
              <a:rPr kumimoji="1" lang="zh-CN" altLang="en-US" sz="1600" b="1" smtClean="0">
                <a:solidFill>
                  <a:schemeClr val="bg1"/>
                </a:solidFill>
                <a:latin typeface="Optima" panose="02000503060000020004" pitchFamily="2" charset="0"/>
              </a:rPr>
              <a:t>‹#›</a:t>
            </a:fld>
            <a:endParaRPr kumimoji="1" lang="zh-CN" altLang="en-US" sz="1600" b="1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45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77A0-A941-4DB7-9872-E95C409E564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27B9-FFDA-431C-82AD-966D928CDE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98BEF9-551A-4B17-81F7-C2016A4AD0C9}"/>
              </a:ext>
            </a:extLst>
          </p:cNvPr>
          <p:cNvSpPr txBox="1"/>
          <p:nvPr userDrawn="1"/>
        </p:nvSpPr>
        <p:spPr>
          <a:xfrm>
            <a:off x="11537493" y="6590806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C8F8E4C-E8F1-C142-918B-C2160E956BE8}" type="slidenum">
              <a:rPr kumimoji="1" lang="zh-CN" altLang="en-US" sz="1600" b="1" smtClean="0">
                <a:solidFill>
                  <a:schemeClr val="bg1"/>
                </a:solidFill>
                <a:latin typeface="Optima" panose="02000503060000020004" pitchFamily="2" charset="0"/>
              </a:rPr>
              <a:t>‹#›</a:t>
            </a:fld>
            <a:endParaRPr kumimoji="1" lang="zh-CN" altLang="en-US" sz="1600" b="1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43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77A0-A941-4DB7-9872-E95C409E564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27B9-FFDA-431C-82AD-966D928CDE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AA5DC7-8AB8-4447-BEC5-A3A5E841A3A5}"/>
              </a:ext>
            </a:extLst>
          </p:cNvPr>
          <p:cNvSpPr txBox="1"/>
          <p:nvPr userDrawn="1"/>
        </p:nvSpPr>
        <p:spPr>
          <a:xfrm>
            <a:off x="11537493" y="6590806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C8F8E4C-E8F1-C142-918B-C2160E956BE8}" type="slidenum">
              <a:rPr kumimoji="1" lang="zh-CN" altLang="en-US" sz="1600" b="1" smtClean="0">
                <a:solidFill>
                  <a:schemeClr val="bg1"/>
                </a:solidFill>
                <a:latin typeface="Optima" panose="02000503060000020004" pitchFamily="2" charset="0"/>
              </a:rPr>
              <a:t>‹#›</a:t>
            </a:fld>
            <a:endParaRPr kumimoji="1" lang="zh-CN" altLang="en-US" sz="1600" b="1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35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77A0-A941-4DB7-9872-E95C409E564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27B9-FFDA-431C-82AD-966D928CDE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8AA3D8-D1F6-4071-BFF4-51675F0454A7}"/>
              </a:ext>
            </a:extLst>
          </p:cNvPr>
          <p:cNvSpPr txBox="1"/>
          <p:nvPr userDrawn="1"/>
        </p:nvSpPr>
        <p:spPr>
          <a:xfrm>
            <a:off x="11537493" y="6590806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C8F8E4C-E8F1-C142-918B-C2160E956BE8}" type="slidenum">
              <a:rPr kumimoji="1" lang="zh-CN" altLang="en-US" sz="1600" b="1" smtClean="0">
                <a:solidFill>
                  <a:schemeClr val="bg1"/>
                </a:solidFill>
                <a:latin typeface="Optima" panose="02000503060000020004" pitchFamily="2" charset="0"/>
              </a:rPr>
              <a:t>‹#›</a:t>
            </a:fld>
            <a:endParaRPr kumimoji="1" lang="zh-CN" altLang="en-US" sz="1600" b="1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98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77A0-A941-4DB7-9872-E95C409E564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27B9-FFDA-431C-82AD-966D928CDE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6B88B9-0637-4D53-9412-B17806AFCB1E}"/>
              </a:ext>
            </a:extLst>
          </p:cNvPr>
          <p:cNvSpPr txBox="1"/>
          <p:nvPr userDrawn="1"/>
        </p:nvSpPr>
        <p:spPr>
          <a:xfrm>
            <a:off x="11537493" y="6590806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C8F8E4C-E8F1-C142-918B-C2160E956BE8}" type="slidenum">
              <a:rPr kumimoji="1" lang="zh-CN" altLang="en-US" sz="1600" b="1" smtClean="0">
                <a:solidFill>
                  <a:schemeClr val="bg1"/>
                </a:solidFill>
                <a:latin typeface="Optima" panose="02000503060000020004" pitchFamily="2" charset="0"/>
              </a:rPr>
              <a:t>‹#›</a:t>
            </a:fld>
            <a:endParaRPr kumimoji="1" lang="zh-CN" altLang="en-US" sz="1600" b="1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85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77A0-A941-4DB7-9872-E95C409E564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27B9-FFDA-431C-82AD-966D928CDE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A8B319-138C-45BF-BD86-4C0BF11CFBBB}"/>
              </a:ext>
            </a:extLst>
          </p:cNvPr>
          <p:cNvSpPr txBox="1"/>
          <p:nvPr userDrawn="1"/>
        </p:nvSpPr>
        <p:spPr>
          <a:xfrm>
            <a:off x="11537493" y="6590806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C8F8E4C-E8F1-C142-918B-C2160E956BE8}" type="slidenum">
              <a:rPr kumimoji="1" lang="zh-CN" altLang="en-US" sz="1600" b="1" smtClean="0">
                <a:solidFill>
                  <a:schemeClr val="bg1"/>
                </a:solidFill>
                <a:latin typeface="Optima" panose="02000503060000020004" pitchFamily="2" charset="0"/>
              </a:rPr>
              <a:t>‹#›</a:t>
            </a:fld>
            <a:endParaRPr kumimoji="1" lang="zh-CN" altLang="en-US" sz="1600" b="1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0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77A0-A941-4DB7-9872-E95C409E564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27B9-FFDA-431C-82AD-966D928CDE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9FC62F-4AAC-4EDA-9E15-75D38B78B6B6}"/>
              </a:ext>
            </a:extLst>
          </p:cNvPr>
          <p:cNvSpPr txBox="1"/>
          <p:nvPr userDrawn="1"/>
        </p:nvSpPr>
        <p:spPr>
          <a:xfrm>
            <a:off x="11537493" y="6590806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C8F8E4C-E8F1-C142-918B-C2160E956BE8}" type="slidenum">
              <a:rPr kumimoji="1" lang="zh-CN" altLang="en-US" sz="1600" b="1" smtClean="0">
                <a:solidFill>
                  <a:schemeClr val="bg1"/>
                </a:solidFill>
                <a:latin typeface="Optima" panose="02000503060000020004" pitchFamily="2" charset="0"/>
              </a:rPr>
              <a:t>‹#›</a:t>
            </a:fld>
            <a:endParaRPr kumimoji="1" lang="zh-CN" altLang="en-US" sz="1600" b="1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95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77A0-A941-4DB7-9872-E95C409E564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27B9-FFDA-431C-82AD-966D928CDE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E433A1-9CCE-40D7-8154-B66E3C18D043}"/>
              </a:ext>
            </a:extLst>
          </p:cNvPr>
          <p:cNvSpPr txBox="1"/>
          <p:nvPr userDrawn="1"/>
        </p:nvSpPr>
        <p:spPr>
          <a:xfrm>
            <a:off x="11537493" y="6590806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C8F8E4C-E8F1-C142-918B-C2160E956BE8}" type="slidenum">
              <a:rPr kumimoji="1" lang="zh-CN" altLang="en-US" sz="1600" b="1" smtClean="0">
                <a:solidFill>
                  <a:schemeClr val="bg1"/>
                </a:solidFill>
                <a:latin typeface="Optima" panose="02000503060000020004" pitchFamily="2" charset="0"/>
              </a:rPr>
              <a:t>‹#›</a:t>
            </a:fld>
            <a:endParaRPr kumimoji="1" lang="zh-CN" altLang="en-US" sz="1600" b="1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15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77A0-A941-4DB7-9872-E95C409E564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27B9-FFDA-431C-82AD-966D928CDE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B010E0-4688-4CB4-B57D-E21AE4585057}"/>
              </a:ext>
            </a:extLst>
          </p:cNvPr>
          <p:cNvSpPr txBox="1"/>
          <p:nvPr userDrawn="1"/>
        </p:nvSpPr>
        <p:spPr>
          <a:xfrm>
            <a:off x="11537493" y="6590806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C8F8E4C-E8F1-C142-918B-C2160E956BE8}" type="slidenum">
              <a:rPr kumimoji="1" lang="zh-CN" altLang="en-US" sz="1600" b="1" smtClean="0">
                <a:solidFill>
                  <a:schemeClr val="bg1"/>
                </a:solidFill>
                <a:latin typeface="Optima" panose="02000503060000020004" pitchFamily="2" charset="0"/>
              </a:rPr>
              <a:t>‹#›</a:t>
            </a:fld>
            <a:endParaRPr kumimoji="1" lang="zh-CN" altLang="en-US" sz="1600" b="1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78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77A0-A941-4DB7-9872-E95C409E564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27B9-FFDA-431C-82AD-966D928CDE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B9F1AE-716A-4809-BCA9-75C5DDF18A01}"/>
              </a:ext>
            </a:extLst>
          </p:cNvPr>
          <p:cNvSpPr txBox="1"/>
          <p:nvPr userDrawn="1"/>
        </p:nvSpPr>
        <p:spPr>
          <a:xfrm>
            <a:off x="11537493" y="6590806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C8F8E4C-E8F1-C142-918B-C2160E956BE8}" type="slidenum">
              <a:rPr kumimoji="1" lang="zh-CN" altLang="en-US" sz="1600" b="1" smtClean="0">
                <a:solidFill>
                  <a:schemeClr val="bg1"/>
                </a:solidFill>
                <a:latin typeface="Optima" panose="02000503060000020004" pitchFamily="2" charset="0"/>
              </a:rPr>
              <a:t>‹#›</a:t>
            </a:fld>
            <a:endParaRPr kumimoji="1" lang="zh-CN" altLang="en-US" sz="1600" b="1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28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D77A0-A941-4DB7-9872-E95C409E564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027B9-FFDA-431C-82AD-966D928CDED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6ADF242-B50F-4A1D-A6AA-296AE86345D2}"/>
              </a:ext>
            </a:extLst>
          </p:cNvPr>
          <p:cNvGrpSpPr/>
          <p:nvPr userDrawn="1"/>
        </p:nvGrpSpPr>
        <p:grpSpPr>
          <a:xfrm>
            <a:off x="0" y="6600635"/>
            <a:ext cx="12192001" cy="304571"/>
            <a:chOff x="0" y="6600635"/>
            <a:chExt cx="12192001" cy="30457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1304D08-594C-47B5-8AA7-CF8529328491}"/>
                </a:ext>
              </a:extLst>
            </p:cNvPr>
            <p:cNvSpPr/>
            <p:nvPr userDrawn="1"/>
          </p:nvSpPr>
          <p:spPr>
            <a:xfrm>
              <a:off x="1" y="6606691"/>
              <a:ext cx="12192000" cy="298515"/>
            </a:xfrm>
            <a:prstGeom prst="rect">
              <a:avLst/>
            </a:prstGeom>
            <a:solidFill>
              <a:srgbClr val="1C4F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Optima" panose="02000503060000020004" pitchFamily="2" charset="0"/>
              </a:endParaRPr>
            </a:p>
          </p:txBody>
        </p:sp>
        <p:sp>
          <p:nvSpPr>
            <p:cNvPr id="9" name="日期占位符 1">
              <a:extLst>
                <a:ext uri="{FF2B5EF4-FFF2-40B4-BE49-F238E27FC236}">
                  <a16:creationId xmlns:a16="http://schemas.microsoft.com/office/drawing/2014/main" id="{37B48F9A-C492-46C5-9E0A-60DBF68640B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0683" y="6600635"/>
              <a:ext cx="1141998" cy="302510"/>
            </a:xfrm>
            <a:prstGeom prst="rect">
              <a:avLst/>
            </a:prstGeom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Yu Mincho" panose="02020400000000000000" pitchFamily="18" charset="-128"/>
                  <a:ea typeface="Yu Mincho" panose="02020400000000000000" pitchFamily="18" charset="-128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C57D6204-0E6D-774C-B4B7-0FF085B4DAAE}" type="datetime1">
                <a:rPr kumimoji="1" lang="zh-CN" altLang="en-US" smtClean="0">
                  <a:latin typeface="Optima" panose="02000503060000020004" pitchFamily="2" charset="0"/>
                </a:rPr>
                <a:pPr/>
                <a:t>2021/12/13</a:t>
              </a:fld>
              <a:endParaRPr kumimoji="1" lang="zh-CN" altLang="en-US" dirty="0">
                <a:latin typeface="Optima" panose="02000503060000020004" pitchFamily="2" charset="0"/>
              </a:endParaRPr>
            </a:p>
          </p:txBody>
        </p:sp>
        <p:sp>
          <p:nvSpPr>
            <p:cNvPr id="10" name="页脚占位符 2">
              <a:extLst>
                <a:ext uri="{FF2B5EF4-FFF2-40B4-BE49-F238E27FC236}">
                  <a16:creationId xmlns:a16="http://schemas.microsoft.com/office/drawing/2014/main" id="{29D70A7A-BA04-4608-889F-FBCB4488F45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6606691"/>
              <a:ext cx="12191999" cy="298515"/>
            </a:xfrm>
            <a:prstGeom prst="rect">
              <a:avLst/>
            </a:prstGeom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Yu Mincho" panose="02020400000000000000" pitchFamily="18" charset="-128"/>
                  <a:ea typeface="Yu Mincho" panose="02020400000000000000" pitchFamily="18" charset="-128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b="1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2021</a:t>
              </a:r>
              <a:endParaRPr kumimoji="1" lang="zh-CN" altLang="en-US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875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CA908-87BA-7041-9FAB-C9249909E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88759"/>
            <a:ext cx="12192000" cy="11757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5400" b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组</a:t>
            </a:r>
            <a:r>
              <a:rPr kumimoji="1" lang="zh-CN" altLang="en-US" sz="54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会汇报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69A759-BFAB-9741-811D-D929066EB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687884"/>
            <a:ext cx="12191999" cy="1655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kumimoji="1" lang="zh-CN" altLang="en-US" sz="4000" b="1" dirty="0">
              <a:latin typeface="Optima" panose="02000503060000020004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53721F-A15C-F341-8A2F-426A9E183CFB}"/>
              </a:ext>
            </a:extLst>
          </p:cNvPr>
          <p:cNvSpPr txBox="1"/>
          <p:nvPr/>
        </p:nvSpPr>
        <p:spPr>
          <a:xfrm>
            <a:off x="0" y="569950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latin typeface="Optima" panose="02000503060000020004" pitchFamily="2" charset="0"/>
                <a:ea typeface="Yu Mincho" panose="02020400000000000000" pitchFamily="18" charset="-128"/>
              </a:rPr>
              <a:t>汇报人： 张光捷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0A9DC4-5D36-4AC1-9522-88DF42E8F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605178"/>
            <a:ext cx="12192000" cy="364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91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7DC5972-4D8A-CA44-A709-2ACBFB583E73}"/>
              </a:ext>
            </a:extLst>
          </p:cNvPr>
          <p:cNvSpPr/>
          <p:nvPr/>
        </p:nvSpPr>
        <p:spPr>
          <a:xfrm>
            <a:off x="0" y="0"/>
            <a:ext cx="1952090" cy="513708"/>
          </a:xfrm>
          <a:prstGeom prst="rect">
            <a:avLst/>
          </a:prstGeom>
          <a:solidFill>
            <a:srgbClr val="1C4FA2"/>
          </a:solidFill>
          <a:ln>
            <a:solidFill>
              <a:srgbClr val="1C4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多源迁移学习</a:t>
            </a:r>
            <a:endParaRPr kumimoji="1"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AFC97A-3C8A-4956-A171-16C8B2AFC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509" y="1340884"/>
            <a:ext cx="4229100" cy="344805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C50F81A5-14A0-42AD-A5D4-1841663A3EBA}"/>
              </a:ext>
            </a:extLst>
          </p:cNvPr>
          <p:cNvSpPr/>
          <p:nvPr/>
        </p:nvSpPr>
        <p:spPr>
          <a:xfrm>
            <a:off x="142612" y="1040235"/>
            <a:ext cx="3187817" cy="2265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迁移学习仍然在</a:t>
            </a:r>
            <a:r>
              <a:rPr lang="en-US" altLang="zh-CN"/>
              <a:t>38/39</a:t>
            </a:r>
            <a:r>
              <a:rPr lang="zh-CN" altLang="en-US"/>
              <a:t>个对比中胜出；</a:t>
            </a:r>
            <a:endParaRPr lang="en-US" altLang="zh-CN"/>
          </a:p>
          <a:p>
            <a:r>
              <a:rPr lang="zh-CN" altLang="en-US"/>
              <a:t>其中，特征提取仍表现最好，</a:t>
            </a:r>
            <a:r>
              <a:rPr lang="en-US" altLang="zh-CN"/>
              <a:t>freezing</a:t>
            </a:r>
            <a:r>
              <a:rPr lang="zh-CN" altLang="en-US"/>
              <a:t>仍最差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FEF3A1-C8B7-4CBB-AEC5-895A677B2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419" y="513708"/>
            <a:ext cx="42291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90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7DC5972-4D8A-CA44-A709-2ACBFB583E73}"/>
              </a:ext>
            </a:extLst>
          </p:cNvPr>
          <p:cNvSpPr/>
          <p:nvPr/>
        </p:nvSpPr>
        <p:spPr>
          <a:xfrm>
            <a:off x="0" y="0"/>
            <a:ext cx="1952090" cy="513708"/>
          </a:xfrm>
          <a:prstGeom prst="rect">
            <a:avLst/>
          </a:prstGeom>
          <a:solidFill>
            <a:srgbClr val="1C4FA2"/>
          </a:solidFill>
          <a:ln>
            <a:solidFill>
              <a:srgbClr val="1C4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b="1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SC</a:t>
            </a:r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b="1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PA</a:t>
            </a:r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）比较</a:t>
            </a:r>
            <a:endParaRPr kumimoji="1"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8C93C1-7AD8-4CE5-8757-D893DD175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423" y="513708"/>
            <a:ext cx="4219575" cy="4210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2B95BC3-D674-46A9-BBD6-BF660940F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992" y="1344131"/>
            <a:ext cx="4238625" cy="3419475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B8A0D84-02E6-4229-8446-53C3A562207C}"/>
              </a:ext>
            </a:extLst>
          </p:cNvPr>
          <p:cNvSpPr/>
          <p:nvPr/>
        </p:nvSpPr>
        <p:spPr>
          <a:xfrm>
            <a:off x="142612" y="1040235"/>
            <a:ext cx="3187817" cy="3523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迁移学习在</a:t>
            </a:r>
            <a:r>
              <a:rPr lang="en-US" altLang="zh-CN"/>
              <a:t>27/39</a:t>
            </a:r>
            <a:r>
              <a:rPr lang="zh-CN" altLang="en-US"/>
              <a:t>个对比中胜出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在该实验中还发现，如果有与目标预测属性相似的属性可作为源目标预测属性，使用微调的</a:t>
            </a:r>
            <a:r>
              <a:rPr lang="en-US" altLang="zh-CN"/>
              <a:t>TL</a:t>
            </a:r>
            <a:r>
              <a:rPr lang="zh-CN" altLang="en-US"/>
              <a:t>方法的效果十分不错</a:t>
            </a:r>
          </a:p>
        </p:txBody>
      </p:sp>
    </p:spTree>
    <p:extLst>
      <p:ext uri="{BB962C8B-B14F-4D97-AF65-F5344CB8AC3E}">
        <p14:creationId xmlns:p14="http://schemas.microsoft.com/office/powerpoint/2010/main" val="1248066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7DC5972-4D8A-CA44-A709-2ACBFB583E73}"/>
              </a:ext>
            </a:extLst>
          </p:cNvPr>
          <p:cNvSpPr/>
          <p:nvPr/>
        </p:nvSpPr>
        <p:spPr>
          <a:xfrm>
            <a:off x="0" y="0"/>
            <a:ext cx="1952090" cy="513708"/>
          </a:xfrm>
          <a:prstGeom prst="rect">
            <a:avLst/>
          </a:prstGeom>
          <a:solidFill>
            <a:srgbClr val="1C4FA2"/>
          </a:solidFill>
          <a:ln>
            <a:solidFill>
              <a:srgbClr val="1C4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实验数据集上进行迁移学习</a:t>
            </a:r>
            <a:endParaRPr kumimoji="1"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FB7F1B9-E7AE-4A91-A910-8F6C63E2CB25}"/>
              </a:ext>
            </a:extLst>
          </p:cNvPr>
          <p:cNvSpPr/>
          <p:nvPr/>
        </p:nvSpPr>
        <p:spPr>
          <a:xfrm>
            <a:off x="1831721" y="3167955"/>
            <a:ext cx="5565580" cy="1841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对于形成能的预测，使用形成能作为源模型预测属性的</a:t>
            </a:r>
            <a:r>
              <a:rPr lang="zh-CN" altLang="en-US" b="1">
                <a:solidFill>
                  <a:srgbClr val="FFFF00"/>
                </a:solidFill>
              </a:rPr>
              <a:t>微调迁移模型</a:t>
            </a:r>
            <a:r>
              <a:rPr lang="zh-CN" altLang="en-US"/>
              <a:t>是表现最好的；</a:t>
            </a:r>
            <a:endParaRPr lang="en-US" altLang="zh-CN"/>
          </a:p>
          <a:p>
            <a:r>
              <a:rPr lang="zh-CN" altLang="en-US"/>
              <a:t>对于间隙的预测，使用形成能作为源模型预测属性的</a:t>
            </a:r>
            <a:r>
              <a:rPr lang="zh-CN" altLang="en-US" b="1">
                <a:solidFill>
                  <a:srgbClr val="FFFF00"/>
                </a:solidFill>
              </a:rPr>
              <a:t>特征提取迁移模型</a:t>
            </a:r>
            <a:r>
              <a:rPr lang="zh-CN" altLang="en-US"/>
              <a:t>是表现最好的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7D1A2A-01A5-46E5-8566-8F442427D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721" y="867692"/>
            <a:ext cx="9035458" cy="144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55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7DC5972-4D8A-CA44-A709-2ACBFB583E73}"/>
              </a:ext>
            </a:extLst>
          </p:cNvPr>
          <p:cNvSpPr/>
          <p:nvPr/>
        </p:nvSpPr>
        <p:spPr>
          <a:xfrm>
            <a:off x="0" y="0"/>
            <a:ext cx="1952090" cy="513708"/>
          </a:xfrm>
          <a:prstGeom prst="rect">
            <a:avLst/>
          </a:prstGeom>
          <a:solidFill>
            <a:srgbClr val="1C4FA2"/>
          </a:solidFill>
          <a:ln>
            <a:solidFill>
              <a:srgbClr val="1C4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讨论</a:t>
            </a:r>
            <a:r>
              <a:rPr kumimoji="1" lang="en-US" altLang="zh-CN" b="1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后续工作</a:t>
            </a:r>
            <a:endParaRPr kumimoji="1"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114D5E1-C7F8-4E54-9CBF-8D83D4102915}"/>
              </a:ext>
            </a:extLst>
          </p:cNvPr>
          <p:cNvSpPr/>
          <p:nvPr/>
        </p:nvSpPr>
        <p:spPr>
          <a:xfrm>
            <a:off x="730145" y="1155032"/>
            <a:ext cx="4636419" cy="898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“</a:t>
            </a:r>
            <a:r>
              <a:rPr lang="en-US" altLang="zh-CN"/>
              <a:t>TL</a:t>
            </a:r>
            <a:r>
              <a:rPr lang="zh-CN" altLang="en-US"/>
              <a:t>模型优于</a:t>
            </a:r>
            <a:r>
              <a:rPr lang="en-US" altLang="zh-CN"/>
              <a:t>SC</a:t>
            </a:r>
            <a:r>
              <a:rPr lang="zh-CN" altLang="en-US"/>
              <a:t>模型”成立</a:t>
            </a:r>
            <a:endParaRPr lang="en-US" altLang="zh-CN"/>
          </a:p>
          <a:p>
            <a:r>
              <a:rPr lang="zh-CN" altLang="en-US"/>
              <a:t>“不保留最后一层参数的微调模型优于保留的微调模型”成立</a:t>
            </a:r>
            <a:endParaRPr lang="en-US" altLang="zh-CN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37CC6CF-CD06-405C-8505-19367DA7DB96}"/>
              </a:ext>
            </a:extLst>
          </p:cNvPr>
          <p:cNvSpPr/>
          <p:nvPr/>
        </p:nvSpPr>
        <p:spPr>
          <a:xfrm>
            <a:off x="7002160" y="1155031"/>
            <a:ext cx="4155124" cy="898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发现在前四层进行特征提取比在后面的层进行更加有效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975EA5-15A7-4C49-9D93-CD498795273C}"/>
              </a:ext>
            </a:extLst>
          </p:cNvPr>
          <p:cNvSpPr txBox="1"/>
          <p:nvPr/>
        </p:nvSpPr>
        <p:spPr>
          <a:xfrm>
            <a:off x="956960" y="653533"/>
            <a:ext cx="2925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</a:rPr>
              <a:t>用单边</a:t>
            </a:r>
            <a:r>
              <a:rPr lang="en-US" altLang="zh-CN" b="1">
                <a:solidFill>
                  <a:srgbClr val="C00000"/>
                </a:solidFill>
              </a:rPr>
              <a:t>P</a:t>
            </a:r>
            <a:r>
              <a:rPr lang="zh-CN" altLang="en-US" b="1">
                <a:solidFill>
                  <a:srgbClr val="C00000"/>
                </a:solidFill>
              </a:rPr>
              <a:t>值进行假设检验</a:t>
            </a:r>
            <a:endParaRPr lang="en-US" altLang="zh-CN" b="1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3D5825-DD93-4DC1-9218-CA2C3120AB7B}"/>
              </a:ext>
            </a:extLst>
          </p:cNvPr>
          <p:cNvSpPr txBox="1"/>
          <p:nvPr/>
        </p:nvSpPr>
        <p:spPr>
          <a:xfrm>
            <a:off x="7002160" y="653532"/>
            <a:ext cx="2775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</a:rPr>
              <a:t>深入研究特征提取方法</a:t>
            </a:r>
            <a:endParaRPr lang="en-US" altLang="zh-CN" b="1">
              <a:solidFill>
                <a:srgbClr val="C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36CAB2-B02C-43DA-AB16-884A75AB2DCE}"/>
              </a:ext>
            </a:extLst>
          </p:cNvPr>
          <p:cNvSpPr txBox="1"/>
          <p:nvPr/>
        </p:nvSpPr>
        <p:spPr>
          <a:xfrm>
            <a:off x="956960" y="2229086"/>
            <a:ext cx="3393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</a:rPr>
              <a:t>研究训练集的数量对结果的影响</a:t>
            </a:r>
            <a:endParaRPr lang="en-US" altLang="zh-CN" b="1">
              <a:solidFill>
                <a:srgbClr val="C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77B0A3-1C81-4343-BDD8-ED297E6B74D5}"/>
              </a:ext>
            </a:extLst>
          </p:cNvPr>
          <p:cNvSpPr txBox="1"/>
          <p:nvPr/>
        </p:nvSpPr>
        <p:spPr>
          <a:xfrm>
            <a:off x="7002160" y="2229085"/>
            <a:ext cx="3521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</a:rPr>
              <a:t>研究不同属性之间的相关性</a:t>
            </a:r>
            <a:endParaRPr lang="en-US" altLang="zh-CN" b="1">
              <a:solidFill>
                <a:srgbClr val="C00000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9A9A538-82C2-4071-BDB3-533498D2F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595" y="2573951"/>
            <a:ext cx="4368458" cy="378674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C107569-A695-4F16-BA3E-25EB51B77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45" y="2774115"/>
            <a:ext cx="5196407" cy="328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66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90554C-58AF-854F-AAF0-6213B9E8ADB8}"/>
              </a:ext>
            </a:extLst>
          </p:cNvPr>
          <p:cNvSpPr txBox="1"/>
          <p:nvPr/>
        </p:nvSpPr>
        <p:spPr>
          <a:xfrm>
            <a:off x="0" y="893972"/>
            <a:ext cx="12192000" cy="415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6000" b="1" dirty="0">
                <a:solidFill>
                  <a:srgbClr val="1C4FA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Q &amp; A</a:t>
            </a:r>
          </a:p>
          <a:p>
            <a:pPr algn="ctr">
              <a:lnSpc>
                <a:spcPct val="150000"/>
              </a:lnSpc>
            </a:pPr>
            <a:endParaRPr kumimoji="1" lang="en-US" altLang="zh-CN" sz="4000" b="1" dirty="0">
              <a:solidFill>
                <a:srgbClr val="1C4FA2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4000" b="1" dirty="0">
                <a:solidFill>
                  <a:srgbClr val="1C4FA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Thank you for listening !</a:t>
            </a:r>
          </a:p>
          <a:p>
            <a:pPr algn="ctr">
              <a:lnSpc>
                <a:spcPct val="150000"/>
              </a:lnSpc>
            </a:pPr>
            <a:r>
              <a:rPr kumimoji="1" lang="zh-CN" altLang="en-US" sz="4000" b="1" dirty="0">
                <a:solidFill>
                  <a:srgbClr val="1C4FA2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感谢聆听！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05F2EE8-C149-7A47-B923-AA1E13CE619B}"/>
              </a:ext>
            </a:extLst>
          </p:cNvPr>
          <p:cNvSpPr/>
          <p:nvPr/>
        </p:nvSpPr>
        <p:spPr>
          <a:xfrm>
            <a:off x="0" y="0"/>
            <a:ext cx="1952090" cy="513708"/>
          </a:xfrm>
          <a:prstGeom prst="rect">
            <a:avLst/>
          </a:prstGeom>
          <a:solidFill>
            <a:srgbClr val="1C4FA2"/>
          </a:solidFill>
          <a:ln>
            <a:solidFill>
              <a:srgbClr val="1C4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69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7DC5972-4D8A-CA44-A709-2ACBFB583E73}"/>
              </a:ext>
            </a:extLst>
          </p:cNvPr>
          <p:cNvSpPr/>
          <p:nvPr/>
        </p:nvSpPr>
        <p:spPr>
          <a:xfrm>
            <a:off x="0" y="0"/>
            <a:ext cx="1952090" cy="513708"/>
          </a:xfrm>
          <a:prstGeom prst="rect">
            <a:avLst/>
          </a:prstGeom>
          <a:solidFill>
            <a:srgbClr val="1C4FA2"/>
          </a:solidFill>
          <a:ln>
            <a:solidFill>
              <a:srgbClr val="1C4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迁移学习</a:t>
            </a:r>
            <a:endParaRPr kumimoji="1"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5392D49-47E6-47EB-9C26-AA30093AC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1834742"/>
            <a:ext cx="9839325" cy="4648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08121BD-9FF1-476D-8C28-57ABE1297AB7}"/>
              </a:ext>
            </a:extLst>
          </p:cNvPr>
          <p:cNvSpPr txBox="1"/>
          <p:nvPr/>
        </p:nvSpPr>
        <p:spPr>
          <a:xfrm>
            <a:off x="440421" y="712560"/>
            <a:ext cx="10717854" cy="1296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>
                <a:effectLst/>
                <a:latin typeface="-apple-system"/>
              </a:rPr>
              <a:t>迁移学习</a:t>
            </a:r>
            <a:r>
              <a:rPr lang="en-US" altLang="zh-CN" b="0" i="0">
                <a:effectLst/>
                <a:latin typeface="-apple-system"/>
              </a:rPr>
              <a:t>(transfer learning)</a:t>
            </a:r>
            <a:r>
              <a:rPr lang="zh-CN" altLang="en-US" b="0" i="0">
                <a:effectLst/>
                <a:latin typeface="-apple-system"/>
              </a:rPr>
              <a:t>通俗来讲，就是运用已有的知识来学习新的知识。我们已有的知识叫做</a:t>
            </a:r>
            <a:r>
              <a:rPr lang="zh-CN" altLang="en-US" b="1" i="0">
                <a:solidFill>
                  <a:srgbClr val="FF0000"/>
                </a:solidFill>
                <a:effectLst/>
                <a:latin typeface="-apple-system"/>
              </a:rPr>
              <a:t>源</a:t>
            </a:r>
            <a:r>
              <a:rPr lang="zh-CN" altLang="en-US" b="0" i="0">
                <a:effectLst/>
                <a:latin typeface="-apple-system"/>
              </a:rPr>
              <a:t>域</a:t>
            </a:r>
            <a:r>
              <a:rPr lang="en-US" altLang="zh-CN" b="0" i="0">
                <a:effectLst/>
                <a:latin typeface="-apple-system"/>
              </a:rPr>
              <a:t>(source domain)</a:t>
            </a:r>
            <a:r>
              <a:rPr lang="zh-CN" altLang="en-US" b="0" i="0">
                <a:effectLst/>
                <a:latin typeface="-apple-system"/>
              </a:rPr>
              <a:t>，要学习的新知识叫</a:t>
            </a:r>
            <a:r>
              <a:rPr lang="zh-CN" altLang="en-US" b="1" i="0">
                <a:solidFill>
                  <a:srgbClr val="FF0000"/>
                </a:solidFill>
                <a:effectLst/>
                <a:latin typeface="-apple-system"/>
              </a:rPr>
              <a:t>目标</a:t>
            </a:r>
            <a:r>
              <a:rPr lang="zh-CN" altLang="en-US" b="0" i="0">
                <a:effectLst/>
                <a:latin typeface="-apple-system"/>
              </a:rPr>
              <a:t>域</a:t>
            </a:r>
            <a:r>
              <a:rPr lang="en-US" altLang="zh-CN" b="0" i="0">
                <a:effectLst/>
                <a:latin typeface="-apple-system"/>
              </a:rPr>
              <a:t>(target domain)</a:t>
            </a:r>
            <a:r>
              <a:rPr lang="zh-CN" altLang="en-US" b="0" i="0">
                <a:effectLst/>
                <a:latin typeface="-apple-system"/>
              </a:rPr>
              <a:t>。迁移学习研究如何把源域的知识迁移到目标域上。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47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7DC5972-4D8A-CA44-A709-2ACBFB583E73}"/>
              </a:ext>
            </a:extLst>
          </p:cNvPr>
          <p:cNvSpPr/>
          <p:nvPr/>
        </p:nvSpPr>
        <p:spPr>
          <a:xfrm>
            <a:off x="0" y="0"/>
            <a:ext cx="1952090" cy="513708"/>
          </a:xfrm>
          <a:prstGeom prst="rect">
            <a:avLst/>
          </a:prstGeom>
          <a:solidFill>
            <a:srgbClr val="1C4FA2"/>
          </a:solidFill>
          <a:ln>
            <a:solidFill>
              <a:srgbClr val="1C4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基于模型</a:t>
            </a:r>
            <a:endParaRPr kumimoji="1" lang="en-US" altLang="zh-CN" b="1">
              <a:solidFill>
                <a:schemeClr val="bg1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的迁移学习</a:t>
            </a:r>
            <a:endParaRPr kumimoji="1"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F3471BE-CAD8-42FA-915A-FB91E41755B3}"/>
              </a:ext>
            </a:extLst>
          </p:cNvPr>
          <p:cNvSpPr/>
          <p:nvPr/>
        </p:nvSpPr>
        <p:spPr>
          <a:xfrm>
            <a:off x="31621" y="3005711"/>
            <a:ext cx="1434518" cy="8388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迁移学习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8BABFE7-AEF3-4C0C-B2D6-8B36EBCE5B91}"/>
              </a:ext>
            </a:extLst>
          </p:cNvPr>
          <p:cNvSpPr/>
          <p:nvPr/>
        </p:nvSpPr>
        <p:spPr>
          <a:xfrm>
            <a:off x="1954760" y="1607896"/>
            <a:ext cx="2593346" cy="7368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基于样本的迁移学习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B69C4AF-A52C-4D43-A1CB-F4D21D03683F}"/>
              </a:ext>
            </a:extLst>
          </p:cNvPr>
          <p:cNvSpPr/>
          <p:nvPr/>
        </p:nvSpPr>
        <p:spPr>
          <a:xfrm>
            <a:off x="1954760" y="2590807"/>
            <a:ext cx="2593346" cy="7368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基于特征的迁移学习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7DE9B73-D1D8-48BA-9439-B8209D874E3F}"/>
              </a:ext>
            </a:extLst>
          </p:cNvPr>
          <p:cNvSpPr/>
          <p:nvPr/>
        </p:nvSpPr>
        <p:spPr>
          <a:xfrm>
            <a:off x="1954760" y="3607277"/>
            <a:ext cx="2593346" cy="7368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rgbClr val="C00000"/>
                </a:solidFill>
              </a:rPr>
              <a:t>基于模型的迁移学习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4B8288F-73ED-4595-B525-B4CCB783CDAE}"/>
              </a:ext>
            </a:extLst>
          </p:cNvPr>
          <p:cNvSpPr/>
          <p:nvPr/>
        </p:nvSpPr>
        <p:spPr>
          <a:xfrm>
            <a:off x="1960921" y="4627680"/>
            <a:ext cx="2593346" cy="7368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基于关系的迁移学习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16209DB-EE24-4829-A3DA-AEF9F12EA434}"/>
              </a:ext>
            </a:extLst>
          </p:cNvPr>
          <p:cNvSpPr/>
          <p:nvPr/>
        </p:nvSpPr>
        <p:spPr>
          <a:xfrm>
            <a:off x="5382468" y="3566118"/>
            <a:ext cx="2189526" cy="7074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特征提取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Feature Extraction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0477015-0012-4E24-8DF1-B7555225A580}"/>
              </a:ext>
            </a:extLst>
          </p:cNvPr>
          <p:cNvSpPr/>
          <p:nvPr/>
        </p:nvSpPr>
        <p:spPr>
          <a:xfrm>
            <a:off x="5382468" y="2198878"/>
            <a:ext cx="2189526" cy="7074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微调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Fine-tune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A099695-8FF0-428C-B54E-22D3E216657F}"/>
              </a:ext>
            </a:extLst>
          </p:cNvPr>
          <p:cNvSpPr/>
          <p:nvPr/>
        </p:nvSpPr>
        <p:spPr>
          <a:xfrm>
            <a:off x="5382468" y="4627680"/>
            <a:ext cx="2189526" cy="7074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冻结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Freezing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847FE51-05A5-45B0-B68F-CB6E5A1F5FC9}"/>
              </a:ext>
            </a:extLst>
          </p:cNvPr>
          <p:cNvSpPr/>
          <p:nvPr/>
        </p:nvSpPr>
        <p:spPr>
          <a:xfrm>
            <a:off x="8002656" y="1546673"/>
            <a:ext cx="2189526" cy="7074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普通微调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9121BA0-A9A9-45DF-AEB9-975E708B9C48}"/>
              </a:ext>
            </a:extLst>
          </p:cNvPr>
          <p:cNvSpPr/>
          <p:nvPr/>
        </p:nvSpPr>
        <p:spPr>
          <a:xfrm>
            <a:off x="8002656" y="2717687"/>
            <a:ext cx="2189526" cy="7074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修改后的微调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ModFineTune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EAB59A9-B208-49BD-A3E4-1951A4A4D74F}"/>
              </a:ext>
            </a:extLst>
          </p:cNvPr>
          <p:cNvSpPr/>
          <p:nvPr/>
        </p:nvSpPr>
        <p:spPr>
          <a:xfrm>
            <a:off x="10427007" y="2552614"/>
            <a:ext cx="1224792" cy="10615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随机最后一层的参数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EAC2971-DA10-4A9C-AA33-ED21DB48EA03}"/>
              </a:ext>
            </a:extLst>
          </p:cNvPr>
          <p:cNvSpPr/>
          <p:nvPr/>
        </p:nvSpPr>
        <p:spPr>
          <a:xfrm>
            <a:off x="10427007" y="1201716"/>
            <a:ext cx="1224792" cy="10615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保留全部源模型的参数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DCD302B-8836-4B52-8E0B-318E9CD9D61D}"/>
              </a:ext>
            </a:extLst>
          </p:cNvPr>
          <p:cNvSpPr/>
          <p:nvPr/>
        </p:nvSpPr>
        <p:spPr>
          <a:xfrm>
            <a:off x="8121625" y="4383006"/>
            <a:ext cx="2070557" cy="12261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特殊的特征提取，取最后一层激活函数的输出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215085B3-3EB9-4635-9BBB-169A00C766EF}"/>
              </a:ext>
            </a:extLst>
          </p:cNvPr>
          <p:cNvSpPr/>
          <p:nvPr/>
        </p:nvSpPr>
        <p:spPr>
          <a:xfrm>
            <a:off x="1598101" y="1607896"/>
            <a:ext cx="166894" cy="38295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E5B10A90-4FB8-4411-B1CB-8E8215EC712C}"/>
              </a:ext>
            </a:extLst>
          </p:cNvPr>
          <p:cNvSpPr/>
          <p:nvPr/>
        </p:nvSpPr>
        <p:spPr>
          <a:xfrm>
            <a:off x="4878064" y="2344728"/>
            <a:ext cx="252007" cy="31502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C3ABF82D-16B4-4B7E-B7DF-3445641BB7ED}"/>
              </a:ext>
            </a:extLst>
          </p:cNvPr>
          <p:cNvSpPr/>
          <p:nvPr/>
        </p:nvSpPr>
        <p:spPr>
          <a:xfrm>
            <a:off x="7643896" y="1522847"/>
            <a:ext cx="252332" cy="19061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15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7DC5972-4D8A-CA44-A709-2ACBFB583E73}"/>
              </a:ext>
            </a:extLst>
          </p:cNvPr>
          <p:cNvSpPr/>
          <p:nvPr/>
        </p:nvSpPr>
        <p:spPr>
          <a:xfrm>
            <a:off x="0" y="0"/>
            <a:ext cx="1952090" cy="513708"/>
          </a:xfrm>
          <a:prstGeom prst="rect">
            <a:avLst/>
          </a:prstGeom>
          <a:solidFill>
            <a:srgbClr val="1C4FA2"/>
          </a:solidFill>
          <a:ln>
            <a:solidFill>
              <a:srgbClr val="1C4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模型</a:t>
            </a:r>
            <a:endParaRPr kumimoji="1"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 descr="图片包含 桌子, 游戏机, 站, 门&#10;&#10;描述已自动生成">
            <a:extLst>
              <a:ext uri="{FF2B5EF4-FFF2-40B4-BE49-F238E27FC236}">
                <a16:creationId xmlns:a16="http://schemas.microsoft.com/office/drawing/2014/main" id="{115F2EDA-E8AD-437E-9AF2-FF84CDBD5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83" y="709661"/>
            <a:ext cx="9083274" cy="3544359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99B7A342-AC13-4CF4-AFB5-4ADA4CD8F534}"/>
              </a:ext>
            </a:extLst>
          </p:cNvPr>
          <p:cNvSpPr/>
          <p:nvPr/>
        </p:nvSpPr>
        <p:spPr>
          <a:xfrm>
            <a:off x="658003" y="4376159"/>
            <a:ext cx="3007454" cy="21369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17</a:t>
            </a:r>
            <a:r>
              <a:rPr lang="zh-CN" altLang="en-US"/>
              <a:t>层，全连接，包含</a:t>
            </a:r>
            <a:r>
              <a:rPr lang="en-US" altLang="zh-CN"/>
              <a:t>dropout</a:t>
            </a:r>
            <a:r>
              <a:rPr lang="zh-CN" altLang="en-US"/>
              <a:t>层，</a:t>
            </a:r>
            <a:r>
              <a:rPr lang="en-US" altLang="zh-CN"/>
              <a:t>Adam</a:t>
            </a:r>
            <a:r>
              <a:rPr lang="zh-CN" altLang="en-US"/>
              <a:t>做优化函数，</a:t>
            </a:r>
            <a:r>
              <a:rPr lang="en-US" altLang="zh-CN"/>
              <a:t>ReLU</a:t>
            </a:r>
            <a:r>
              <a:rPr lang="zh-CN" altLang="en-US"/>
              <a:t>做激活函数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DB0BCFC-39CA-4769-9B87-203FEA4D885F}"/>
              </a:ext>
            </a:extLst>
          </p:cNvPr>
          <p:cNvSpPr/>
          <p:nvPr/>
        </p:nvSpPr>
        <p:spPr>
          <a:xfrm>
            <a:off x="7339925" y="4376159"/>
            <a:ext cx="2830770" cy="21369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使用</a:t>
            </a:r>
            <a:r>
              <a:rPr lang="en-US" altLang="zh-CN"/>
              <a:t>Keras</a:t>
            </a:r>
            <a:r>
              <a:rPr lang="zh-CN" altLang="en-US"/>
              <a:t>库进行了模型结构的优化；</a:t>
            </a:r>
            <a:endParaRPr lang="en-US" altLang="zh-CN"/>
          </a:p>
          <a:p>
            <a:r>
              <a:rPr lang="zh-CN" altLang="en-US"/>
              <a:t>去掉</a:t>
            </a:r>
            <a:r>
              <a:rPr lang="en-US" altLang="zh-CN"/>
              <a:t>dropout</a:t>
            </a:r>
            <a:r>
              <a:rPr lang="zh-CN" altLang="en-US"/>
              <a:t>层，使模型的结果更加稳定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AC1F890-0413-4D76-8183-5B0DA2A54DC9}"/>
              </a:ext>
            </a:extLst>
          </p:cNvPr>
          <p:cNvCxnSpPr/>
          <p:nvPr/>
        </p:nvCxnSpPr>
        <p:spPr>
          <a:xfrm>
            <a:off x="4195011" y="5630779"/>
            <a:ext cx="2662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0B85BFB-8421-4035-BA46-640BDD86372C}"/>
              </a:ext>
            </a:extLst>
          </p:cNvPr>
          <p:cNvSpPr txBox="1"/>
          <p:nvPr/>
        </p:nvSpPr>
        <p:spPr>
          <a:xfrm>
            <a:off x="4644522" y="4926013"/>
            <a:ext cx="163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修改，优化</a:t>
            </a:r>
          </a:p>
        </p:txBody>
      </p:sp>
    </p:spTree>
    <p:extLst>
      <p:ext uri="{BB962C8B-B14F-4D97-AF65-F5344CB8AC3E}">
        <p14:creationId xmlns:p14="http://schemas.microsoft.com/office/powerpoint/2010/main" val="276361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7DC5972-4D8A-CA44-A709-2ACBFB583E73}"/>
              </a:ext>
            </a:extLst>
          </p:cNvPr>
          <p:cNvSpPr/>
          <p:nvPr/>
        </p:nvSpPr>
        <p:spPr>
          <a:xfrm>
            <a:off x="0" y="0"/>
            <a:ext cx="1952090" cy="513708"/>
          </a:xfrm>
          <a:prstGeom prst="rect">
            <a:avLst/>
          </a:prstGeom>
          <a:solidFill>
            <a:srgbClr val="1C4FA2"/>
          </a:solidFill>
          <a:ln>
            <a:solidFill>
              <a:srgbClr val="1C4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数据集</a:t>
            </a:r>
            <a:endParaRPr kumimoji="1"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CB30D569-CFBC-41F2-943E-C2F7E1EDD823}"/>
              </a:ext>
            </a:extLst>
          </p:cNvPr>
          <p:cNvSpPr/>
          <p:nvPr/>
        </p:nvSpPr>
        <p:spPr>
          <a:xfrm>
            <a:off x="2743200" y="975677"/>
            <a:ext cx="1736522" cy="9731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OSQM</a:t>
            </a:r>
            <a:r>
              <a:rPr lang="zh-CN" altLang="en-US"/>
              <a:t>：</a:t>
            </a:r>
            <a:r>
              <a:rPr lang="en-US" altLang="zh-CN"/>
              <a:t> 6</a:t>
            </a:r>
            <a:r>
              <a:rPr lang="zh-CN" altLang="en-US"/>
              <a:t>个特征，</a:t>
            </a:r>
            <a:r>
              <a:rPr lang="en-US" altLang="zh-CN"/>
              <a:t>341443</a:t>
            </a:r>
            <a:r>
              <a:rPr lang="zh-CN" altLang="en-US"/>
              <a:t>个样本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EDD742D-002F-47CC-A2DF-584D7421A1C2}"/>
              </a:ext>
            </a:extLst>
          </p:cNvPr>
          <p:cNvSpPr/>
          <p:nvPr/>
        </p:nvSpPr>
        <p:spPr>
          <a:xfrm>
            <a:off x="2743200" y="3640343"/>
            <a:ext cx="1736522" cy="9731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JARVIS:39</a:t>
            </a:r>
            <a:r>
              <a:rPr lang="zh-CN" altLang="en-US"/>
              <a:t>个特征，</a:t>
            </a:r>
            <a:r>
              <a:rPr lang="en-US" altLang="zh-CN"/>
              <a:t>28171</a:t>
            </a:r>
            <a:r>
              <a:rPr lang="zh-CN" altLang="en-US"/>
              <a:t>个样本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E5B41D0-164B-46AA-8512-F506C91C53C1}"/>
              </a:ext>
            </a:extLst>
          </p:cNvPr>
          <p:cNvSpPr/>
          <p:nvPr/>
        </p:nvSpPr>
        <p:spPr>
          <a:xfrm>
            <a:off x="333013" y="2317367"/>
            <a:ext cx="1839736" cy="8329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计算型数据集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66AFC6C-7560-497D-967F-540DE74F31A7}"/>
              </a:ext>
            </a:extLst>
          </p:cNvPr>
          <p:cNvSpPr/>
          <p:nvPr/>
        </p:nvSpPr>
        <p:spPr>
          <a:xfrm>
            <a:off x="333013" y="5091288"/>
            <a:ext cx="1839736" cy="8329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实验型数据集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99B5413-6CE9-4946-98C0-9A9BD73B5F4E}"/>
              </a:ext>
            </a:extLst>
          </p:cNvPr>
          <p:cNvCxnSpPr>
            <a:cxnSpLocks/>
          </p:cNvCxnSpPr>
          <p:nvPr/>
        </p:nvCxnSpPr>
        <p:spPr>
          <a:xfrm>
            <a:off x="4870938" y="1453735"/>
            <a:ext cx="2305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2582C3D-8DE4-4E5D-8F72-EA46C711C255}"/>
              </a:ext>
            </a:extLst>
          </p:cNvPr>
          <p:cNvSpPr/>
          <p:nvPr/>
        </p:nvSpPr>
        <p:spPr>
          <a:xfrm>
            <a:off x="4909240" y="1600657"/>
            <a:ext cx="2162396" cy="6962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C00000"/>
                </a:solidFill>
              </a:rPr>
              <a:t>去掉与</a:t>
            </a:r>
            <a:r>
              <a:rPr lang="en-US" altLang="zh-CN" sz="1600">
                <a:solidFill>
                  <a:srgbClr val="C00000"/>
                </a:solidFill>
              </a:rPr>
              <a:t>JARVIS</a:t>
            </a:r>
            <a:r>
              <a:rPr lang="zh-CN" altLang="en-US" sz="1600">
                <a:solidFill>
                  <a:srgbClr val="C00000"/>
                </a:solidFill>
              </a:rPr>
              <a:t>重复的数据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8991BF8-603F-4438-AEE5-5AB16B1AE9E6}"/>
              </a:ext>
            </a:extLst>
          </p:cNvPr>
          <p:cNvCxnSpPr>
            <a:cxnSpLocks/>
          </p:cNvCxnSpPr>
          <p:nvPr/>
        </p:nvCxnSpPr>
        <p:spPr>
          <a:xfrm>
            <a:off x="4815011" y="4126904"/>
            <a:ext cx="2274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899756E-D3A3-4026-B67C-21F9044D6FB9}"/>
              </a:ext>
            </a:extLst>
          </p:cNvPr>
          <p:cNvSpPr/>
          <p:nvPr/>
        </p:nvSpPr>
        <p:spPr>
          <a:xfrm>
            <a:off x="4870937" y="638173"/>
            <a:ext cx="2274251" cy="6962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C00000"/>
                </a:solidFill>
              </a:rPr>
              <a:t>相同元素分数的样本只保留形成能最小的一个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7FACC44-8011-479A-812A-32BA0A772BA7}"/>
              </a:ext>
            </a:extLst>
          </p:cNvPr>
          <p:cNvSpPr/>
          <p:nvPr/>
        </p:nvSpPr>
        <p:spPr>
          <a:xfrm>
            <a:off x="4870938" y="3372295"/>
            <a:ext cx="2274251" cy="6962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C00000"/>
                </a:solidFill>
              </a:rPr>
              <a:t>相同元素分数的样本只保留形成能最小的一个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65F7719-EB95-44FA-988B-F44B09CED947}"/>
              </a:ext>
            </a:extLst>
          </p:cNvPr>
          <p:cNvSpPr/>
          <p:nvPr/>
        </p:nvSpPr>
        <p:spPr>
          <a:xfrm>
            <a:off x="7501155" y="975676"/>
            <a:ext cx="1736522" cy="9731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源数据集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E619978-56FD-439A-838C-7A8FA84090D7}"/>
              </a:ext>
            </a:extLst>
          </p:cNvPr>
          <p:cNvSpPr/>
          <p:nvPr/>
        </p:nvSpPr>
        <p:spPr>
          <a:xfrm>
            <a:off x="7501155" y="3640343"/>
            <a:ext cx="1736522" cy="9731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目标数据集</a:t>
            </a:r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DA1077FF-619E-4C48-82A2-F7871746E2AE}"/>
              </a:ext>
            </a:extLst>
          </p:cNvPr>
          <p:cNvSpPr/>
          <p:nvPr/>
        </p:nvSpPr>
        <p:spPr>
          <a:xfrm>
            <a:off x="2491948" y="1188567"/>
            <a:ext cx="92279" cy="31502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044A366-C7CF-4483-8924-E71B05ADC351}"/>
              </a:ext>
            </a:extLst>
          </p:cNvPr>
          <p:cNvSpPr/>
          <p:nvPr/>
        </p:nvSpPr>
        <p:spPr>
          <a:xfrm>
            <a:off x="9512550" y="489615"/>
            <a:ext cx="2087460" cy="16749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C00000"/>
                </a:solidFill>
              </a:rPr>
              <a:t>训练集：验证集</a:t>
            </a:r>
            <a:endParaRPr lang="en-US" altLang="zh-CN" sz="1600">
              <a:solidFill>
                <a:srgbClr val="C00000"/>
              </a:solidFill>
            </a:endParaRPr>
          </a:p>
          <a:p>
            <a:pPr algn="ctr"/>
            <a:r>
              <a:rPr lang="en-US" altLang="zh-CN" sz="1600">
                <a:solidFill>
                  <a:srgbClr val="C00000"/>
                </a:solidFill>
              </a:rPr>
              <a:t>9:1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878AD49-0433-4D49-9458-A1E6EB37E73E}"/>
              </a:ext>
            </a:extLst>
          </p:cNvPr>
          <p:cNvSpPr/>
          <p:nvPr/>
        </p:nvSpPr>
        <p:spPr>
          <a:xfrm>
            <a:off x="9337780" y="3150324"/>
            <a:ext cx="2616532" cy="16749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C00000"/>
                </a:solidFill>
              </a:rPr>
              <a:t>训练集：验证集：测试集</a:t>
            </a:r>
            <a:endParaRPr lang="en-US" altLang="zh-CN" sz="1600">
              <a:solidFill>
                <a:srgbClr val="C00000"/>
              </a:solidFill>
            </a:endParaRPr>
          </a:p>
          <a:p>
            <a:pPr algn="ctr"/>
            <a:r>
              <a:rPr lang="en-US" altLang="zh-CN" sz="1600">
                <a:solidFill>
                  <a:srgbClr val="C00000"/>
                </a:solidFill>
              </a:rPr>
              <a:t>81:9:10</a:t>
            </a:r>
            <a:endParaRPr lang="zh-CN" altLang="en-US" sz="16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250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7DC5972-4D8A-CA44-A709-2ACBFB583E73}"/>
              </a:ext>
            </a:extLst>
          </p:cNvPr>
          <p:cNvSpPr/>
          <p:nvPr/>
        </p:nvSpPr>
        <p:spPr>
          <a:xfrm>
            <a:off x="0" y="0"/>
            <a:ext cx="1952090" cy="513708"/>
          </a:xfrm>
          <a:prstGeom prst="rect">
            <a:avLst/>
          </a:prstGeom>
          <a:solidFill>
            <a:srgbClr val="1C4FA2"/>
          </a:solidFill>
          <a:ln>
            <a:solidFill>
              <a:srgbClr val="1C4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工作流</a:t>
            </a:r>
            <a:endParaRPr kumimoji="1"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BBCF754-DD23-470B-A6CC-3EB940CC5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5" y="628700"/>
            <a:ext cx="6725728" cy="53652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47CB62C-5CAE-4AC3-8E1C-334D5B3EBE97}"/>
              </a:ext>
            </a:extLst>
          </p:cNvPr>
          <p:cNvSpPr txBox="1"/>
          <p:nvPr/>
        </p:nvSpPr>
        <p:spPr>
          <a:xfrm>
            <a:off x="6895873" y="1248864"/>
            <a:ext cx="5079557" cy="3789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所有模型的输入都是元素分数</a:t>
            </a:r>
            <a:endParaRPr lang="en-US" altLang="zh-CN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在</a:t>
            </a:r>
            <a:r>
              <a:rPr lang="zh-CN" altLang="en-US" b="1">
                <a:solidFill>
                  <a:srgbClr val="C00000"/>
                </a:solidFill>
              </a:rPr>
              <a:t>多目标迁移学习实验</a:t>
            </a:r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中，源模型是以</a:t>
            </a:r>
            <a:r>
              <a:rPr lang="zh-CN" altLang="en-US" b="1">
                <a:solidFill>
                  <a:srgbClr val="C00000"/>
                </a:solidFill>
              </a:rPr>
              <a:t>形成能</a:t>
            </a:r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为预测目标进行训练的</a:t>
            </a:r>
            <a:endParaRPr lang="en-US" altLang="zh-CN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在</a:t>
            </a:r>
            <a:r>
              <a:rPr lang="zh-CN" altLang="en-US" b="1">
                <a:solidFill>
                  <a:srgbClr val="C00000"/>
                </a:solidFill>
              </a:rPr>
              <a:t>多源迁移学习实验</a:t>
            </a:r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中，源模型分别以O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QMD</a:t>
            </a:r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中的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个不同属性进行训练</a:t>
            </a:r>
            <a:endParaRPr lang="en-US" altLang="zh-CN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目标模型每次选择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JARVIS</a:t>
            </a:r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数据集中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39</a:t>
            </a:r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个属性中的一个作为预测属性</a:t>
            </a:r>
            <a:endParaRPr lang="en-US" altLang="zh-CN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从三种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TL</a:t>
            </a:r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方法得到的模型中挑出最好的与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SC</a:t>
            </a:r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模型中最好的进行对比</a:t>
            </a:r>
          </a:p>
        </p:txBody>
      </p:sp>
    </p:spTree>
    <p:extLst>
      <p:ext uri="{BB962C8B-B14F-4D97-AF65-F5344CB8AC3E}">
        <p14:creationId xmlns:p14="http://schemas.microsoft.com/office/powerpoint/2010/main" val="112310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7DC5972-4D8A-CA44-A709-2ACBFB583E73}"/>
              </a:ext>
            </a:extLst>
          </p:cNvPr>
          <p:cNvSpPr/>
          <p:nvPr/>
        </p:nvSpPr>
        <p:spPr>
          <a:xfrm>
            <a:off x="0" y="0"/>
            <a:ext cx="1952090" cy="513708"/>
          </a:xfrm>
          <a:prstGeom prst="rect">
            <a:avLst/>
          </a:prstGeom>
          <a:solidFill>
            <a:srgbClr val="1C4FA2"/>
          </a:solidFill>
          <a:ln>
            <a:solidFill>
              <a:srgbClr val="1C4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3302DC-BD96-4849-8C4E-B772BE7A1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3708"/>
            <a:ext cx="12192000" cy="37061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5BB27E3-A04F-476A-AA61-C8693D968C64}"/>
              </a:ext>
            </a:extLst>
          </p:cNvPr>
          <p:cNvSpPr txBox="1"/>
          <p:nvPr/>
        </p:nvSpPr>
        <p:spPr>
          <a:xfrm>
            <a:off x="3112168" y="4422609"/>
            <a:ext cx="4515853" cy="171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多目标迁移学习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多源迁移学习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与使用物理属性的</a:t>
            </a:r>
            <a:r>
              <a:rPr lang="en-US" altLang="zh-CN"/>
              <a:t>SC</a:t>
            </a:r>
            <a:r>
              <a:rPr lang="zh-CN" altLang="en-US"/>
              <a:t>训练模型比较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在实验数据集上进行学习</a:t>
            </a:r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7CD01F-5B51-4CB9-9EDF-8A42B51FE9D7}"/>
              </a:ext>
            </a:extLst>
          </p:cNvPr>
          <p:cNvSpPr txBox="1"/>
          <p:nvPr/>
        </p:nvSpPr>
        <p:spPr>
          <a:xfrm>
            <a:off x="553452" y="5158083"/>
            <a:ext cx="186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本文进行的实验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6DB8781E-612A-4D6F-B9CE-F73848AE2BAE}"/>
              </a:ext>
            </a:extLst>
          </p:cNvPr>
          <p:cNvSpPr/>
          <p:nvPr/>
        </p:nvSpPr>
        <p:spPr>
          <a:xfrm>
            <a:off x="2558716" y="4550944"/>
            <a:ext cx="216568" cy="15836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196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7DC5972-4D8A-CA44-A709-2ACBFB583E73}"/>
              </a:ext>
            </a:extLst>
          </p:cNvPr>
          <p:cNvSpPr/>
          <p:nvPr/>
        </p:nvSpPr>
        <p:spPr>
          <a:xfrm>
            <a:off x="0" y="0"/>
            <a:ext cx="1952090" cy="513708"/>
          </a:xfrm>
          <a:prstGeom prst="rect">
            <a:avLst/>
          </a:prstGeom>
          <a:solidFill>
            <a:srgbClr val="1C4FA2"/>
          </a:solidFill>
          <a:ln>
            <a:solidFill>
              <a:srgbClr val="1C4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SC(ML) models</a:t>
            </a:r>
            <a:endParaRPr kumimoji="1"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761E7DA-DEFD-4FD0-AB73-A1B23CD6E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1047750"/>
            <a:ext cx="104489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26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7DC5972-4D8A-CA44-A709-2ACBFB583E73}"/>
              </a:ext>
            </a:extLst>
          </p:cNvPr>
          <p:cNvSpPr/>
          <p:nvPr/>
        </p:nvSpPr>
        <p:spPr>
          <a:xfrm>
            <a:off x="0" y="0"/>
            <a:ext cx="1952090" cy="513708"/>
          </a:xfrm>
          <a:prstGeom prst="rect">
            <a:avLst/>
          </a:prstGeom>
          <a:solidFill>
            <a:srgbClr val="1C4FA2"/>
          </a:solidFill>
          <a:ln>
            <a:solidFill>
              <a:srgbClr val="1C4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多目标迁移学习</a:t>
            </a:r>
            <a:endParaRPr kumimoji="1"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A212348-E8FD-471C-A3E9-C4A14245B236}"/>
              </a:ext>
            </a:extLst>
          </p:cNvPr>
          <p:cNvSpPr/>
          <p:nvPr/>
        </p:nvSpPr>
        <p:spPr>
          <a:xfrm>
            <a:off x="142612" y="1040235"/>
            <a:ext cx="3187817" cy="2265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迁移学习在</a:t>
            </a:r>
            <a:r>
              <a:rPr lang="en-US" altLang="zh-CN"/>
              <a:t>38/39</a:t>
            </a:r>
            <a:r>
              <a:rPr lang="zh-CN" altLang="en-US"/>
              <a:t>个对比中胜出；</a:t>
            </a:r>
            <a:endParaRPr lang="en-US" altLang="zh-CN"/>
          </a:p>
          <a:p>
            <a:r>
              <a:rPr lang="zh-CN" altLang="en-US"/>
              <a:t>其中，特征提取是表现最好的</a:t>
            </a:r>
            <a:r>
              <a:rPr lang="en-US" altLang="zh-CN"/>
              <a:t>TL</a:t>
            </a:r>
            <a:r>
              <a:rPr lang="zh-CN" altLang="en-US"/>
              <a:t>方法，</a:t>
            </a:r>
            <a:r>
              <a:rPr lang="en-US" altLang="zh-CN"/>
              <a:t>freezing</a:t>
            </a:r>
            <a:r>
              <a:rPr lang="zh-CN" altLang="en-US"/>
              <a:t>是最差的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F00106-A666-499F-8EC6-13B15E69B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288" y="1294758"/>
            <a:ext cx="4229100" cy="34194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9DE4729-365E-4975-9EDE-FB96BDB67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808" y="513708"/>
            <a:ext cx="42291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3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F435A5B96700A64AB09A734F1EF8DE9B" ma:contentTypeVersion="2" ma:contentTypeDescription="新建文档。" ma:contentTypeScope="" ma:versionID="c641119fc0dfc6f842e22050f2d1cdc9">
  <xsd:schema xmlns:xsd="http://www.w3.org/2001/XMLSchema" xmlns:xs="http://www.w3.org/2001/XMLSchema" xmlns:p="http://schemas.microsoft.com/office/2006/metadata/properties" xmlns:ns2="bb6ef62f-3341-436f-808a-2bad618db74f" targetNamespace="http://schemas.microsoft.com/office/2006/metadata/properties" ma:root="true" ma:fieldsID="aad0337c06661fa1d1f250a5dc63cad7" ns2:_="">
    <xsd:import namespace="bb6ef62f-3341-436f-808a-2bad618db7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ef62f-3341-436f-808a-2bad618db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FCB8A2-16DE-4404-AB32-6F637C845E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6ef62f-3341-436f-808a-2bad618db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1521C8-DBA0-45E7-A729-E42F6316C1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EE943D-46D4-43EE-8C4B-A3B64E996AA3}">
  <ds:schemaRefs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3511</TotalTime>
  <Words>617</Words>
  <Application>Microsoft Office PowerPoint</Application>
  <PresentationFormat>宽屏</PresentationFormat>
  <Paragraphs>81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-apple-system</vt:lpstr>
      <vt:lpstr>Optima</vt:lpstr>
      <vt:lpstr>等线</vt:lpstr>
      <vt:lpstr>Arial</vt:lpstr>
      <vt:lpstr>Calibri</vt:lpstr>
      <vt:lpstr>Calibri Light</vt:lpstr>
      <vt:lpstr>Times New Roman</vt:lpstr>
      <vt:lpstr>Office Theme</vt:lpstr>
      <vt:lpstr>组会汇报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2021年《神经网络和深度学习》轮讲</dc:title>
  <dc:creator>李盛洲</dc:creator>
  <cp:lastModifiedBy>张 光捷</cp:lastModifiedBy>
  <cp:revision>11</cp:revision>
  <dcterms:created xsi:type="dcterms:W3CDTF">2021-10-11T05:19:51Z</dcterms:created>
  <dcterms:modified xsi:type="dcterms:W3CDTF">2021-12-13T09:16:50Z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0x010100F435A5B96700A64AB09A734F1EF8DE9B</vt:lpwstr>
  </property>
</Properties>
</file>