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E6DC2B58.xml" ContentType="application/vnd.ms-powerpoint.comments+xml"/>
  <Override PartName="/ppt/comments/modernComment_103_4C8E5EF5.xml" ContentType="application/vnd.ms-powerpoint.comments+xml"/>
  <Override PartName="/ppt/comments/modernComment_105_6F04349E.xml" ContentType="application/vnd.ms-powerpoint.comments+xml"/>
  <Override PartName="/ppt/comments/modernComment_106_9C444653.xml" ContentType="application/vnd.ms-powerpoint.comments+xml"/>
  <Override PartName="/ppt/comments/modernComment_107_BF11734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62" r:id="rId6"/>
    <p:sldId id="263"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D2E4F1-B56E-A13F-F7EC-9582E4B847F4}" name="Vanessa Patiño" initials="VP" userId="0fbaf8dbcdc0134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E9FF0-F94A-4F8C-9779-02CB423D63C4}" v="1046" dt="2023-12-15T20:26:52.120"/>
    <p1510:client id="{D775486D-B9A1-4C23-AE3C-7CB64B76EA19}" v="161" dt="2023-12-15T23:17:37.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modernComment_101_E6DC2B58.xml><?xml version="1.0" encoding="utf-8"?>
<p188:cmLst xmlns:a="http://schemas.openxmlformats.org/drawingml/2006/main" xmlns:r="http://schemas.openxmlformats.org/officeDocument/2006/relationships" xmlns:p188="http://schemas.microsoft.com/office/powerpoint/2018/8/main">
  <p188:cm id="{EAA1EFA3-CE2B-4C5C-9636-517685810402}" authorId="{1FD2E4F1-B56E-A13F-F7EC-9582E4B847F4}" created="2023-12-15T19:46:05.065">
    <pc:sldMkLst xmlns:pc="http://schemas.microsoft.com/office/powerpoint/2013/main/command">
      <pc:docMk/>
      <pc:sldMk cId="3873188696" sldId="257"/>
    </pc:sldMkLst>
    <p188:txBody>
      <a:bodyPr/>
      <a:lstStyle/>
      <a:p>
        <a:r>
          <a:rPr lang="es-ES"/>
          <a:t>"Se ha cometido un crimen y el detective necesita tu ayuda. El detective te entregó el informe del lugar del crimen, pero de alguna manera lo perdiste. Recuerdas vagamente que el crimen fue un asesinato que ocurrió en algún momento el 15 de enero de 2018 y que tuvo lugar en la Ciudad SQL. Comienza por recuperar el informe correspondiente del lugar del crimen de la base de datos del departamento de policía."</a:t>
        </a:r>
      </a:p>
    </p188:txBody>
  </p188:cm>
</p188:cmLst>
</file>

<file path=ppt/comments/modernComment_103_4C8E5EF5.xml><?xml version="1.0" encoding="utf-8"?>
<p188:cmLst xmlns:a="http://schemas.openxmlformats.org/drawingml/2006/main" xmlns:r="http://schemas.openxmlformats.org/officeDocument/2006/relationships" xmlns:p188="http://schemas.microsoft.com/office/powerpoint/2018/8/main">
  <p188:cm id="{9F9F8DCB-3808-420F-BBFB-430F1EB64F68}" authorId="{1FD2E4F1-B56E-A13F-F7EC-9582E4B847F4}" created="2023-12-15T20:20:08.704">
    <pc:sldMkLst xmlns:pc="http://schemas.microsoft.com/office/powerpoint/2013/main/command">
      <pc:docMk/>
      <pc:sldMk cId="1284398837" sldId="259"/>
    </pc:sldMkLst>
    <p188:txBody>
      <a:bodyPr/>
      <a:lstStyle/>
      <a:p>
        <a:r>
          <a:rPr lang="es-ES"/>
          <a:t>de los testigos obtuvimos estas pistas
"Escuché un disparo y luego vi a un hombre correr hacia afuera. Tenía una bolsa de "Get Fit Now Gym". El número de membresía en la bolsa comenzaba con "48Z". Solo los miembros Gold tienen esas bolsas. El hombre subió a un coche con una placa que incluía "H42W"."</a:t>
        </a:r>
      </a:p>
    </p188:txBody>
  </p188:cm>
</p188:cmLst>
</file>

<file path=ppt/comments/modernComment_105_6F04349E.xml><?xml version="1.0" encoding="utf-8"?>
<p188:cmLst xmlns:a="http://schemas.openxmlformats.org/drawingml/2006/main" xmlns:r="http://schemas.openxmlformats.org/officeDocument/2006/relationships" xmlns:p188="http://schemas.microsoft.com/office/powerpoint/2018/8/main">
  <p188:cm id="{E059227A-1C18-457A-9C69-6C58ADB175EE}" authorId="{1FD2E4F1-B56E-A13F-F7EC-9582E4B847F4}" created="2023-12-15T20:21:36.253">
    <pc:sldMkLst xmlns:pc="http://schemas.microsoft.com/office/powerpoint/2013/main/command">
      <pc:docMk/>
      <pc:sldMk cId="1862546590" sldId="261"/>
    </pc:sldMkLst>
    <p188:txBody>
      <a:bodyPr/>
      <a:lstStyle/>
      <a:p>
        <a:r>
          <a:rPr lang="es-ES"/>
          <a:t>Con los datos obtenidos de los testigos seguimos investigando, acudimos a los datos de entrada de la tabla get_fit_now_check_in
Con estos datos investigamos suscripciones en el gimnasio de los sospechosos:</a:t>
        </a:r>
      </a:p>
    </p188:txBody>
  </p188:cm>
</p188:cmLst>
</file>

<file path=ppt/comments/modernComment_106_9C444653.xml><?xml version="1.0" encoding="utf-8"?>
<p188:cmLst xmlns:a="http://schemas.openxmlformats.org/drawingml/2006/main" xmlns:r="http://schemas.openxmlformats.org/officeDocument/2006/relationships" xmlns:p188="http://schemas.microsoft.com/office/powerpoint/2018/8/main">
  <p188:cm id="{4D45B07E-912E-48B0-B209-FFF7B7AA9657}" authorId="{1FD2E4F1-B56E-A13F-F7EC-9582E4B847F4}" created="2023-12-15T20:23:02.786">
    <pc:sldMkLst xmlns:pc="http://schemas.microsoft.com/office/powerpoint/2013/main/command">
      <pc:docMk/>
      <pc:sldMk cId="2621720147" sldId="262"/>
    </pc:sldMkLst>
    <p188:txBody>
      <a:bodyPr/>
      <a:lstStyle/>
      <a:p>
        <a:r>
          <a:rPr lang="es-ES"/>
          <a:t>El asesino nos dijo que una mujer con mucho dinero lo contrato para realizar el crimen, hacemos dos últimas query para descubrir a la mente maestra </a:t>
        </a:r>
      </a:p>
    </p188:txBody>
  </p188:cm>
</p188:cmLst>
</file>

<file path=ppt/comments/modernComment_107_BF117344.xml><?xml version="1.0" encoding="utf-8"?>
<p188:cmLst xmlns:a="http://schemas.openxmlformats.org/drawingml/2006/main" xmlns:r="http://schemas.openxmlformats.org/officeDocument/2006/relationships" xmlns:p188="http://schemas.microsoft.com/office/powerpoint/2018/8/main">
  <p188:cm id="{36044F5D-C38E-4071-81F7-E824B0451509}" authorId="{1FD2E4F1-B56E-A13F-F7EC-9582E4B847F4}" created="2023-12-15T20:26:52.120">
    <pc:sldMkLst xmlns:pc="http://schemas.microsoft.com/office/powerpoint/2013/main/command">
      <pc:docMk/>
      <pc:sldMk cId="3205591876" sldId="263"/>
    </pc:sldMkLst>
    <p188:txBody>
      <a:bodyPr/>
      <a:lstStyle/>
      <a:p>
        <a:r>
          <a:rPr lang="es-ES"/>
          <a:t>Nuestra empresa de detectives utiliza mucho material de espionaje, por lo que decimos hacer una base de datos para tener un registro de todos nuestros proveedores y cuando nos suministran material</a:t>
        </a:r>
      </a:p>
    </p188:txBody>
  </p188:cm>
</p188: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69868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00556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60995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61247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12/15/2023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79918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81343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50711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8165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78118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67607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12/15/2023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83786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12/15/2023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0485821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1_E6DC2B5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3_4C8E5EF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5_6F04349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6_9C4446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7_BF1173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a Cineteca Nacional Descubrirá las Distintas Facetas del Detective Philip  Marlowe - MasIdeas">
            <a:extLst>
              <a:ext uri="{FF2B5EF4-FFF2-40B4-BE49-F238E27FC236}">
                <a16:creationId xmlns:a16="http://schemas.microsoft.com/office/drawing/2014/main" id="{C3C47266-1221-6A20-2EE1-80EBFF9AB1EA}"/>
              </a:ext>
            </a:extLst>
          </p:cNvPr>
          <p:cNvPicPr>
            <a:picLocks noChangeAspect="1"/>
          </p:cNvPicPr>
          <p:nvPr/>
        </p:nvPicPr>
        <p:blipFill rotWithShape="1">
          <a:blip r:embed="rId2"/>
          <a:srcRect r="108" b="8659"/>
          <a:stretch/>
        </p:blipFill>
        <p:spPr>
          <a:xfrm>
            <a:off x="1288504" y="1930600"/>
            <a:ext cx="9922554" cy="3509744"/>
          </a:xfrm>
          <a:prstGeom prst="rect">
            <a:avLst/>
          </a:prstGeom>
          <a:ln>
            <a:noFill/>
          </a:ln>
          <a:effectLst>
            <a:softEdge rad="112500"/>
          </a:effectLst>
        </p:spPr>
      </p:pic>
      <p:sp>
        <p:nvSpPr>
          <p:cNvPr id="6" name="Título 5">
            <a:extLst>
              <a:ext uri="{FF2B5EF4-FFF2-40B4-BE49-F238E27FC236}">
                <a16:creationId xmlns:a16="http://schemas.microsoft.com/office/drawing/2014/main" id="{ADE56BD1-ADD8-CAAE-DBB9-D1E1406CDC58}"/>
              </a:ext>
            </a:extLst>
          </p:cNvPr>
          <p:cNvSpPr>
            <a:spLocks noGrp="1"/>
          </p:cNvSpPr>
          <p:nvPr>
            <p:ph type="title"/>
          </p:nvPr>
        </p:nvSpPr>
        <p:spPr/>
        <p:txBody>
          <a:bodyPr/>
          <a:lstStyle/>
          <a:p>
            <a:pPr algn="ctr"/>
            <a:r>
              <a:rPr lang="es-ES" b="1" dirty="0">
                <a:ea typeface="Calibri Light"/>
                <a:cs typeface="Calibri Light"/>
              </a:rPr>
              <a:t>ASESINATO EN SQL CITY</a:t>
            </a:r>
          </a:p>
        </p:txBody>
      </p:sp>
      <p:sp>
        <p:nvSpPr>
          <p:cNvPr id="2" name="CuadroTexto 1">
            <a:extLst>
              <a:ext uri="{FF2B5EF4-FFF2-40B4-BE49-F238E27FC236}">
                <a16:creationId xmlns:a16="http://schemas.microsoft.com/office/drawing/2014/main" id="{6B5C35CA-2B34-E2F7-E83E-D2F0B2C54F3E}"/>
              </a:ext>
            </a:extLst>
          </p:cNvPr>
          <p:cNvSpPr txBox="1"/>
          <p:nvPr/>
        </p:nvSpPr>
        <p:spPr>
          <a:xfrm>
            <a:off x="7567807" y="5714999"/>
            <a:ext cx="30923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t>Alvaro</a:t>
            </a:r>
            <a:r>
              <a:rPr lang="es-ES" dirty="0"/>
              <a:t> Alonso Berenguer</a:t>
            </a:r>
          </a:p>
          <a:p>
            <a:r>
              <a:rPr lang="es-ES" dirty="0"/>
              <a:t>Miguel </a:t>
            </a:r>
            <a:r>
              <a:rPr lang="es-ES" dirty="0" err="1"/>
              <a:t>Montuega</a:t>
            </a:r>
          </a:p>
          <a:p>
            <a:r>
              <a:rPr lang="es-ES" dirty="0"/>
              <a:t>Vanessa Patiño Del Hoyo</a:t>
            </a:r>
          </a:p>
        </p:txBody>
      </p: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F4F46-CBEA-8C25-A219-AB9520AECF5D}"/>
              </a:ext>
            </a:extLst>
          </p:cNvPr>
          <p:cNvSpPr>
            <a:spLocks noGrp="1"/>
          </p:cNvSpPr>
          <p:nvPr>
            <p:ph type="title"/>
          </p:nvPr>
        </p:nvSpPr>
        <p:spPr>
          <a:xfrm>
            <a:off x="1069848" y="484632"/>
            <a:ext cx="10058400" cy="1076988"/>
          </a:xfrm>
        </p:spPr>
        <p:txBody>
          <a:bodyPr/>
          <a:lstStyle/>
          <a:p>
            <a:pPr algn="ctr"/>
            <a:r>
              <a:rPr lang="es-ES" sz="4800" dirty="0"/>
              <a:t>base de datos departamento de policía</a:t>
            </a:r>
          </a:p>
        </p:txBody>
      </p:sp>
      <p:pic>
        <p:nvPicPr>
          <p:cNvPr id="4" name="Marcador de contenido 3" descr="Diagrama&#10;&#10;Descripción generada automáticamente">
            <a:extLst>
              <a:ext uri="{FF2B5EF4-FFF2-40B4-BE49-F238E27FC236}">
                <a16:creationId xmlns:a16="http://schemas.microsoft.com/office/drawing/2014/main" id="{8D48BBB1-EAE7-B0F9-2702-4AE8BDDD8AD7}"/>
              </a:ext>
            </a:extLst>
          </p:cNvPr>
          <p:cNvPicPr>
            <a:picLocks noGrp="1" noChangeAspect="1"/>
          </p:cNvPicPr>
          <p:nvPr>
            <p:ph idx="1"/>
          </p:nvPr>
        </p:nvPicPr>
        <p:blipFill rotWithShape="1">
          <a:blip r:embed="rId3"/>
          <a:srcRect t="1182" b="473"/>
          <a:stretch/>
        </p:blipFill>
        <p:spPr>
          <a:xfrm>
            <a:off x="891157" y="1628267"/>
            <a:ext cx="10488851" cy="5021511"/>
          </a:xfrm>
        </p:spPr>
      </p:pic>
    </p:spTree>
    <p:extLst>
      <p:ext uri="{BB962C8B-B14F-4D97-AF65-F5344CB8AC3E}">
        <p14:creationId xmlns:p14="http://schemas.microsoft.com/office/powerpoint/2010/main" val="387318869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7DD6-F062-6F42-E6A8-023127B27EAF}"/>
              </a:ext>
            </a:extLst>
          </p:cNvPr>
          <p:cNvSpPr>
            <a:spLocks noGrp="1"/>
          </p:cNvSpPr>
          <p:nvPr>
            <p:ph type="title"/>
          </p:nvPr>
        </p:nvSpPr>
        <p:spPr/>
        <p:txBody>
          <a:bodyPr/>
          <a:lstStyle/>
          <a:p>
            <a:pPr algn="ctr"/>
            <a:r>
              <a:rPr lang="es-ES" dirty="0"/>
              <a:t>hallazgos</a:t>
            </a:r>
          </a:p>
        </p:txBody>
      </p:sp>
      <p:sp>
        <p:nvSpPr>
          <p:cNvPr id="3" name="Marcador de contenido 2">
            <a:extLst>
              <a:ext uri="{FF2B5EF4-FFF2-40B4-BE49-F238E27FC236}">
                <a16:creationId xmlns:a16="http://schemas.microsoft.com/office/drawing/2014/main" id="{3FA056EE-47BA-9C66-9020-4EF67417D176}"/>
              </a:ext>
            </a:extLst>
          </p:cNvPr>
          <p:cNvSpPr>
            <a:spLocks noGrp="1"/>
          </p:cNvSpPr>
          <p:nvPr>
            <p:ph idx="1"/>
          </p:nvPr>
        </p:nvSpPr>
        <p:spPr>
          <a:xfrm>
            <a:off x="1069848" y="1892808"/>
            <a:ext cx="10058400" cy="4595077"/>
          </a:xfrm>
        </p:spPr>
        <p:txBody>
          <a:bodyPr vert="horz" lIns="91440" tIns="45720" rIns="91440" bIns="45720" rtlCol="0" anchor="t">
            <a:normAutofit/>
          </a:bodyPr>
          <a:lstStyle/>
          <a:p>
            <a:pPr marL="342900" indent="-342900">
              <a:buClr>
                <a:srgbClr val="9E3611"/>
              </a:buClr>
            </a:pPr>
            <a:r>
              <a:rPr lang="es-ES" dirty="0"/>
              <a:t>Dos testigos del crimen:</a:t>
            </a:r>
          </a:p>
          <a:p>
            <a:pPr marL="560070" lvl="1" indent="-285750">
              <a:spcAft>
                <a:spcPts val="0"/>
              </a:spcAft>
              <a:buClr>
                <a:srgbClr val="9E3611"/>
              </a:buClr>
              <a:buFont typeface="Courier New" pitchFamily="2" charset="2"/>
              <a:buChar char="o"/>
            </a:pPr>
            <a:r>
              <a:rPr lang="es-ES" sz="2000" dirty="0"/>
              <a:t> </a:t>
            </a:r>
            <a:r>
              <a:rPr lang="es-ES" sz="2000" err="1"/>
              <a:t>Morty</a:t>
            </a:r>
            <a:r>
              <a:rPr lang="es-ES" sz="2000" dirty="0"/>
              <a:t> </a:t>
            </a:r>
            <a:r>
              <a:rPr lang="es-ES" sz="2000" err="1"/>
              <a:t>Schapiro</a:t>
            </a:r>
            <a:r>
              <a:rPr lang="es-ES" sz="2000" dirty="0"/>
              <a:t>: "Vi el asesinato ocurrir, y reconocí al asesino de mi gimnasio cuando estaba entrenando la semana pasada el 9 de enero."</a:t>
            </a:r>
          </a:p>
          <a:p>
            <a:pPr marL="560070" lvl="1" indent="-285750">
              <a:spcAft>
                <a:spcPts val="0"/>
              </a:spcAft>
              <a:buClr>
                <a:srgbClr val="9E3611"/>
              </a:buClr>
              <a:buFont typeface="Courier New" pitchFamily="2" charset="2"/>
              <a:buChar char="o"/>
            </a:pPr>
            <a:endParaRPr lang="es-ES" sz="2000" dirty="0"/>
          </a:p>
          <a:p>
            <a:pPr marL="560070" lvl="1" indent="-285750">
              <a:spcAft>
                <a:spcPts val="0"/>
              </a:spcAft>
              <a:buFont typeface="Courier New" pitchFamily="2" charset="2"/>
              <a:buChar char="o"/>
            </a:pPr>
            <a:r>
              <a:rPr lang="es-ES" sz="2000" dirty="0"/>
              <a:t>Annabel Miller: "Escuché</a:t>
            </a:r>
            <a:r>
              <a:rPr lang="es-ES" sz="2000" dirty="0">
                <a:solidFill>
                  <a:srgbClr val="000000"/>
                </a:solidFill>
                <a:ea typeface="+mn-lt"/>
                <a:cs typeface="+mn-lt"/>
              </a:rPr>
              <a:t> un disparo y luego vi a un hombre salir corriendo. Llevaba una bolsa del gimnasio '</a:t>
            </a:r>
            <a:r>
              <a:rPr lang="es-ES" sz="2000" err="1">
                <a:solidFill>
                  <a:srgbClr val="000000"/>
                </a:solidFill>
                <a:ea typeface="+mn-lt"/>
                <a:cs typeface="+mn-lt"/>
              </a:rPr>
              <a:t>Get</a:t>
            </a:r>
            <a:r>
              <a:rPr lang="es-ES" sz="2000" dirty="0">
                <a:solidFill>
                  <a:srgbClr val="000000"/>
                </a:solidFill>
                <a:ea typeface="+mn-lt"/>
                <a:cs typeface="+mn-lt"/>
              </a:rPr>
              <a:t> </a:t>
            </a:r>
            <a:r>
              <a:rPr lang="es-ES" sz="2000" err="1">
                <a:solidFill>
                  <a:srgbClr val="000000"/>
                </a:solidFill>
                <a:ea typeface="+mn-lt"/>
                <a:cs typeface="+mn-lt"/>
              </a:rPr>
              <a:t>Fit</a:t>
            </a:r>
            <a:r>
              <a:rPr lang="es-ES" sz="2000" dirty="0">
                <a:solidFill>
                  <a:srgbClr val="000000"/>
                </a:solidFill>
                <a:ea typeface="+mn-lt"/>
                <a:cs typeface="+mn-lt"/>
              </a:rPr>
              <a:t> </a:t>
            </a:r>
            <a:r>
              <a:rPr lang="es-ES" sz="2000" err="1">
                <a:solidFill>
                  <a:srgbClr val="000000"/>
                </a:solidFill>
                <a:ea typeface="+mn-lt"/>
                <a:cs typeface="+mn-lt"/>
              </a:rPr>
              <a:t>Now</a:t>
            </a:r>
            <a:r>
              <a:rPr lang="es-ES" sz="2000" dirty="0">
                <a:solidFill>
                  <a:srgbClr val="000000"/>
                </a:solidFill>
                <a:ea typeface="+mn-lt"/>
                <a:cs typeface="+mn-lt"/>
              </a:rPr>
              <a:t>'. El número de membresía en la bolsa comenzaba con '48Z'. Solo los miembros Gold tienen esas bolsas. El hombre se subió a un auto con una placa que incluía 'H42W'."</a:t>
            </a:r>
          </a:p>
          <a:p>
            <a:pPr marL="342900" indent="-342900">
              <a:buClr>
                <a:srgbClr val="9E3611"/>
              </a:buClr>
            </a:pPr>
            <a:r>
              <a:rPr lang="es-ES" dirty="0"/>
              <a:t>Investigamos a las personas que miembros del gimnasio y buscamos las matriculas</a:t>
            </a:r>
          </a:p>
          <a:p>
            <a:pPr marL="342900" indent="-342900">
              <a:buClr>
                <a:srgbClr val="9E3611"/>
              </a:buClr>
            </a:pPr>
            <a:r>
              <a:rPr lang="es-ES" dirty="0"/>
              <a:t>Reducimos la búsqueda a tres sospechosos:</a:t>
            </a:r>
          </a:p>
          <a:p>
            <a:pPr marL="617220" lvl="1" indent="-342900">
              <a:spcAft>
                <a:spcPts val="0"/>
              </a:spcAft>
              <a:buClr>
                <a:srgbClr val="9E3611"/>
              </a:buClr>
              <a:buFont typeface="Courier New" pitchFamily="2" charset="2"/>
              <a:buChar char="o"/>
            </a:pPr>
            <a:r>
              <a:rPr lang="es-ES" sz="2000" dirty="0"/>
              <a:t>Maxine </a:t>
            </a:r>
            <a:r>
              <a:rPr lang="es-ES" sz="2000" err="1"/>
              <a:t>Whitely</a:t>
            </a:r>
            <a:r>
              <a:rPr lang="es-ES" sz="2000" dirty="0"/>
              <a:t> </a:t>
            </a:r>
          </a:p>
          <a:p>
            <a:pPr marL="617220" lvl="1" indent="-342900">
              <a:spcAft>
                <a:spcPts val="0"/>
              </a:spcAft>
              <a:buFont typeface="Courier New" pitchFamily="2" charset="2"/>
              <a:buChar char="o"/>
            </a:pPr>
            <a:r>
              <a:rPr lang="es-ES" sz="2000" dirty="0" err="1"/>
              <a:t>Tushar</a:t>
            </a:r>
            <a:r>
              <a:rPr lang="es-ES" sz="2000" dirty="0"/>
              <a:t> </a:t>
            </a:r>
            <a:r>
              <a:rPr lang="es-ES" sz="2000" dirty="0" err="1"/>
              <a:t>Chandra</a:t>
            </a:r>
            <a:endParaRPr lang="es-ES" sz="2000" dirty="0"/>
          </a:p>
          <a:p>
            <a:pPr marL="617220" lvl="1" indent="-342900">
              <a:spcAft>
                <a:spcPts val="0"/>
              </a:spcAft>
              <a:buFont typeface="Courier New" pitchFamily="2" charset="2"/>
              <a:buChar char="o"/>
            </a:pPr>
            <a:r>
              <a:rPr lang="es-ES" sz="2000" dirty="0"/>
              <a:t>Jeremy </a:t>
            </a:r>
            <a:r>
              <a:rPr lang="es-ES" sz="2000" err="1"/>
              <a:t>Bowers</a:t>
            </a:r>
            <a:endParaRPr lang="es-ES" sz="2000"/>
          </a:p>
          <a:p>
            <a:pPr marL="0" indent="0">
              <a:buNone/>
            </a:pPr>
            <a:endParaRPr lang="es-ES" dirty="0"/>
          </a:p>
          <a:p>
            <a:pPr marL="342900" indent="-342900"/>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28439883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BBE53-02C9-FD10-92F9-CD3A2E32D3ED}"/>
              </a:ext>
            </a:extLst>
          </p:cNvPr>
          <p:cNvSpPr>
            <a:spLocks noGrp="1"/>
          </p:cNvSpPr>
          <p:nvPr>
            <p:ph type="title"/>
          </p:nvPr>
        </p:nvSpPr>
        <p:spPr/>
        <p:txBody>
          <a:bodyPr/>
          <a:lstStyle/>
          <a:p>
            <a:pPr algn="ctr"/>
            <a:r>
              <a:rPr lang="es-ES" dirty="0"/>
              <a:t>El asesino</a:t>
            </a:r>
          </a:p>
        </p:txBody>
      </p:sp>
      <p:sp>
        <p:nvSpPr>
          <p:cNvPr id="3" name="Marcador de contenido 2">
            <a:extLst>
              <a:ext uri="{FF2B5EF4-FFF2-40B4-BE49-F238E27FC236}">
                <a16:creationId xmlns:a16="http://schemas.microsoft.com/office/drawing/2014/main" id="{80FA45A6-2C90-4437-DEF8-922AB17E9795}"/>
              </a:ext>
            </a:extLst>
          </p:cNvPr>
          <p:cNvSpPr>
            <a:spLocks noGrp="1"/>
          </p:cNvSpPr>
          <p:nvPr>
            <p:ph idx="1"/>
          </p:nvPr>
        </p:nvSpPr>
        <p:spPr/>
        <p:txBody>
          <a:bodyPr vert="horz" lIns="91440" tIns="45720" rIns="91440" bIns="45720" rtlCol="0" anchor="t">
            <a:normAutofit/>
          </a:bodyPr>
          <a:lstStyle/>
          <a:p>
            <a:r>
              <a:rPr lang="es-ES" sz="3200" dirty="0">
                <a:ea typeface="+mn-lt"/>
                <a:cs typeface="+mn-lt"/>
              </a:rPr>
              <a:t>Jeremy </a:t>
            </a:r>
            <a:r>
              <a:rPr lang="es-ES" sz="3200" err="1">
                <a:ea typeface="+mn-lt"/>
                <a:cs typeface="+mn-lt"/>
              </a:rPr>
              <a:t>Bowers</a:t>
            </a:r>
            <a:endParaRPr lang="es-ES" sz="3200" err="1"/>
          </a:p>
        </p:txBody>
      </p:sp>
      <p:pic>
        <p:nvPicPr>
          <p:cNvPr id="6" name="Imagen 5" descr="Interfaz de usuario gráfica, Texto&#10;&#10;Descripción generada automáticamente">
            <a:extLst>
              <a:ext uri="{FF2B5EF4-FFF2-40B4-BE49-F238E27FC236}">
                <a16:creationId xmlns:a16="http://schemas.microsoft.com/office/drawing/2014/main" id="{C7D18576-83A9-4B11-2E2A-700EB9E7280F}"/>
              </a:ext>
            </a:extLst>
          </p:cNvPr>
          <p:cNvPicPr>
            <a:picLocks noChangeAspect="1"/>
          </p:cNvPicPr>
          <p:nvPr/>
        </p:nvPicPr>
        <p:blipFill>
          <a:blip r:embed="rId3"/>
          <a:stretch>
            <a:fillRect/>
          </a:stretch>
        </p:blipFill>
        <p:spPr>
          <a:xfrm>
            <a:off x="1491343" y="3175807"/>
            <a:ext cx="9394371" cy="2520244"/>
          </a:xfrm>
          <a:prstGeom prst="rect">
            <a:avLst/>
          </a:prstGeom>
        </p:spPr>
      </p:pic>
    </p:spTree>
    <p:extLst>
      <p:ext uri="{BB962C8B-B14F-4D97-AF65-F5344CB8AC3E}">
        <p14:creationId xmlns:p14="http://schemas.microsoft.com/office/powerpoint/2010/main" val="186254659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0E083-9ADC-C869-AE78-5A2C19342F51}"/>
              </a:ext>
            </a:extLst>
          </p:cNvPr>
          <p:cNvSpPr>
            <a:spLocks noGrp="1"/>
          </p:cNvSpPr>
          <p:nvPr>
            <p:ph type="title"/>
          </p:nvPr>
        </p:nvSpPr>
        <p:spPr/>
        <p:txBody>
          <a:bodyPr/>
          <a:lstStyle/>
          <a:p>
            <a:pPr algn="ctr"/>
            <a:r>
              <a:rPr lang="es-ES" dirty="0">
                <a:latin typeface="Rockwell Condensed"/>
              </a:rPr>
              <a:t>La mente maestra</a:t>
            </a:r>
          </a:p>
        </p:txBody>
      </p:sp>
      <p:sp>
        <p:nvSpPr>
          <p:cNvPr id="3" name="Marcador de contenido 2">
            <a:extLst>
              <a:ext uri="{FF2B5EF4-FFF2-40B4-BE49-F238E27FC236}">
                <a16:creationId xmlns:a16="http://schemas.microsoft.com/office/drawing/2014/main" id="{3475C101-EAF6-738F-1C78-6212762A6165}"/>
              </a:ext>
            </a:extLst>
          </p:cNvPr>
          <p:cNvSpPr>
            <a:spLocks noGrp="1"/>
          </p:cNvSpPr>
          <p:nvPr>
            <p:ph idx="1"/>
          </p:nvPr>
        </p:nvSpPr>
        <p:spPr/>
        <p:txBody>
          <a:bodyPr vert="horz" lIns="91440" tIns="45720" rIns="91440" bIns="45720" rtlCol="0" anchor="t">
            <a:normAutofit/>
          </a:bodyPr>
          <a:lstStyle/>
          <a:p>
            <a:r>
              <a:rPr lang="es-ES" sz="3200" dirty="0"/>
              <a:t>Miranda </a:t>
            </a:r>
            <a:r>
              <a:rPr lang="es-ES" sz="3200" err="1"/>
              <a:t>Priestly</a:t>
            </a:r>
            <a:endParaRPr lang="es-ES" sz="3200"/>
          </a:p>
        </p:txBody>
      </p:sp>
      <p:pic>
        <p:nvPicPr>
          <p:cNvPr id="6" name="Imagen 5" descr="Texto&#10;&#10;Descripción generada automáticamente">
            <a:extLst>
              <a:ext uri="{FF2B5EF4-FFF2-40B4-BE49-F238E27FC236}">
                <a16:creationId xmlns:a16="http://schemas.microsoft.com/office/drawing/2014/main" id="{F9145059-6414-982F-14DB-5CF7AF92804C}"/>
              </a:ext>
            </a:extLst>
          </p:cNvPr>
          <p:cNvPicPr>
            <a:picLocks noChangeAspect="1"/>
          </p:cNvPicPr>
          <p:nvPr/>
        </p:nvPicPr>
        <p:blipFill>
          <a:blip r:embed="rId3"/>
          <a:stretch>
            <a:fillRect/>
          </a:stretch>
        </p:blipFill>
        <p:spPr>
          <a:xfrm>
            <a:off x="2558143" y="2798092"/>
            <a:ext cx="6814457" cy="3885273"/>
          </a:xfrm>
          <a:prstGeom prst="rect">
            <a:avLst/>
          </a:prstGeom>
        </p:spPr>
      </p:pic>
    </p:spTree>
    <p:extLst>
      <p:ext uri="{BB962C8B-B14F-4D97-AF65-F5344CB8AC3E}">
        <p14:creationId xmlns:p14="http://schemas.microsoft.com/office/powerpoint/2010/main" val="262172014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FF85E-882B-89F9-8BAB-05CA7F9B890B}"/>
              </a:ext>
            </a:extLst>
          </p:cNvPr>
          <p:cNvSpPr>
            <a:spLocks noGrp="1"/>
          </p:cNvSpPr>
          <p:nvPr>
            <p:ph type="title"/>
          </p:nvPr>
        </p:nvSpPr>
        <p:spPr/>
        <p:txBody>
          <a:bodyPr/>
          <a:lstStyle/>
          <a:p>
            <a:pPr algn="ctr"/>
            <a:r>
              <a:rPr lang="es-ES" dirty="0"/>
              <a:t>BASE DE DATOS DE NUESTRO MATERIAL</a:t>
            </a:r>
          </a:p>
        </p:txBody>
      </p:sp>
      <p:pic>
        <p:nvPicPr>
          <p:cNvPr id="4" name="Marcador de contenido 3" descr="Diagrama, Tabla&#10;&#10;Descripción generada automáticamente">
            <a:extLst>
              <a:ext uri="{FF2B5EF4-FFF2-40B4-BE49-F238E27FC236}">
                <a16:creationId xmlns:a16="http://schemas.microsoft.com/office/drawing/2014/main" id="{44B19192-CEB0-A7AF-5269-25ADA6CD8E50}"/>
              </a:ext>
            </a:extLst>
          </p:cNvPr>
          <p:cNvPicPr>
            <a:picLocks noGrp="1" noChangeAspect="1"/>
          </p:cNvPicPr>
          <p:nvPr>
            <p:ph idx="1"/>
          </p:nvPr>
        </p:nvPicPr>
        <p:blipFill rotWithShape="1">
          <a:blip r:embed="rId3"/>
          <a:srcRect b="30966"/>
          <a:stretch/>
        </p:blipFill>
        <p:spPr>
          <a:xfrm>
            <a:off x="1117873" y="1593284"/>
            <a:ext cx="10005890" cy="5116289"/>
          </a:xfrm>
        </p:spPr>
      </p:pic>
    </p:spTree>
    <p:extLst>
      <p:ext uri="{BB962C8B-B14F-4D97-AF65-F5344CB8AC3E}">
        <p14:creationId xmlns:p14="http://schemas.microsoft.com/office/powerpoint/2010/main" val="3205591876"/>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Wood Type</vt:lpstr>
      <vt:lpstr>ASESINATO EN SQL CITY</vt:lpstr>
      <vt:lpstr>base de datos departamento de policía</vt:lpstr>
      <vt:lpstr>hallazgos</vt:lpstr>
      <vt:lpstr>El asesino</vt:lpstr>
      <vt:lpstr>La mente maestra</vt:lpstr>
      <vt:lpstr>BASE DE DATOS DE NUESTRO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294</cp:revision>
  <dcterms:created xsi:type="dcterms:W3CDTF">2023-12-15T18:29:37Z</dcterms:created>
  <dcterms:modified xsi:type="dcterms:W3CDTF">2023-12-15T23:17:51Z</dcterms:modified>
</cp:coreProperties>
</file>