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69321-EFC4-4C40-92B9-4FAF8672F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936AEC-AB57-453B-8765-282D78ACA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4454F8-D2BB-47CE-AE44-307A3D19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40D93-5A2E-4D78-8031-B1AEBE78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CD1712-2C22-4343-A308-442DD17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09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DF3BD-4BBA-4CEB-8360-595339B7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8F9328-C783-4C59-A6A4-824F7EE7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44B5CE-A5E2-4D09-8A2A-8ADA21FF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5C4FEE-C9C2-49E1-BB26-F60DAEAC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BE2BA3-4A72-45A2-8900-6201BABB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8ED282-6C46-438D-936B-8ABBFFCC3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32EA00-4673-45DA-9753-D560F77BF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EC16D8-C7A7-42A5-A381-956B041F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CB743-C906-4C66-B596-5139D2C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9C7008-C84F-4C06-BEAA-37357D84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3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8939C-1A6B-4907-96C3-DA88AD7F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DFA9FB-A716-4EB2-B972-B267D463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EBE5F-2A83-4230-B5D9-990A0184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EA6CEA-511B-4120-8812-FE6E727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C81EE-D521-4073-BB6C-3D9CBE63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9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BF229-25F5-48C2-9F35-0E7BC445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B28CCB-EED0-4D4B-8DA8-A6DB7642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1180BA-7899-4493-8C27-D719C98F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43519C-ABE8-4D7A-832C-0D9CA6CE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70D74F-412D-497F-B422-DEDFCBFC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1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34C3C-3AB9-42B2-B06E-1F54952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80050-AEFF-4E47-86DA-DD613CC79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1A3D03-72F7-48DB-B3CD-7F14952FD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C8B47F-033D-44BE-92B6-2D8FC776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BCEE0D-6038-40EF-BEB8-C6D63DE1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B7E2E2-7D61-4A96-B45E-CA0A8085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64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686F1-6CAD-4C61-96D7-FBB688FC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DCF05A-8470-4E20-AA2C-B7DC0F587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2961D2-59A1-40D0-8E31-5C26AACE6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34F3B1-CA48-4225-9553-642596988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51F1305-E09A-4C16-AB76-3C4FF658A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6F6F82-B73D-4D4B-B147-868D72F1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ACB76F-8EA5-48A5-85D3-BB7A9907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DB438C-51D2-402D-9D16-290FEDF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3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B93A8-185A-48AD-93F2-D8D5969D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581711-A6A8-4051-924B-0B6AD21E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3910EB-7E24-4A87-B658-CDE44A2E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C8EE92-6866-46ED-9076-55EBCFF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74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87B2E4-756C-489D-97E1-20789707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DECC39-6141-4D2E-B851-5EAE71D5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E3DD13-C367-47BF-B891-58AE4829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2F781-E81F-429C-89AA-BD3A5338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768D08-9296-4075-A475-253568D2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1C0F5C-7ED4-4F6A-A951-99109F67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05330B-DFDF-40EF-BD83-DFBB5D26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E1B376-1F13-4EA4-BE0B-9A7D26A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5FEDDF-8524-43E6-B922-AD360568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60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569A5-4BBE-4AD0-9AE9-E6A96972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5306464-7860-4B5E-B4F9-2A8075967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D0514D-2AA4-48D8-8AE9-70C8EEE9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632BC9-C1CE-4E85-8B9C-76EA3C99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E09C9E-BC19-4F61-A242-09DF2C71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1BE537-2DC5-4A9D-A7A1-7C082E0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2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8DAF5C-8111-4499-9A25-A40B4DEE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39CEE5-2436-4DFA-9260-E910C00B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FD2358-BB94-4A96-A583-B9D1B5E55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9E6E-C3AA-456B-8F8B-F3BA33170EFB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19CE8A-9736-4062-9DFF-BAAF54A73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CA3EEA-1922-41D7-AFF7-A15E07ED1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0D6-0836-4362-94BA-106560C364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70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F4724-D815-4B5F-9B1D-CCE2F83B5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Domicili</a:t>
            </a:r>
          </a:p>
        </p:txBody>
      </p:sp>
    </p:spTree>
    <p:extLst>
      <p:ext uri="{BB962C8B-B14F-4D97-AF65-F5344CB8AC3E}">
        <p14:creationId xmlns:p14="http://schemas.microsoft.com/office/powerpoint/2010/main" val="37595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E0EDD6-D3F1-4C40-85FB-7BAA49032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6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3D27841-0299-4463-80F5-8F1BCF48E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BE6FCE86-7099-4CA3-9F29-BEE0A22BF247}"/>
              </a:ext>
            </a:extLst>
          </p:cNvPr>
          <p:cNvSpPr/>
          <p:nvPr/>
        </p:nvSpPr>
        <p:spPr>
          <a:xfrm rot="10800000">
            <a:off x="4947108" y="2908660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0FE368-C88A-47ED-8B90-D04D3608678C}"/>
              </a:ext>
            </a:extLst>
          </p:cNvPr>
          <p:cNvSpPr txBox="1"/>
          <p:nvPr/>
        </p:nvSpPr>
        <p:spPr>
          <a:xfrm>
            <a:off x="6095999" y="2908660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146798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2E2110-578D-4FD7-9D0F-880D78EE8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2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9366E0-5C96-474B-9E40-16E56F215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A74B063B-3BFC-47B0-A563-8383BC02B415}"/>
              </a:ext>
            </a:extLst>
          </p:cNvPr>
          <p:cNvSpPr/>
          <p:nvPr/>
        </p:nvSpPr>
        <p:spPr>
          <a:xfrm rot="13346563">
            <a:off x="7296026" y="5577567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55836FD-085A-40D2-B225-3211DE9A3B08}"/>
              </a:ext>
            </a:extLst>
          </p:cNvPr>
          <p:cNvSpPr txBox="1"/>
          <p:nvPr/>
        </p:nvSpPr>
        <p:spPr>
          <a:xfrm>
            <a:off x="8396658" y="5847299"/>
            <a:ext cx="204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Compare lo stesso pop up della slide 8</a:t>
            </a:r>
          </a:p>
        </p:txBody>
      </p:sp>
    </p:spTree>
    <p:extLst>
      <p:ext uri="{BB962C8B-B14F-4D97-AF65-F5344CB8AC3E}">
        <p14:creationId xmlns:p14="http://schemas.microsoft.com/office/powerpoint/2010/main" val="11672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8EB484-730E-4565-B5F9-733FAEE19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0B8D2FC-7A70-4E95-8CE7-F70383356FCE}"/>
              </a:ext>
            </a:extLst>
          </p:cNvPr>
          <p:cNvSpPr/>
          <p:nvPr/>
        </p:nvSpPr>
        <p:spPr>
          <a:xfrm rot="13346563">
            <a:off x="4821273" y="5703401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A34028-852F-44D2-982F-3DF28DF28038}"/>
              </a:ext>
            </a:extLst>
          </p:cNvPr>
          <p:cNvSpPr txBox="1"/>
          <p:nvPr/>
        </p:nvSpPr>
        <p:spPr>
          <a:xfrm>
            <a:off x="5816177" y="6147039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58961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F942A0-912A-474A-9959-3A9D34216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1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82DF8B-7978-4D1F-8D1C-8C078F3B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FF546F-711C-49ED-B028-3099D54F3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9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4E8651-6295-4F0A-8D5A-3D6A905B2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E6BD81D-F4C5-4D66-815A-72C47A84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6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4C619A8-76F4-4C2E-BDB1-55F93D28F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4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9CD6E-9901-4FFE-8310-7013B002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Ordine domicilio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E6678D-B204-4437-9DCE-470CBF41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95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6477985-09AE-40D1-B92F-7D3ECF056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6433598A-5009-4639-8775-21BB20B3A742}"/>
              </a:ext>
            </a:extLst>
          </p:cNvPr>
          <p:cNvSpPr/>
          <p:nvPr/>
        </p:nvSpPr>
        <p:spPr>
          <a:xfrm rot="13346563">
            <a:off x="4586382" y="5099393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053BEC-E841-4E39-BF32-D420D9C0C408}"/>
              </a:ext>
            </a:extLst>
          </p:cNvPr>
          <p:cNvSpPr txBox="1"/>
          <p:nvPr/>
        </p:nvSpPr>
        <p:spPr>
          <a:xfrm>
            <a:off x="5581286" y="5543031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98271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908A946-3B99-479D-88A1-7918F87E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A684978B-A6B2-49B2-86FB-1146D0278288}"/>
              </a:ext>
            </a:extLst>
          </p:cNvPr>
          <p:cNvSpPr/>
          <p:nvPr/>
        </p:nvSpPr>
        <p:spPr>
          <a:xfrm rot="4880125">
            <a:off x="10039226" y="5107783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4F56F3-937E-45D3-9667-AD208295074D}"/>
              </a:ext>
            </a:extLst>
          </p:cNvPr>
          <p:cNvSpPr txBox="1"/>
          <p:nvPr/>
        </p:nvSpPr>
        <p:spPr>
          <a:xfrm>
            <a:off x="10816017" y="5442364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104196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A891A4-8DB7-4C2C-AC57-87C800C2F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2ACA9C8-6F84-4E7D-8DAE-7B02D7A64250}"/>
              </a:ext>
            </a:extLst>
          </p:cNvPr>
          <p:cNvSpPr/>
          <p:nvPr/>
        </p:nvSpPr>
        <p:spPr>
          <a:xfrm rot="13346563">
            <a:off x="7153413" y="3882988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A7F16C-E3A9-46EB-A5B1-8DCE866EF06F}"/>
              </a:ext>
            </a:extLst>
          </p:cNvPr>
          <p:cNvSpPr txBox="1"/>
          <p:nvPr/>
        </p:nvSpPr>
        <p:spPr>
          <a:xfrm>
            <a:off x="7443642" y="4628630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110141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3F97955-2B5B-4A3B-8F79-BC0AACECB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64085528-B6F4-4A32-B1E9-BB57916F6A09}"/>
              </a:ext>
            </a:extLst>
          </p:cNvPr>
          <p:cNvSpPr/>
          <p:nvPr/>
        </p:nvSpPr>
        <p:spPr>
          <a:xfrm rot="13346563">
            <a:off x="4863219" y="4805780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41087F-901F-4FBC-B914-086220C61798}"/>
              </a:ext>
            </a:extLst>
          </p:cNvPr>
          <p:cNvSpPr txBox="1"/>
          <p:nvPr/>
        </p:nvSpPr>
        <p:spPr>
          <a:xfrm>
            <a:off x="5858123" y="5249418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234003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0B2AE97-5CDB-48D5-B843-A68C262DA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08C27E81-7CE9-4798-AFF1-339FBF3A498E}"/>
              </a:ext>
            </a:extLst>
          </p:cNvPr>
          <p:cNvSpPr/>
          <p:nvPr/>
        </p:nvSpPr>
        <p:spPr>
          <a:xfrm rot="13346563">
            <a:off x="5316224" y="5887959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303788-C3C7-4634-B546-B9F251B8774C}"/>
              </a:ext>
            </a:extLst>
          </p:cNvPr>
          <p:cNvSpPr txBox="1"/>
          <p:nvPr/>
        </p:nvSpPr>
        <p:spPr>
          <a:xfrm>
            <a:off x="6311128" y="6331597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1211472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94ABA50-573C-45AD-BCAF-DA1A5CEE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1E7393B-3CAF-4F8A-B1C7-78458BF2FB32}"/>
              </a:ext>
            </a:extLst>
          </p:cNvPr>
          <p:cNvSpPr/>
          <p:nvPr/>
        </p:nvSpPr>
        <p:spPr>
          <a:xfrm rot="13346563">
            <a:off x="8193647" y="5837623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E09F5D-15EB-4DBD-B18F-93FFC5DB21E7}"/>
              </a:ext>
            </a:extLst>
          </p:cNvPr>
          <p:cNvSpPr txBox="1"/>
          <p:nvPr/>
        </p:nvSpPr>
        <p:spPr>
          <a:xfrm>
            <a:off x="9188551" y="6281261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210929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46FC2C4-FB3B-4240-B1E3-1178D62C9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7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9B48A76-62E2-4FAE-BC00-F2FB636C6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640D49C-492F-49C2-957C-487825001CA5}"/>
              </a:ext>
            </a:extLst>
          </p:cNvPr>
          <p:cNvSpPr/>
          <p:nvPr/>
        </p:nvSpPr>
        <p:spPr>
          <a:xfrm rot="13346563">
            <a:off x="1290535" y="874424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B004DC-264C-4E35-9768-244C44970A36}"/>
              </a:ext>
            </a:extLst>
          </p:cNvPr>
          <p:cNvSpPr txBox="1"/>
          <p:nvPr/>
        </p:nvSpPr>
        <p:spPr>
          <a:xfrm>
            <a:off x="2193160" y="1578337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131568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90496DE-347C-4049-AA3F-0DAE0F5C8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2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80A271A-17E1-46D2-A337-9DE0C0FD1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" y="0"/>
            <a:ext cx="12189149" cy="6858000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D3EA8857-B710-4923-8847-CFD669B56DF8}"/>
              </a:ext>
            </a:extLst>
          </p:cNvPr>
          <p:cNvSpPr/>
          <p:nvPr/>
        </p:nvSpPr>
        <p:spPr>
          <a:xfrm rot="11041950">
            <a:off x="2204934" y="1574219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48FB32E-FCF5-4C14-A5F2-1BD0B7011EC9}"/>
              </a:ext>
            </a:extLst>
          </p:cNvPr>
          <p:cNvSpPr txBox="1"/>
          <p:nvPr/>
        </p:nvSpPr>
        <p:spPr>
          <a:xfrm>
            <a:off x="3427427" y="1764155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352488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66DE14-6B87-4DA9-92E9-577C41086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DD5E26-B39C-4740-8AF0-757EC405A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09605D6-86B6-4091-95CB-DFF167084C55}"/>
              </a:ext>
            </a:extLst>
          </p:cNvPr>
          <p:cNvSpPr/>
          <p:nvPr/>
        </p:nvSpPr>
        <p:spPr>
          <a:xfrm rot="13346563">
            <a:off x="3026029" y="4252106"/>
            <a:ext cx="10636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FB059-2406-4447-A814-E5642C85B9DB}"/>
              </a:ext>
            </a:extLst>
          </p:cNvPr>
          <p:cNvSpPr txBox="1"/>
          <p:nvPr/>
        </p:nvSpPr>
        <p:spPr>
          <a:xfrm>
            <a:off x="3928654" y="4956019"/>
            <a:ext cx="20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Click qui</a:t>
            </a:r>
          </a:p>
        </p:txBody>
      </p:sp>
    </p:spTree>
    <p:extLst>
      <p:ext uri="{BB962C8B-B14F-4D97-AF65-F5344CB8AC3E}">
        <p14:creationId xmlns:p14="http://schemas.microsoft.com/office/powerpoint/2010/main" val="66089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4079FD9-C630-4F6B-9690-B62F1959B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6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190B911-90F5-4094-85E9-618CF748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" y="0"/>
            <a:ext cx="1218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14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di Office</vt:lpstr>
      <vt:lpstr>Gestione Domicili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Ordine domicilio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Domicili</dc:title>
  <dc:creator>Pietro Quadrini</dc:creator>
  <cp:lastModifiedBy>Pietro Quadrini</cp:lastModifiedBy>
  <cp:revision>3</cp:revision>
  <dcterms:created xsi:type="dcterms:W3CDTF">2021-05-22T15:27:12Z</dcterms:created>
  <dcterms:modified xsi:type="dcterms:W3CDTF">2021-05-25T14:00:00Z</dcterms:modified>
</cp:coreProperties>
</file>