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159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ED-62A5-43CE-94F3-61E253CE0D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64F8-C1BC-47E8-9E25-5986867D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ED-62A5-43CE-94F3-61E253CE0D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64F8-C1BC-47E8-9E25-5986867D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ED-62A5-43CE-94F3-61E253CE0D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64F8-C1BC-47E8-9E25-5986867D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ED-62A5-43CE-94F3-61E253CE0D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64F8-C1BC-47E8-9E25-5986867D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ED-62A5-43CE-94F3-61E253CE0D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64F8-C1BC-47E8-9E25-5986867D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ED-62A5-43CE-94F3-61E253CE0D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64F8-C1BC-47E8-9E25-5986867D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ED-62A5-43CE-94F3-61E253CE0D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64F8-C1BC-47E8-9E25-5986867D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ED-62A5-43CE-94F3-61E253CE0D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64F8-C1BC-47E8-9E25-5986867D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ED-62A5-43CE-94F3-61E253CE0D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64F8-C1BC-47E8-9E25-5986867D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ED-62A5-43CE-94F3-61E253CE0D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64F8-C1BC-47E8-9E25-5986867D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ED-62A5-43CE-94F3-61E253CE0D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64F8-C1BC-47E8-9E25-5986867D4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5EAED-62A5-43CE-94F3-61E253CE0D3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464F8-C1BC-47E8-9E25-5986867D41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08-22-2008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893D-1362-462E-A591-DE829B2B75F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Introduction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Name: Mary A. Marion</a:t>
            </a:r>
          </a:p>
          <a:p>
            <a:r>
              <a:rPr lang="en-US" sz="3200" dirty="0"/>
              <a:t>Program / Role:  Graduate student of statistics</a:t>
            </a:r>
          </a:p>
          <a:p>
            <a:r>
              <a:rPr lang="en-US" sz="3200" dirty="0"/>
              <a:t>College Degrees:  B.A. Mathematics, </a:t>
            </a:r>
            <a:r>
              <a:rPr lang="en-US" sz="3200" dirty="0" err="1"/>
              <a:t>M.Sc</a:t>
            </a:r>
            <a:r>
              <a:rPr lang="en-US" sz="3200" dirty="0"/>
              <a:t>(Statistics)  &amp;  </a:t>
            </a:r>
            <a:r>
              <a:rPr lang="en-US" sz="3200" dirty="0" err="1"/>
              <a:t>M.Sc</a:t>
            </a:r>
            <a:r>
              <a:rPr lang="en-US" sz="3200" dirty="0"/>
              <a:t> (Applied Statistics)</a:t>
            </a:r>
          </a:p>
          <a:p>
            <a:r>
              <a:rPr lang="en-US" sz="3200" dirty="0"/>
              <a:t>Statistics Experience: DOD, EPA, private sector</a:t>
            </a:r>
          </a:p>
          <a:p>
            <a:r>
              <a:rPr lang="en-US" sz="3200" dirty="0"/>
              <a:t>Currently </a:t>
            </a:r>
            <a:r>
              <a:rPr lang="en-US" dirty="0"/>
              <a:t> preparing for qualifier exams with goal of finishing PhD coursework.</a:t>
            </a: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Personal 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Introductions</dc:title>
  <dc:creator>Mary</dc:creator>
  <cp:lastModifiedBy>Mary A. Marion</cp:lastModifiedBy>
  <cp:revision>4</cp:revision>
  <cp:lastPrinted>2023-06-21T16:14:20Z</cp:lastPrinted>
  <dcterms:created xsi:type="dcterms:W3CDTF">2008-07-24T23:05:33Z</dcterms:created>
  <dcterms:modified xsi:type="dcterms:W3CDTF">2023-07-29T18:33:37Z</dcterms:modified>
</cp:coreProperties>
</file>