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37" autoAdjust="0"/>
  </p:normalViewPr>
  <p:slideViewPr>
    <p:cSldViewPr>
      <p:cViewPr varScale="1">
        <p:scale>
          <a:sx n="83" d="100"/>
          <a:sy n="83" d="100"/>
        </p:scale>
        <p:origin x="439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3BFE-A963-495E-A413-F12533C20189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7372A-EF2A-4FA6-8730-34B1711BD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7372A-EF2A-4FA6-8730-34B1711BD71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0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 dirty="0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5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55337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55338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5533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B5744C9-C21B-4788-A4D8-78130117D096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55342" name="Group 14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55331" name="Rectangle 3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2" name="Rectangle 4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34" name="Rectangle 6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5340" name="Line 12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341" name="Rectangle 13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10B30-434F-4B12-9323-1101ABB574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6E0A3EC6-7738-4FFF-B396-1E8D7BD63ADE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54329" name="Group 25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54311" name="Line 7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312" name="Rectangle 8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3" name="Rectangle 9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4" name="Rectangle 10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  <p:sp>
          <p:nvSpPr>
            <p:cNvPr id="354315" name="Rectangle 11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5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Mary A. Marion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             Personal Statement</a:t>
            </a:r>
          </a:p>
          <a:p>
            <a:r>
              <a:rPr lang="en-US" sz="4400" dirty="0">
                <a:solidFill>
                  <a:schemeClr val="bg2"/>
                </a:solidFill>
              </a:rPr>
              <a:t>              Career Milestones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4"/>
    </mc:Choice>
    <mc:Fallback xmlns="">
      <p:transition spd="slow" advTm="68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362200"/>
            <a:ext cx="78486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My </a:t>
            </a:r>
            <a:r>
              <a:rPr lang="en-US" sz="3600" dirty="0">
                <a:solidFill>
                  <a:schemeClr val="tx1"/>
                </a:solidFill>
              </a:rPr>
              <a:t>name is Mary A. Marion. I am an applied statistician who applies mathematical theory to my projects.  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My tools include a statistics library and state of the art computer setup.</a:t>
            </a:r>
          </a:p>
        </p:txBody>
      </p:sp>
    </p:spTree>
    <p:extLst>
      <p:ext uri="{BB962C8B-B14F-4D97-AF65-F5344CB8AC3E}">
        <p14:creationId xmlns:p14="http://schemas.microsoft.com/office/powerpoint/2010/main" val="27562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0"/>
    </mc:Choice>
    <mc:Fallback xmlns="">
      <p:transition spd="slow" advTm="1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Credentials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94146"/>
              </p:ext>
            </p:extLst>
          </p:nvPr>
        </p:nvGraphicFramePr>
        <p:xfrm>
          <a:off x="968555" y="1905000"/>
          <a:ext cx="7740071" cy="418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Nickname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School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9681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RIT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9681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Rochester Institute of Technology College of Science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9681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M.S. Applied Statistics    2023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7333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9681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KSU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9681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Kansas State University College of Science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996815" algn="l"/>
                        </a:tabLs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Statistics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UVA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University of Virginia  College of Arts &amp; Sciences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Statistics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Virginia Tech College of Science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GMU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George Mason University College of Science and Engineering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Mathematics and Statistics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GWU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The George Washington University College of Arts &amp; Sciences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M.S. Statistics               1976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American University College of Arts &amp; Sciences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University of Nebraska at Omaha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B.A. Mathematics        1969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MU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Marquette University</a:t>
                      </a: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Physical Therapy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CST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College of St. Teresa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College of Arts &amp; Sciences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Mathematics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IPE, stat.com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Institute for Professional Education, statistics.com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Statistics, predictive analytics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SAS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SAS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 Institute Inc. 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24 CEU in Statistics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PACKAGES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JMP, SPSS,MINITAB,DESIGN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 EXPERT, MATLAB, MATHEMATICA, R, RStudio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Statistics, DOE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</a:rPr>
                        <a:t> and Mathematics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09"/>
    </mc:Choice>
    <mc:Fallback xmlns="">
      <p:transition spd="slow" advTm="202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286001"/>
            <a:ext cx="6705600" cy="41549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Location: federal service, private industry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 use physical science and engineering data to resolve questions of product effectiveness.  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 apply mathematical statistics to quality control,  hypothesis testing,  DOE and statistical analyses.   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 I do environmental risk assessment and biostatistical analyses.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30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33"/>
    </mc:Choice>
    <mc:Fallback xmlns="">
      <p:transition spd="slow" advTm="272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Ethic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38400"/>
            <a:ext cx="8429102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RIT, my most recent academic endeavor,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blended technology, mathematics, and </a:t>
            </a: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 to inspire problem solving through</a:t>
            </a: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creatativity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innovation.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/>
          </a:p>
          <a:p>
            <a:r>
              <a:rPr lang="en-US" sz="3600" dirty="0"/>
              <a:t>I believe in teamwork, cooperation and </a:t>
            </a:r>
          </a:p>
          <a:p>
            <a:r>
              <a:rPr lang="en-US" sz="3600" dirty="0"/>
              <a:t>quality of work for your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05766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/>
          <a:lstStyle/>
          <a:p>
            <a:pPr algn="ctr"/>
            <a:r>
              <a:rPr lang="en-US" dirty="0"/>
              <a:t>My Goal is Excellence in Statistics.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859" y="4036757"/>
            <a:ext cx="3276600" cy="2376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1ABF4-49B5-FEEB-579F-0FC86E142F84}"/>
              </a:ext>
            </a:extLst>
          </p:cNvPr>
          <p:cNvSpPr txBox="1"/>
          <p:nvPr/>
        </p:nvSpPr>
        <p:spPr>
          <a:xfrm flipH="1">
            <a:off x="579119" y="2164081"/>
            <a:ext cx="80060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believe this is best achieved by constant practice and the helping of others in their analyses and educational pursuits.</a:t>
            </a:r>
          </a:p>
        </p:txBody>
      </p:sp>
    </p:spTree>
    <p:extLst>
      <p:ext uri="{BB962C8B-B14F-4D97-AF65-F5344CB8AC3E}">
        <p14:creationId xmlns:p14="http://schemas.microsoft.com/office/powerpoint/2010/main" val="291083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91"/>
    </mc:Choice>
    <mc:Fallback xmlns="">
      <p:transition spd="slow" advTm="218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1" y="2438400"/>
            <a:ext cx="769620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 am a bit nerdy, of straight sexual orientation, with a </a:t>
            </a:r>
            <a:r>
              <a:rPr lang="en-US" sz="2400"/>
              <a:t>never ending </a:t>
            </a:r>
            <a:r>
              <a:rPr lang="en-US" sz="2400" dirty="0"/>
              <a:t>interest in what makes things work. </a:t>
            </a:r>
          </a:p>
          <a:p>
            <a:endParaRPr lang="en-US" sz="2400" dirty="0"/>
          </a:p>
          <a:p>
            <a:r>
              <a:rPr lang="en-US" sz="2400" dirty="0"/>
              <a:t>I constantly study to develop and improve statistically based</a:t>
            </a:r>
          </a:p>
          <a:p>
            <a:r>
              <a:rPr lang="en-US" sz="2400" dirty="0"/>
              <a:t> analytical approaches for problem solving. </a:t>
            </a:r>
          </a:p>
          <a:p>
            <a:endParaRPr lang="en-US" sz="2400" dirty="0"/>
          </a:p>
          <a:p>
            <a:r>
              <a:rPr lang="en-US" sz="2400" dirty="0"/>
              <a:t>I balance my work with an interest in equestrian events </a:t>
            </a:r>
          </a:p>
          <a:p>
            <a:r>
              <a:rPr lang="en-US" sz="2400" dirty="0"/>
              <a:t>and lap swimming.</a:t>
            </a:r>
          </a:p>
          <a:p>
            <a:endParaRPr lang="en-US" sz="2400" dirty="0"/>
          </a:p>
          <a:p>
            <a:r>
              <a:rPr lang="en-US" sz="2400" dirty="0"/>
              <a:t>I enjoy family gatherings and outings.</a:t>
            </a:r>
          </a:p>
        </p:txBody>
      </p:sp>
    </p:spTree>
    <p:extLst>
      <p:ext uri="{BB962C8B-B14F-4D97-AF65-F5344CB8AC3E}">
        <p14:creationId xmlns:p14="http://schemas.microsoft.com/office/powerpoint/2010/main" val="21815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6"/>
    </mc:Choice>
    <mc:Fallback xmlns="">
      <p:transition spd="slow" advTm="136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3926-91B7-36C5-0D8B-3ED09F8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618807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Office Theme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392</TotalTime>
  <Words>390</Words>
  <Application>Microsoft Office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Quadrant</vt:lpstr>
      <vt:lpstr>Mary A. Marion</vt:lpstr>
      <vt:lpstr>Introduction</vt:lpstr>
      <vt:lpstr>Academic Credentials</vt:lpstr>
      <vt:lpstr>Work Experience</vt:lpstr>
      <vt:lpstr>Work Ethic</vt:lpstr>
      <vt:lpstr>My Goal is Excellence in Statistics.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</dc:creator>
  <cp:lastModifiedBy>Mary A. Marion</cp:lastModifiedBy>
  <cp:revision>44</cp:revision>
  <cp:lastPrinted>2023-08-11T15:10:24Z</cp:lastPrinted>
  <dcterms:created xsi:type="dcterms:W3CDTF">2008-03-12T16:46:12Z</dcterms:created>
  <dcterms:modified xsi:type="dcterms:W3CDTF">2023-08-12T15:39:57Z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