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3"/>
  </p:notesMasterIdLst>
  <p:sldIdLst>
    <p:sldId id="270" r:id="rId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37" autoAdjust="0"/>
  </p:normalViewPr>
  <p:slideViewPr>
    <p:cSldViewPr>
      <p:cViewPr varScale="1">
        <p:scale>
          <a:sx n="92" d="100"/>
          <a:sy n="92" d="100"/>
        </p:scale>
        <p:origin x="119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733BFE-A963-495E-A413-F12533C20189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E7372A-EF2A-4FA6-8730-34B1711BD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 dirty="0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533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55337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3D6174E-A518-4A48-8258-EAA8999D78E9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355338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55339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CB5744C9-C21B-4788-A4D8-78130117D096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55342" name="Group 14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55331" name="Rectangle 3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5332" name="Rectangle 4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5333" name="Rectangle 5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5334" name="Rectangle 6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5340" name="Line 12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341" name="Rectangle 13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1F7841-0350-4ADD-97B2-45BE3FA29B2C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10B30-434F-4B12-9323-1101ABB574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fld id="{220ECA36-7514-4536-BF58-74B06CACE256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54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fld id="{6E0A3EC6-7738-4FFF-B396-1E8D7BD63ADE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54329" name="Group 25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354311" name="Line 7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312" name="Rectangle 8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4313" name="Rectangle 9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4314" name="Rectangle 10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4315" name="Rectangle 11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5" r:id="rId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68B4-7503-6E58-0732-B58E6014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Computing Sensitivity and Specificity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7F133-E2A9-E959-5D9B-D5512F112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05100"/>
            <a:ext cx="4572000" cy="135731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BA3C7-9C4A-7C01-D43B-6713E791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A4AF-4B02-4DDA-B5C4-E1C10B11430F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86091-2AF7-D244-05AA-DF988455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0B30-434F-4B12-9323-1101ABB5744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907E15-146F-9747-A6F8-39016AB1E8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1" y="4343400"/>
            <a:ext cx="8201718" cy="175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3AA5C-8E5F-C6BC-BADC-F2A639B66D0D}"/>
              </a:ext>
            </a:extLst>
          </p:cNvPr>
          <p:cNvSpPr txBox="1"/>
          <p:nvPr/>
        </p:nvSpPr>
        <p:spPr>
          <a:xfrm>
            <a:off x="685800" y="208788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Roc curve is a plot of the sensitivity versus one minus specificity of a screening test.</a:t>
            </a:r>
          </a:p>
          <a:p>
            <a:r>
              <a:rPr lang="en-US" sz="1800" dirty="0"/>
              <a:t>Curve points correspond to cutoff points used to designate test positive.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99696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Office Theme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2177</TotalTime>
  <Words>35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Quadrant</vt:lpstr>
      <vt:lpstr>Computing Sensitivity and Specificity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</dc:creator>
  <cp:lastModifiedBy>Mary A. Marion</cp:lastModifiedBy>
  <cp:revision>90</cp:revision>
  <cp:lastPrinted>2023-09-23T01:19:54Z</cp:lastPrinted>
  <dcterms:created xsi:type="dcterms:W3CDTF">2008-03-12T16:46:12Z</dcterms:created>
  <dcterms:modified xsi:type="dcterms:W3CDTF">2023-09-23T03:02:58Z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