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9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ECDB-E507-4FBD-BD51-8A21CC90F0B0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F5C4-2333-40A4-97E6-D9E9682F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1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6A986F2-878C-406C-8DBA-67729A4C7E0E}" type="slidenum">
              <a:rPr lang="en-IN" altLang="en-US" smtClean="0"/>
              <a:pPr/>
              <a:t>1</a:t>
            </a:fld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9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2175-06CB-4CBD-9013-4CB8E69B4F0C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3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2175-06CB-4CBD-9013-4CB8E69B4F0C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5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F5C4-2333-40A4-97E6-D9E9682FA8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F5C4-2333-40A4-97E6-D9E9682FA8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3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F5C4-2333-40A4-97E6-D9E9682FA89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3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2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4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BC05-6A6E-4EC1-A928-5B85AAF6B61F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F1FF-CC97-4917-98F2-1FBC8501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0" y="340212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bg1"/>
                </a:solidFill>
              </a:rPr>
              <a:t>Sreenidhi Institute of Science and Technology</a:t>
            </a:r>
          </a:p>
        </p:txBody>
      </p:sp>
      <p:pic>
        <p:nvPicPr>
          <p:cNvPr id="4099" name="Picture 4" descr="SNIST Ne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9" y="1866899"/>
            <a:ext cx="2638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586612" y="3666601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dirty="0" smtClean="0">
                <a:solidFill>
                  <a:schemeClr val="bg1"/>
                </a:solidFill>
              </a:rPr>
              <a:t>Group Project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39261" y="4536604"/>
            <a:ext cx="777923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solidFill>
                  <a:schemeClr val="bg1"/>
                </a:solidFill>
              </a:rPr>
              <a:t>Topic </a:t>
            </a:r>
            <a:r>
              <a:rPr lang="en-IN" altLang="en-US" sz="2400" dirty="0" smtClean="0">
                <a:solidFill>
                  <a:schemeClr val="bg1"/>
                </a:solidFill>
              </a:rPr>
              <a:t>:</a:t>
            </a:r>
            <a:r>
              <a:rPr lang="en-IN" altLang="en-US" sz="2400" dirty="0" err="1" smtClean="0">
                <a:solidFill>
                  <a:schemeClr val="bg1"/>
                </a:solidFill>
              </a:rPr>
              <a:t>SmartDoor</a:t>
            </a:r>
            <a:r>
              <a:rPr lang="en-IN" altLang="en-US" sz="2400" dirty="0" smtClean="0">
                <a:solidFill>
                  <a:schemeClr val="bg1"/>
                </a:solidFill>
              </a:rPr>
              <a:t> Using Facial Recognition</a:t>
            </a:r>
            <a:endParaRPr lang="en-IN" alt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600" dirty="0" smtClean="0">
                <a:solidFill>
                  <a:schemeClr val="bg1"/>
                </a:solidFill>
              </a:rPr>
              <a:t>A Presentation </a:t>
            </a:r>
            <a:r>
              <a:rPr lang="en-IN" altLang="en-US" sz="1600" dirty="0">
                <a:solidFill>
                  <a:schemeClr val="bg1"/>
                </a:solidFill>
              </a:rPr>
              <a:t>by</a:t>
            </a:r>
            <a:r>
              <a:rPr lang="en-IN" altLang="en-US" sz="16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16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 smtClean="0">
                <a:solidFill>
                  <a:schemeClr val="bg1"/>
                </a:solidFill>
              </a:rPr>
              <a:t>P Sanjeev Kumar	M M Sai Prakash	</a:t>
            </a:r>
            <a:r>
              <a:rPr lang="en-IN" altLang="en-US" sz="1800" dirty="0" err="1" smtClean="0">
                <a:solidFill>
                  <a:schemeClr val="bg1"/>
                </a:solidFill>
              </a:rPr>
              <a:t>Venkat</a:t>
            </a:r>
            <a:r>
              <a:rPr lang="en-IN" altLang="en-US" sz="1800" dirty="0" smtClean="0">
                <a:solidFill>
                  <a:schemeClr val="bg1"/>
                </a:solidFill>
              </a:rPr>
              <a:t> </a:t>
            </a:r>
            <a:r>
              <a:rPr lang="en-IN" altLang="en-US" sz="1800" dirty="0" err="1" smtClean="0">
                <a:solidFill>
                  <a:schemeClr val="bg1"/>
                </a:solidFill>
              </a:rPr>
              <a:t>Rayapudi</a:t>
            </a:r>
            <a:endParaRPr lang="en-IN" alt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 smtClean="0">
                <a:solidFill>
                  <a:schemeClr val="bg1"/>
                </a:solidFill>
              </a:rPr>
              <a:t>17311A0437		17311A0438		17311A0445</a:t>
            </a:r>
            <a:endParaRPr lang="en-I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4" r="33059" b="25201"/>
          <a:stretch/>
        </p:blipFill>
        <p:spPr>
          <a:xfrm>
            <a:off x="8449189" y="4168822"/>
            <a:ext cx="2356103" cy="24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1905000"/>
            <a:ext cx="2612002" cy="2743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2889" y="945634"/>
            <a:ext cx="297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/>
              <a:t>Arduino IDE</a:t>
            </a:r>
            <a:endParaRPr lang="en-I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2146300" y="231276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void</a:t>
            </a:r>
            <a:r>
              <a:rPr lang="en-IN" sz="2800" baseline="0" dirty="0" smtClean="0"/>
              <a:t> setup()</a:t>
            </a:r>
          </a:p>
          <a:p>
            <a:r>
              <a:rPr lang="en-IN" sz="2800" baseline="0" dirty="0" smtClean="0"/>
              <a:t>void loop()</a:t>
            </a:r>
          </a:p>
          <a:p>
            <a:endParaRPr lang="en-IN" sz="2800" dirty="0"/>
          </a:p>
          <a:p>
            <a:r>
              <a:rPr lang="en-US" sz="2800" dirty="0"/>
              <a:t>#include &lt;ESP8266WiFi.h&gt;</a:t>
            </a:r>
            <a:endParaRPr lang="en-IN" sz="2800" dirty="0"/>
          </a:p>
          <a:p>
            <a:r>
              <a:rPr lang="en-US" sz="2800" dirty="0"/>
              <a:t>#include&lt;</a:t>
            </a:r>
            <a:r>
              <a:rPr lang="en-US" sz="2800" dirty="0" err="1"/>
              <a:t>FirebaseArduino.h</a:t>
            </a:r>
            <a:r>
              <a:rPr lang="en-US" sz="2800" dirty="0"/>
              <a:t>&gt;</a:t>
            </a:r>
            <a:endParaRPr lang="en-IN" sz="2800" dirty="0"/>
          </a:p>
          <a:p>
            <a:r>
              <a:rPr lang="en-US" sz="2800" dirty="0"/>
              <a:t>#include &lt;</a:t>
            </a:r>
            <a:r>
              <a:rPr lang="en-US" sz="2800" dirty="0" err="1"/>
              <a:t>Servo.h</a:t>
            </a:r>
            <a:r>
              <a:rPr lang="en-US" sz="2800" dirty="0" smtClean="0"/>
              <a:t>&gt;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22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65" y="2260600"/>
            <a:ext cx="1663066" cy="20483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6300" y="1787394"/>
            <a:ext cx="8674100" cy="370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 cv2,os</a:t>
            </a:r>
            <a:endParaRPr lang="en-IN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  <a:endParaRPr lang="en-IN" sz="2800" dirty="0"/>
          </a:p>
          <a:p>
            <a:r>
              <a:rPr lang="en-US" sz="2800" dirty="0"/>
              <a:t>from PIL import Image</a:t>
            </a:r>
            <a:endParaRPr lang="en-IN" sz="2800" dirty="0"/>
          </a:p>
          <a:p>
            <a:r>
              <a:rPr lang="en-US" sz="2800" dirty="0"/>
              <a:t>from firebase import firebase</a:t>
            </a:r>
            <a:endParaRPr lang="en-IN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urllib</a:t>
            </a:r>
            <a:endParaRPr lang="en-IN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imutils</a:t>
            </a:r>
            <a:endParaRPr lang="en-IN" sz="2800" dirty="0"/>
          </a:p>
          <a:p>
            <a:pPr marR="2995295">
              <a:lnSpc>
                <a:spcPct val="107000"/>
              </a:lnSpc>
              <a:spcAft>
                <a:spcPts val="800"/>
              </a:spcAft>
            </a:pPr>
            <a:endParaRPr lang="en-US" sz="28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995295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/>
              <a:t>haarcascade_frontalface_alt2.xml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126" y="844034"/>
            <a:ext cx="38944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/>
              <a:t>Python</a:t>
            </a:r>
            <a:r>
              <a:rPr lang="en-IN" sz="4400" b="1" baseline="0" dirty="0" smtClean="0"/>
              <a:t> </a:t>
            </a:r>
            <a:r>
              <a:rPr lang="en-IN" sz="4400" b="1" baseline="0" dirty="0" err="1" smtClean="0"/>
              <a:t>OpenCV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71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73" y="0"/>
            <a:ext cx="3163253" cy="6858000"/>
          </a:xfrm>
          <a:prstGeom prst="rect">
            <a:avLst/>
          </a:prstGeom>
        </p:spPr>
      </p:pic>
      <p:pic>
        <p:nvPicPr>
          <p:cNvPr id="6" name="Picture 5" descr="Image result for kodular app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90487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 M Sai Prakash\Desktop\GroupProject\24-11-2019 20-58-4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4" y="1281112"/>
            <a:ext cx="6401603" cy="3925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73" y="0"/>
            <a:ext cx="3163253" cy="6858000"/>
          </a:xfrm>
          <a:prstGeom prst="rect">
            <a:avLst/>
          </a:prstGeom>
        </p:spPr>
      </p:pic>
      <p:pic>
        <p:nvPicPr>
          <p:cNvPr id="6" name="Picture 5" descr="Image result for kodular app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90487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 M Sai Prakash\Desktop\GroupProject\24-11-2019 20-58-57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11" y="1154906"/>
            <a:ext cx="5714664" cy="4548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 M Sai Prakash\Desktop\GroupProject\24-11-2019 20-57-0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37"/>
            <a:ext cx="12192000" cy="683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3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9477" y="2094804"/>
            <a:ext cx="803611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800" b="1" dirty="0" smtClean="0">
                <a:latin typeface="Footlight MT Light" panose="0204060206030A020304" pitchFamily="18" charset="0"/>
              </a:rPr>
              <a:t>Thank You</a:t>
            </a:r>
            <a:endParaRPr lang="en-IN" sz="13800" b="1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2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 M Sai Prakash\Desktop\GroupProject\24-11-2019 21-30-4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77" y="1811298"/>
            <a:ext cx="7168112" cy="43736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577478" y="1103412"/>
            <a:ext cx="3960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375"/>
              </a:spcBef>
              <a:spcAft>
                <a:spcPts val="0"/>
              </a:spcAft>
              <a:buSzPts val="1400"/>
              <a:tabLst>
                <a:tab pos="572770" algn="l"/>
              </a:tabLst>
            </a:pPr>
            <a:r>
              <a:rPr lang="en-US" sz="4000" b="1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</a:t>
            </a:r>
            <a:r>
              <a:rPr lang="en-US" sz="4000" b="1" spc="-9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sz="40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005" y="657889"/>
            <a:ext cx="627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/>
              <a:t>Concept of Image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763" y="1411180"/>
            <a:ext cx="9717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The </a:t>
            </a:r>
            <a:r>
              <a:rPr lang="en-IN" sz="3200" dirty="0"/>
              <a:t>analysis and manipulation of a digitized image, especially in order to improve its </a:t>
            </a:r>
            <a:r>
              <a:rPr lang="en-IN" sz="3200" dirty="0" smtClean="0"/>
              <a:t>quality is known as image processing.</a:t>
            </a:r>
          </a:p>
          <a:p>
            <a:r>
              <a:rPr lang="en-IN" sz="3200" dirty="0" smtClean="0"/>
              <a:t>Here in this product image processing is done on the live video feed given to the program.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8" y="4011130"/>
            <a:ext cx="93358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763" y="1411180"/>
            <a:ext cx="97173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Image processing basically includes the following three steps</a:t>
            </a:r>
            <a:r>
              <a:rPr lang="en-IN" sz="3200" dirty="0" smtClean="0"/>
              <a:t>:</a:t>
            </a:r>
          </a:p>
          <a:p>
            <a:endParaRPr lang="en-IN" sz="32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3200" dirty="0"/>
              <a:t>Importing the image via image acquisition </a:t>
            </a:r>
            <a:r>
              <a:rPr lang="en-IN" sz="3200" dirty="0" smtClean="0"/>
              <a:t>tools.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Analysing </a:t>
            </a:r>
            <a:r>
              <a:rPr lang="en-IN" sz="3200" dirty="0"/>
              <a:t>and manipulating the </a:t>
            </a:r>
            <a:r>
              <a:rPr lang="en-IN" sz="3200" dirty="0" smtClean="0"/>
              <a:t>image.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Output </a:t>
            </a:r>
            <a:r>
              <a:rPr lang="en-IN" sz="3200" dirty="0"/>
              <a:t>in which result can be altered image or report that is based on image analysis.</a:t>
            </a:r>
          </a:p>
        </p:txBody>
      </p:sp>
    </p:spTree>
    <p:extLst>
      <p:ext uri="{BB962C8B-B14F-4D97-AF65-F5344CB8AC3E}">
        <p14:creationId xmlns:p14="http://schemas.microsoft.com/office/powerpoint/2010/main" val="41740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763" y="1411180"/>
            <a:ext cx="9717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Python programming is done for the image processing part.</a:t>
            </a:r>
          </a:p>
          <a:p>
            <a:r>
              <a:rPr lang="en-IN" sz="3200" dirty="0" smtClean="0"/>
              <a:t>Special open source libraries are used in the program, they are: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OpenCV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Numpy 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31" y="4458168"/>
            <a:ext cx="5724525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65" y="4343400"/>
            <a:ext cx="1663066" cy="20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540050"/>
            <a:ext cx="10388600" cy="532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70">
              <a:spcBef>
                <a:spcPts val="1070"/>
              </a:spcBef>
              <a:spcAft>
                <a:spcPts val="0"/>
              </a:spcAft>
              <a:tabLst>
                <a:tab pos="57277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Face Recognition Process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1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There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three stages for the face recognition as follows: 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1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Collecting images IDs 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1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Extracting unique features, classifying them and storing in XML files 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1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Matching features of an input image to the features in the saved XML files and predict identity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03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05" y="657889"/>
            <a:ext cx="3265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/>
              <a:t>Concept of IoT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763" y="1411180"/>
            <a:ext cx="97173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The </a:t>
            </a:r>
            <a:r>
              <a:rPr lang="en-IN" sz="3200" b="1" dirty="0"/>
              <a:t>Internet of Things</a:t>
            </a:r>
            <a:r>
              <a:rPr lang="en-IN" sz="3200" dirty="0"/>
              <a:t> (</a:t>
            </a:r>
            <a:r>
              <a:rPr lang="en-IN" sz="3200" b="1" dirty="0"/>
              <a:t>IoT</a:t>
            </a:r>
            <a:r>
              <a:rPr lang="en-IN" sz="3200" dirty="0"/>
              <a:t>) is the network of physical devices, vehicles, home appliances, and other items embedded with electronics, software, </a:t>
            </a:r>
            <a:r>
              <a:rPr lang="en-IN" sz="3200" dirty="0" smtClean="0"/>
              <a:t>sensors and</a:t>
            </a:r>
            <a:r>
              <a:rPr lang="en-IN" sz="3200" dirty="0"/>
              <a:t> connectivity which enables these things to connect and exchange data,</a:t>
            </a:r>
            <a:r>
              <a:rPr lang="en-IN" sz="3200" baseline="30000" dirty="0"/>
              <a:t> </a:t>
            </a:r>
            <a:r>
              <a:rPr lang="en-IN" sz="3200" dirty="0"/>
              <a:t> creating opportunities for more direct integration of the physical world into computer-based systems, resulting in efficiency improvements, economic benefits, and reduced human exertions.</a:t>
            </a:r>
          </a:p>
        </p:txBody>
      </p:sp>
    </p:spTree>
    <p:extLst>
      <p:ext uri="{BB962C8B-B14F-4D97-AF65-F5344CB8AC3E}">
        <p14:creationId xmlns:p14="http://schemas.microsoft.com/office/powerpoint/2010/main" val="2139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05" y="657889"/>
            <a:ext cx="3314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/>
              <a:t>Firebase Cloud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820862"/>
            <a:ext cx="3881437" cy="38814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0" y="178487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A cloud by google, swift and fast!</a:t>
            </a:r>
          </a:p>
          <a:p>
            <a:endParaRPr lang="en-IN" sz="3200" dirty="0" smtClean="0"/>
          </a:p>
          <a:p>
            <a:r>
              <a:rPr lang="en-IN" sz="3200" dirty="0" smtClean="0"/>
              <a:t>Fastest MQTT</a:t>
            </a:r>
          </a:p>
          <a:p>
            <a:endParaRPr lang="en-IN" sz="3200" dirty="0" smtClean="0"/>
          </a:p>
          <a:p>
            <a:r>
              <a:rPr lang="en-IN" sz="3200" dirty="0" smtClean="0"/>
              <a:t>Firebase is Google’s mobile platform that helps you </a:t>
            </a:r>
            <a:r>
              <a:rPr lang="en-IN" sz="3200" dirty="0"/>
              <a:t>q</a:t>
            </a:r>
            <a:r>
              <a:rPr lang="en-IN" sz="3200" dirty="0" smtClean="0"/>
              <a:t>uickly develop high-quality apps and </a:t>
            </a:r>
            <a:r>
              <a:rPr lang="en-IN" sz="3200" dirty="0" err="1" smtClean="0"/>
              <a:t>IoT</a:t>
            </a:r>
            <a:r>
              <a:rPr lang="en-IN" sz="3200" dirty="0" smtClean="0"/>
              <a:t> applied products.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7483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05" y="657889"/>
            <a:ext cx="5237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/>
              <a:t>Main Components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763" y="1411180"/>
            <a:ext cx="97173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err="1" smtClean="0"/>
              <a:t>NodeMCU</a:t>
            </a:r>
            <a:endParaRPr lang="en-IN" sz="3200" dirty="0" smtClean="0"/>
          </a:p>
          <a:p>
            <a:pPr marL="514350" indent="-514350">
              <a:buAutoNum type="arabicPeriod"/>
            </a:pPr>
            <a:r>
              <a:rPr lang="en-IN" sz="3200" dirty="0" smtClean="0"/>
              <a:t>Servo Motor</a:t>
            </a:r>
          </a:p>
        </p:txBody>
      </p:sp>
      <p:pic>
        <p:nvPicPr>
          <p:cNvPr id="1026" name="Picture 2" descr="Image result for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5095" r="10263" b="6369"/>
          <a:stretch>
            <a:fillRect/>
          </a:stretch>
        </p:blipFill>
        <p:spPr bwMode="auto">
          <a:xfrm>
            <a:off x="8186183" y="202182"/>
            <a:ext cx="3817588" cy="328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 result for servo motor sg90 interna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15" y="2626493"/>
            <a:ext cx="6448468" cy="3626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220</Words>
  <Application>Microsoft Office PowerPoint</Application>
  <PresentationFormat>Widescreen</PresentationFormat>
  <Paragraphs>59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Footlight MT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 Sai Prakash</dc:creator>
  <cp:lastModifiedBy>M M Sai Prakash</cp:lastModifiedBy>
  <cp:revision>7</cp:revision>
  <dcterms:created xsi:type="dcterms:W3CDTF">2019-11-25T15:00:15Z</dcterms:created>
  <dcterms:modified xsi:type="dcterms:W3CDTF">2019-11-26T06:38:57Z</dcterms:modified>
</cp:coreProperties>
</file>