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525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7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981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123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236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31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19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477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4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0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2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B19ED7-E53B-8D47-BCC4-92CE35354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21" y="1468842"/>
            <a:ext cx="10340359" cy="33295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herit"/>
              </a:rPr>
              <a:t>Sprint-8thGrade-Robotics</a:t>
            </a:r>
            <a:br>
              <a:rPr lang="en-US" b="0" i="0" dirty="0">
                <a:solidFill>
                  <a:schemeClr val="tx1"/>
                </a:solidFill>
                <a:effectLst/>
                <a:latin typeface="inherit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AC625FB-55D6-A5FB-23FA-3AB25FF18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4497" y="3764259"/>
            <a:ext cx="2087169" cy="86142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</a:rPr>
              <a:t>The bots</a:t>
            </a:r>
          </a:p>
        </p:txBody>
      </p:sp>
    </p:spTree>
    <p:extLst>
      <p:ext uri="{BB962C8B-B14F-4D97-AF65-F5344CB8AC3E}">
        <p14:creationId xmlns:p14="http://schemas.microsoft.com/office/powerpoint/2010/main" val="353892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7947F5-C9E1-3EB1-2A17-0C44B47E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882" y="510918"/>
            <a:ext cx="3793062" cy="717847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EA07F2-CF0E-FD79-DABF-74D28423AF8D}"/>
              </a:ext>
            </a:extLst>
          </p:cNvPr>
          <p:cNvSpPr/>
          <p:nvPr/>
        </p:nvSpPr>
        <p:spPr>
          <a:xfrm>
            <a:off x="1399020" y="1811708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14238F6-18D0-16DC-05F8-A9321540278C}"/>
              </a:ext>
            </a:extLst>
          </p:cNvPr>
          <p:cNvSpPr/>
          <p:nvPr/>
        </p:nvSpPr>
        <p:spPr>
          <a:xfrm>
            <a:off x="7802311" y="1811708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9D47B47-0530-AFC3-C06B-C39EFDC04978}"/>
              </a:ext>
            </a:extLst>
          </p:cNvPr>
          <p:cNvSpPr/>
          <p:nvPr/>
        </p:nvSpPr>
        <p:spPr>
          <a:xfrm>
            <a:off x="4713364" y="4331293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C69D4E5-CF06-E2DD-438E-CCFC051723C3}"/>
              </a:ext>
            </a:extLst>
          </p:cNvPr>
          <p:cNvSpPr/>
          <p:nvPr/>
        </p:nvSpPr>
        <p:spPr>
          <a:xfrm>
            <a:off x="1768357" y="2201610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41FB992-5D00-6FE9-92BF-709C6A4C119D}"/>
              </a:ext>
            </a:extLst>
          </p:cNvPr>
          <p:cNvSpPr/>
          <p:nvPr/>
        </p:nvSpPr>
        <p:spPr>
          <a:xfrm>
            <a:off x="8171648" y="2201610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560B88D-83FB-1618-A506-D2243DD6950C}"/>
              </a:ext>
            </a:extLst>
          </p:cNvPr>
          <p:cNvSpPr/>
          <p:nvPr/>
        </p:nvSpPr>
        <p:spPr>
          <a:xfrm>
            <a:off x="5082701" y="4721195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5C3AEEDA-88F0-4C3E-A237-0AB10C179CEB}"/>
              </a:ext>
            </a:extLst>
          </p:cNvPr>
          <p:cNvSpPr txBox="1"/>
          <p:nvPr/>
        </p:nvSpPr>
        <p:spPr>
          <a:xfrm>
            <a:off x="1951468" y="2273486"/>
            <a:ext cx="38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5C4DCA86-AF49-5813-E55D-5233DC0A9020}"/>
              </a:ext>
            </a:extLst>
          </p:cNvPr>
          <p:cNvSpPr txBox="1"/>
          <p:nvPr/>
        </p:nvSpPr>
        <p:spPr>
          <a:xfrm>
            <a:off x="8316303" y="2273486"/>
            <a:ext cx="461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CBC03E5-5D1A-A5E3-DD88-45C16D1FA170}"/>
              </a:ext>
            </a:extLst>
          </p:cNvPr>
          <p:cNvSpPr txBox="1"/>
          <p:nvPr/>
        </p:nvSpPr>
        <p:spPr>
          <a:xfrm>
            <a:off x="5282904" y="4793071"/>
            <a:ext cx="35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A2806C05-2179-90C5-D83F-4828E3FFBAD9}"/>
              </a:ext>
            </a:extLst>
          </p:cNvPr>
          <p:cNvSpPr txBox="1"/>
          <p:nvPr/>
        </p:nvSpPr>
        <p:spPr>
          <a:xfrm>
            <a:off x="3008120" y="2381207"/>
            <a:ext cx="227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Нашият отбор</a:t>
            </a:r>
            <a:endParaRPr lang="en-US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AA3A8EA-37DA-3394-43DA-CDF212E6DEBF}"/>
              </a:ext>
            </a:extLst>
          </p:cNvPr>
          <p:cNvSpPr txBox="1"/>
          <p:nvPr/>
        </p:nvSpPr>
        <p:spPr>
          <a:xfrm>
            <a:off x="9437227" y="2381207"/>
            <a:ext cx="160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Идея</a:t>
            </a:r>
            <a:endParaRPr lang="en-US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CBB74A8E-84BD-1282-9B87-FBC67DC55898}"/>
              </a:ext>
            </a:extLst>
          </p:cNvPr>
          <p:cNvSpPr txBox="1"/>
          <p:nvPr/>
        </p:nvSpPr>
        <p:spPr>
          <a:xfrm>
            <a:off x="6264068" y="4900792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Развитие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7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A53F6E3-56D6-B0FE-DB78-72A2F823A17E}"/>
              </a:ext>
            </a:extLst>
          </p:cNvPr>
          <p:cNvSpPr txBox="1"/>
          <p:nvPr/>
        </p:nvSpPr>
        <p:spPr>
          <a:xfrm>
            <a:off x="3721694" y="188007"/>
            <a:ext cx="448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1. Нашият отбор</a:t>
            </a:r>
            <a:endParaRPr lang="en-US" sz="320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9B67EBA1-AC77-F75F-8DC4-4003D09D7C97}"/>
              </a:ext>
            </a:extLst>
          </p:cNvPr>
          <p:cNvSpPr txBox="1"/>
          <p:nvPr/>
        </p:nvSpPr>
        <p:spPr>
          <a:xfrm>
            <a:off x="1101827" y="4689061"/>
            <a:ext cx="161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Велизар</a:t>
            </a:r>
          </a:p>
          <a:p>
            <a:r>
              <a:rPr lang="bg-BG" dirty="0"/>
              <a:t>Николаев</a:t>
            </a:r>
            <a:br>
              <a:rPr lang="bg-BG" dirty="0"/>
            </a:br>
            <a:r>
              <a:rPr lang="bg-BG" dirty="0"/>
              <a:t>Михайлов</a:t>
            </a:r>
          </a:p>
          <a:p>
            <a:r>
              <a:rPr lang="bg-BG" dirty="0"/>
              <a:t>8“А“ клас</a:t>
            </a:r>
          </a:p>
          <a:p>
            <a:r>
              <a:rPr lang="en-US" dirty="0"/>
              <a:t>Designer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032643-9E11-282D-9163-32A9D21F33BF}"/>
              </a:ext>
            </a:extLst>
          </p:cNvPr>
          <p:cNvSpPr txBox="1"/>
          <p:nvPr/>
        </p:nvSpPr>
        <p:spPr>
          <a:xfrm>
            <a:off x="4121396" y="4608315"/>
            <a:ext cx="2008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Калоян</a:t>
            </a:r>
            <a:br>
              <a:rPr lang="bg-BG" dirty="0"/>
            </a:br>
            <a:r>
              <a:rPr lang="bg-BG" dirty="0"/>
              <a:t>Калинов	</a:t>
            </a:r>
          </a:p>
          <a:p>
            <a:r>
              <a:rPr lang="bg-BG" dirty="0"/>
              <a:t>Иванов</a:t>
            </a:r>
          </a:p>
          <a:p>
            <a:r>
              <a:rPr lang="bg-BG" dirty="0"/>
              <a:t>8“Б“ клас</a:t>
            </a:r>
          </a:p>
          <a:p>
            <a:r>
              <a:rPr lang="en-US" dirty="0"/>
              <a:t>Front-end developer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A920383A-3516-D5BD-1209-3EF5ED1F8D69}"/>
              </a:ext>
            </a:extLst>
          </p:cNvPr>
          <p:cNvSpPr txBox="1"/>
          <p:nvPr/>
        </p:nvSpPr>
        <p:spPr>
          <a:xfrm>
            <a:off x="7106949" y="4689061"/>
            <a:ext cx="2008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Даниел</a:t>
            </a:r>
          </a:p>
          <a:p>
            <a:r>
              <a:rPr lang="bg-BG" dirty="0"/>
              <a:t>Красимиров</a:t>
            </a:r>
          </a:p>
          <a:p>
            <a:r>
              <a:rPr lang="bg-BG" dirty="0"/>
              <a:t>Костадинов</a:t>
            </a:r>
          </a:p>
          <a:p>
            <a:r>
              <a:rPr lang="bg-BG" dirty="0"/>
              <a:t>8“В“ клас</a:t>
            </a:r>
          </a:p>
          <a:p>
            <a:r>
              <a:rPr lang="en-US" dirty="0"/>
              <a:t>Front-end developer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6D295547-5D46-4D5F-A4F6-CA1908F6F198}"/>
              </a:ext>
            </a:extLst>
          </p:cNvPr>
          <p:cNvSpPr txBox="1"/>
          <p:nvPr/>
        </p:nvSpPr>
        <p:spPr>
          <a:xfrm>
            <a:off x="10183738" y="4689061"/>
            <a:ext cx="2008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Мартин</a:t>
            </a:r>
          </a:p>
          <a:p>
            <a:r>
              <a:rPr lang="bg-BG" dirty="0"/>
              <a:t>Матев</a:t>
            </a:r>
          </a:p>
          <a:p>
            <a:r>
              <a:rPr lang="bg-BG" dirty="0" err="1"/>
              <a:t>Шавов</a:t>
            </a:r>
            <a:endParaRPr lang="bg-BG" dirty="0"/>
          </a:p>
          <a:p>
            <a:r>
              <a:rPr lang="bg-BG" dirty="0"/>
              <a:t>8“Г“ клас</a:t>
            </a:r>
          </a:p>
          <a:p>
            <a:r>
              <a:rPr lang="en-US" dirty="0"/>
              <a:t>Scrum trainer</a:t>
            </a:r>
          </a:p>
        </p:txBody>
      </p:sp>
      <p:pic>
        <p:nvPicPr>
          <p:cNvPr id="3" name="Картина 2" descr="Картина, която съдържа човек, Човешко лице, Брадичка, вежда&#10;&#10;Описанието е генерирано автоматично">
            <a:extLst>
              <a:ext uri="{FF2B5EF4-FFF2-40B4-BE49-F238E27FC236}">
                <a16:creationId xmlns:a16="http://schemas.microsoft.com/office/drawing/2014/main" id="{30CB44DE-0A54-D706-F882-F8D0767C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74" y="1787593"/>
            <a:ext cx="2401092" cy="2401092"/>
          </a:xfrm>
          <a:prstGeom prst="rect">
            <a:avLst/>
          </a:prstGeom>
        </p:spPr>
      </p:pic>
      <p:pic>
        <p:nvPicPr>
          <p:cNvPr id="5" name="Картина 4" descr="Картина, която съдържа човек, вратовръзка, Човешко лице, дрехи&#10;&#10;Описанието е генерирано автоматично">
            <a:extLst>
              <a:ext uri="{FF2B5EF4-FFF2-40B4-BE49-F238E27FC236}">
                <a16:creationId xmlns:a16="http://schemas.microsoft.com/office/drawing/2014/main" id="{9FFB19AD-F4B9-CA69-B3A1-1812E13F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1" y="1787595"/>
            <a:ext cx="2401091" cy="2401091"/>
          </a:xfrm>
          <a:prstGeom prst="rect">
            <a:avLst/>
          </a:prstGeom>
        </p:spPr>
      </p:pic>
      <p:pic>
        <p:nvPicPr>
          <p:cNvPr id="12" name="Картина 11" descr="Картина, която съдържа дрехи, човек, Човешко лице, врат&#10;&#10;Описанието е генерирано автоматично">
            <a:extLst>
              <a:ext uri="{FF2B5EF4-FFF2-40B4-BE49-F238E27FC236}">
                <a16:creationId xmlns:a16="http://schemas.microsoft.com/office/drawing/2014/main" id="{5D5D52D9-DFC1-9449-9919-41AA22C38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09" y="1787594"/>
            <a:ext cx="2401091" cy="2401091"/>
          </a:xfrm>
          <a:prstGeom prst="rect">
            <a:avLst/>
          </a:prstGeom>
        </p:spPr>
      </p:pic>
      <p:pic>
        <p:nvPicPr>
          <p:cNvPr id="20" name="Картина 19" descr="Картина, която съдържа човек, Човешко лице, дрехи, врат&#10;&#10;Описанието е генерирано автоматично">
            <a:extLst>
              <a:ext uri="{FF2B5EF4-FFF2-40B4-BE49-F238E27FC236}">
                <a16:creationId xmlns:a16="http://schemas.microsoft.com/office/drawing/2014/main" id="{6997486C-8819-41C0-9ED5-B48D6A588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440" y="1787596"/>
            <a:ext cx="2401090" cy="24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296A7E7-24AC-FE68-26FE-FC5175D2BB66}"/>
              </a:ext>
            </a:extLst>
          </p:cNvPr>
          <p:cNvSpPr txBox="1"/>
          <p:nvPr/>
        </p:nvSpPr>
        <p:spPr>
          <a:xfrm>
            <a:off x="4687409" y="133165"/>
            <a:ext cx="523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r>
              <a:rPr lang="bg-BG" sz="3200" dirty="0"/>
              <a:t>.</a:t>
            </a:r>
            <a:r>
              <a:rPr lang="en-US" sz="3200" dirty="0"/>
              <a:t> </a:t>
            </a:r>
            <a:r>
              <a:rPr lang="bg-BG" sz="3200" dirty="0"/>
              <a:t>Идея</a:t>
            </a:r>
            <a:endParaRPr lang="en-US" sz="32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20B7E4C-EF1A-944B-1901-726E0906A580}"/>
              </a:ext>
            </a:extLst>
          </p:cNvPr>
          <p:cNvSpPr txBox="1"/>
          <p:nvPr/>
        </p:nvSpPr>
        <p:spPr>
          <a:xfrm>
            <a:off x="852256" y="2912186"/>
            <a:ext cx="4740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Идеята на проекта беше да създадем сайт, свързан с роботиката.</a:t>
            </a:r>
          </a:p>
        </p:txBody>
      </p:sp>
      <p:pic>
        <p:nvPicPr>
          <p:cNvPr id="1026" name="Picture 2" descr="DCU Exoskeleton Programme | Dublin City University | Exoskeleton">
            <a:extLst>
              <a:ext uri="{FF2B5EF4-FFF2-40B4-BE49-F238E27FC236}">
                <a16:creationId xmlns:a16="http://schemas.microsoft.com/office/drawing/2014/main" id="{E0297BB6-5922-E79A-31AF-02AEE069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069" y="1633491"/>
            <a:ext cx="4619348" cy="48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4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4A96AD6-15A6-948C-B993-175B3309FF3A}"/>
              </a:ext>
            </a:extLst>
          </p:cNvPr>
          <p:cNvSpPr txBox="1"/>
          <p:nvPr/>
        </p:nvSpPr>
        <p:spPr>
          <a:xfrm>
            <a:off x="4181382" y="213064"/>
            <a:ext cx="295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</a:t>
            </a:r>
            <a:r>
              <a:rPr lang="bg-BG" sz="3200" dirty="0"/>
              <a:t>Развитие</a:t>
            </a:r>
            <a:endParaRPr lang="en-US" sz="3200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25229B87-0628-4F11-6C2C-EE469A865C1B}"/>
              </a:ext>
            </a:extLst>
          </p:cNvPr>
          <p:cNvSpPr txBox="1"/>
          <p:nvPr/>
        </p:nvSpPr>
        <p:spPr>
          <a:xfrm>
            <a:off x="168675" y="1233997"/>
            <a:ext cx="98187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1.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Формиране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отбор,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създаване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репо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обсъждане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възможни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идеи,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започване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сайта.</a:t>
            </a:r>
          </a:p>
          <a:p>
            <a:endParaRPr lang="bg-BG" sz="3200" dirty="0"/>
          </a:p>
          <a:p>
            <a:r>
              <a:rPr lang="bg-BG" sz="3200" dirty="0"/>
              <a:t>2.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Довършване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сайта,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започване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документация и презентация.</a:t>
            </a:r>
          </a:p>
          <a:p>
            <a:endParaRPr lang="bg-BG" sz="3200" dirty="0"/>
          </a:p>
          <a:p>
            <a:r>
              <a:rPr lang="bg-BG" sz="3200" dirty="0"/>
              <a:t>3.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Завършване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документацията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и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презентацията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.</a:t>
            </a:r>
          </a:p>
          <a:p>
            <a:endParaRPr lang="bg-BG" sz="3200" dirty="0"/>
          </a:p>
          <a:p>
            <a:r>
              <a:rPr lang="bg-BG" sz="3200" dirty="0"/>
              <a:t>4.</a:t>
            </a:r>
            <a:r>
              <a:rPr lang="bg-BG" sz="3200" b="0" i="0" dirty="0">
                <a:solidFill>
                  <a:srgbClr val="DBDEE1"/>
                </a:solidFill>
                <a:effectLst/>
                <a:latin typeface="inherit"/>
              </a:rPr>
              <a:t> Представяне.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8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B584187-DB37-D8E9-630A-8409D4D2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883" y="205381"/>
            <a:ext cx="3725663" cy="860400"/>
          </a:xfrm>
        </p:spPr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Използвани технологии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AutoShape 2" descr="GitHub - Wikipedia">
            <a:extLst>
              <a:ext uri="{FF2B5EF4-FFF2-40B4-BE49-F238E27FC236}">
                <a16:creationId xmlns:a16="http://schemas.microsoft.com/office/drawing/2014/main" id="{860FD465-FBC8-72EF-3BE6-D61C8E1D1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1D23C3B5-CDB8-0BC5-BBA1-D3C864CE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57" y="1065780"/>
            <a:ext cx="1573567" cy="1573567"/>
          </a:xfrm>
          <a:prstGeom prst="rect">
            <a:avLst/>
          </a:prstGeom>
        </p:spPr>
      </p:pic>
      <p:pic>
        <p:nvPicPr>
          <p:cNvPr id="3088" name="Picture 16" descr="Why should we use HTML5 and CSS3 for our websites - Openweb Solutions Blog">
            <a:extLst>
              <a:ext uri="{FF2B5EF4-FFF2-40B4-BE49-F238E27FC236}">
                <a16:creationId xmlns:a16="http://schemas.microsoft.com/office/drawing/2014/main" id="{BE4F9C9E-3E99-B992-4490-AD5C8FFAF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75" y="1065781"/>
            <a:ext cx="2896774" cy="157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352CB4B1-442F-1EFB-30C0-D36E7A53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201" y="3210756"/>
            <a:ext cx="1658275" cy="1573567"/>
          </a:xfrm>
          <a:prstGeom prst="rect">
            <a:avLst/>
          </a:prstGeom>
        </p:spPr>
      </p:pic>
      <p:pic>
        <p:nvPicPr>
          <p:cNvPr id="3090" name="Picture 18" descr="Microsoft Teams – Приложения в Google Play">
            <a:extLst>
              <a:ext uri="{FF2B5EF4-FFF2-40B4-BE49-F238E27FC236}">
                <a16:creationId xmlns:a16="http://schemas.microsoft.com/office/drawing/2014/main" id="{53AEFEB3-0BF6-E361-BCEE-E3B822ED2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57" y="3355758"/>
            <a:ext cx="1428565" cy="14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Microsoft Excel: Spreadsheets – Приложения в Google Play">
            <a:extLst>
              <a:ext uri="{FF2B5EF4-FFF2-40B4-BE49-F238E27FC236}">
                <a16:creationId xmlns:a16="http://schemas.microsoft.com/office/drawing/2014/main" id="{CE2F3B89-A332-3507-E120-181C40DF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79" y="3355758"/>
            <a:ext cx="1428565" cy="14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Git (софтуер) – Уикипедия">
            <a:extLst>
              <a:ext uri="{FF2B5EF4-FFF2-40B4-BE49-F238E27FC236}">
                <a16:creationId xmlns:a16="http://schemas.microsoft.com/office/drawing/2014/main" id="{7C03470A-CBC0-CDEC-079F-0DB051B7D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138" y="1065780"/>
            <a:ext cx="2682695" cy="157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051E0F8-24FB-2981-1FCF-75CD2CBE4542}"/>
              </a:ext>
            </a:extLst>
          </p:cNvPr>
          <p:cNvSpPr txBox="1"/>
          <p:nvPr/>
        </p:nvSpPr>
        <p:spPr>
          <a:xfrm>
            <a:off x="896645" y="728260"/>
            <a:ext cx="1009539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1500" dirty="0"/>
              <a:t>Нека преминем</a:t>
            </a:r>
          </a:p>
          <a:p>
            <a:pPr algn="ctr"/>
            <a:r>
              <a:rPr lang="bg-BG" sz="11500" dirty="0"/>
              <a:t>към сайта</a:t>
            </a:r>
          </a:p>
        </p:txBody>
      </p:sp>
    </p:spTree>
    <p:extLst>
      <p:ext uri="{BB962C8B-B14F-4D97-AF65-F5344CB8AC3E}">
        <p14:creationId xmlns:p14="http://schemas.microsoft.com/office/powerpoint/2010/main" val="153334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Виолетово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125</Words>
  <Application>Microsoft Office PowerPoint</Application>
  <PresentationFormat>Широк екран</PresentationFormat>
  <Paragraphs>41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inherit</vt:lpstr>
      <vt:lpstr>Wingdings 3</vt:lpstr>
      <vt:lpstr>Йон</vt:lpstr>
      <vt:lpstr>Sprint-8thGrade-Robotics </vt:lpstr>
      <vt:lpstr>Съдържание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Sprint-8thGrade-Robotics </dc:title>
  <dc:creator>Даниел Красимиров Костадинов</dc:creator>
  <cp:lastModifiedBy>Даниел Красимиров Костадинов</cp:lastModifiedBy>
  <cp:revision>3</cp:revision>
  <dcterms:created xsi:type="dcterms:W3CDTF">2023-05-25T18:05:49Z</dcterms:created>
  <dcterms:modified xsi:type="dcterms:W3CDTF">2023-05-26T19:56:51Z</dcterms:modified>
</cp:coreProperties>
</file>