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67" r:id="rId5"/>
    <p:sldId id="268" r:id="rId6"/>
    <p:sldId id="263" r:id="rId7"/>
    <p:sldId id="266" r:id="rId8"/>
    <p:sldId id="261" r:id="rId9"/>
    <p:sldId id="262" r:id="rId10"/>
    <p:sldId id="264" r:id="rId11"/>
    <p:sldId id="257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537A6E3-9370-40B5-BCE2-0F75EC051696}" type="datetimeFigureOut">
              <a:rPr lang="pl-PL" smtClean="0"/>
              <a:t>13.04.2018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1DADEB5-A15F-49DB-A0F9-B55F1F2CA4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737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A6E3-9370-40B5-BCE2-0F75EC051696}" type="datetimeFigureOut">
              <a:rPr lang="pl-PL" smtClean="0"/>
              <a:t>13.04.2018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DEB5-A15F-49DB-A0F9-B55F1F2CA4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613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A6E3-9370-40B5-BCE2-0F75EC051696}" type="datetimeFigureOut">
              <a:rPr lang="pl-PL" smtClean="0"/>
              <a:t>13.04.2018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DEB5-A15F-49DB-A0F9-B55F1F2CA4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0904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A6E3-9370-40B5-BCE2-0F75EC051696}" type="datetimeFigureOut">
              <a:rPr lang="pl-PL" smtClean="0"/>
              <a:t>13.04.2018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DEB5-A15F-49DB-A0F9-B55F1F2CA45E}" type="slidenum">
              <a:rPr lang="pl-PL" smtClean="0"/>
              <a:t>‹#›</a:t>
            </a:fld>
            <a:endParaRPr lang="pl-P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28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A6E3-9370-40B5-BCE2-0F75EC051696}" type="datetimeFigureOut">
              <a:rPr lang="pl-PL" smtClean="0"/>
              <a:t>13.04.2018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DEB5-A15F-49DB-A0F9-B55F1F2CA4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5128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A6E3-9370-40B5-BCE2-0F75EC051696}" type="datetimeFigureOut">
              <a:rPr lang="pl-PL" smtClean="0"/>
              <a:t>13.04.2018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DEB5-A15F-49DB-A0F9-B55F1F2CA4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3643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A6E3-9370-40B5-BCE2-0F75EC051696}" type="datetimeFigureOut">
              <a:rPr lang="pl-PL" smtClean="0"/>
              <a:t>13.04.2018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DEB5-A15F-49DB-A0F9-B55F1F2CA4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6880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A6E3-9370-40B5-BCE2-0F75EC051696}" type="datetimeFigureOut">
              <a:rPr lang="pl-PL" smtClean="0"/>
              <a:t>13.04.2018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DEB5-A15F-49DB-A0F9-B55F1F2CA4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3844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A6E3-9370-40B5-BCE2-0F75EC051696}" type="datetimeFigureOut">
              <a:rPr lang="pl-PL" smtClean="0"/>
              <a:t>13.04.2018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DEB5-A15F-49DB-A0F9-B55F1F2CA4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23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A6E3-9370-40B5-BCE2-0F75EC051696}" type="datetimeFigureOut">
              <a:rPr lang="pl-PL" smtClean="0"/>
              <a:t>13.04.2018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DEB5-A15F-49DB-A0F9-B55F1F2CA4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859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A6E3-9370-40B5-BCE2-0F75EC051696}" type="datetimeFigureOut">
              <a:rPr lang="pl-PL" smtClean="0"/>
              <a:t>13.04.2018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DEB5-A15F-49DB-A0F9-B55F1F2CA4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679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A6E3-9370-40B5-BCE2-0F75EC051696}" type="datetimeFigureOut">
              <a:rPr lang="pl-PL" smtClean="0"/>
              <a:t>13.04.2018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DEB5-A15F-49DB-A0F9-B55F1F2CA4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937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A6E3-9370-40B5-BCE2-0F75EC051696}" type="datetimeFigureOut">
              <a:rPr lang="pl-PL" smtClean="0"/>
              <a:t>13.04.2018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DEB5-A15F-49DB-A0F9-B55F1F2CA4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619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A6E3-9370-40B5-BCE2-0F75EC051696}" type="datetimeFigureOut">
              <a:rPr lang="pl-PL" smtClean="0"/>
              <a:t>13.04.2018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DEB5-A15F-49DB-A0F9-B55F1F2CA4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262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A6E3-9370-40B5-BCE2-0F75EC051696}" type="datetimeFigureOut">
              <a:rPr lang="pl-PL" smtClean="0"/>
              <a:t>13.04.2018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DEB5-A15F-49DB-A0F9-B55F1F2CA4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118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A6E3-9370-40B5-BCE2-0F75EC051696}" type="datetimeFigureOut">
              <a:rPr lang="pl-PL" smtClean="0"/>
              <a:t>13.04.2018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DEB5-A15F-49DB-A0F9-B55F1F2CA4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691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A6E3-9370-40B5-BCE2-0F75EC051696}" type="datetimeFigureOut">
              <a:rPr lang="pl-PL" smtClean="0"/>
              <a:t>13.04.2018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DEB5-A15F-49DB-A0F9-B55F1F2CA4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348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7A6E3-9370-40B5-BCE2-0F75EC051696}" type="datetimeFigureOut">
              <a:rPr lang="pl-PL" smtClean="0"/>
              <a:t>13.04.2018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ADEB5-A15F-49DB-A0F9-B55F1F2CA4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4295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ernica.com/System_zarz%C4%85dzania_zasobami_ludzkimi" TargetMode="External"/><Relationship Id="rId2" Type="http://schemas.openxmlformats.org/officeDocument/2006/relationships/hyperlink" Target="http://docplayer.pl/2265180-Informatyczne-systemy-wspomagania-zzl-iwona-kroplewska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adry.infor.pl/kadry/hrm/informatyzacja_hrm/" TargetMode="External"/><Relationship Id="rId4" Type="http://schemas.openxmlformats.org/officeDocument/2006/relationships/hyperlink" Target="http://informatykawfirmie.pl/systemy-informatyczne/projekty-i-zasoby-ludzkie/34-6-najlepszych-darmowych-systemow-hrm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ernica.com/Zarz%C4%85dzanie_zasobami_ludzkim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29801" cy="2387600"/>
          </a:xfrm>
        </p:spPr>
        <p:txBody>
          <a:bodyPr/>
          <a:lstStyle/>
          <a:p>
            <a:r>
              <a:rPr lang="pl-PL" dirty="0"/>
              <a:t>Informatyczne </a:t>
            </a:r>
            <a:r>
              <a:rPr lang="pl-PL" dirty="0" smtClean="0"/>
              <a:t>systemy wspomagania ZZL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76424" y="4695824"/>
            <a:ext cx="8791575" cy="561975"/>
          </a:xfrm>
        </p:spPr>
        <p:txBody>
          <a:bodyPr/>
          <a:lstStyle/>
          <a:p>
            <a:r>
              <a:rPr lang="pl-PL" dirty="0" smtClean="0"/>
              <a:t>mgr. inż. Mariusz Smulewicz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31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 smtClean="0"/>
              <a:t>Korzyści z wdrożenia systemów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wspierających ZZL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2" y="2276475"/>
            <a:ext cx="9905999" cy="3514726"/>
          </a:xfrm>
        </p:spPr>
        <p:txBody>
          <a:bodyPr>
            <a:normAutofit/>
          </a:bodyPr>
          <a:lstStyle/>
          <a:p>
            <a:r>
              <a:rPr lang="pl-PL" dirty="0" smtClean="0"/>
              <a:t>Możliwość </a:t>
            </a:r>
            <a:r>
              <a:rPr lang="pl-PL" dirty="0"/>
              <a:t>korzystania z usług i narzędzi analitycznych</a:t>
            </a:r>
          </a:p>
          <a:p>
            <a:r>
              <a:rPr lang="pl-PL" dirty="0" smtClean="0"/>
              <a:t>Zastosowanie </a:t>
            </a:r>
            <a:r>
              <a:rPr lang="pl-PL" dirty="0"/>
              <a:t>rozwiązań samoobsługi pracowniczej: np.</a:t>
            </a:r>
          </a:p>
          <a:p>
            <a:pPr lvl="1"/>
            <a:r>
              <a:rPr lang="pl-PL" dirty="0"/>
              <a:t>pozyskiwanie informacji o planie urlopowym, poziomie </a:t>
            </a:r>
            <a:r>
              <a:rPr lang="pl-PL" dirty="0" smtClean="0"/>
              <a:t>wykorzystania urlopu</a:t>
            </a:r>
            <a:r>
              <a:rPr lang="pl-PL" dirty="0"/>
              <a:t>, terminach badań, obowiązkowych szkoleń, </a:t>
            </a:r>
            <a:r>
              <a:rPr lang="pl-PL" dirty="0" smtClean="0"/>
              <a:t>zgłaszania nieobecności</a:t>
            </a:r>
            <a:endParaRPr lang="pl-PL" dirty="0"/>
          </a:p>
          <a:p>
            <a:r>
              <a:rPr lang="pl-PL" dirty="0" smtClean="0"/>
              <a:t>Integracja </a:t>
            </a:r>
            <a:r>
              <a:rPr lang="pl-PL" dirty="0"/>
              <a:t>z MS Office, Outlook - </a:t>
            </a:r>
            <a:r>
              <a:rPr lang="pl-PL" dirty="0" err="1"/>
              <a:t>przypominacze</a:t>
            </a:r>
            <a:r>
              <a:rPr lang="pl-PL" dirty="0"/>
              <a:t> dla </a:t>
            </a:r>
            <a:r>
              <a:rPr lang="pl-PL" dirty="0" smtClean="0"/>
              <a:t>grupy pracowników </a:t>
            </a:r>
            <a:r>
              <a:rPr lang="pl-PL" dirty="0"/>
              <a:t>o zbliżających się terminach badań, </a:t>
            </a:r>
            <a:r>
              <a:rPr lang="pl-PL" dirty="0" smtClean="0"/>
              <a:t>szkoleń, dostarczenia </a:t>
            </a:r>
            <a:r>
              <a:rPr lang="pl-PL" dirty="0"/>
              <a:t>brakujących dokumentów itp.”</a:t>
            </a:r>
          </a:p>
        </p:txBody>
      </p:sp>
    </p:spTree>
    <p:extLst>
      <p:ext uri="{BB962C8B-B14F-4D97-AF65-F5344CB8AC3E}">
        <p14:creationId xmlns:p14="http://schemas.microsoft.com/office/powerpoint/2010/main" val="230536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URL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>
                <a:hlinkClick r:id="rId2"/>
              </a:rPr>
              <a:t>http://docplayer.pl/2265180-Informatyczne-systemy-wspomagania-zzl-iwona-kroplewska.html</a:t>
            </a:r>
            <a:endParaRPr lang="pl-PL" dirty="0" smtClean="0"/>
          </a:p>
          <a:p>
            <a:r>
              <a:rPr lang="pl-PL" dirty="0" smtClean="0">
                <a:hlinkClick r:id="rId3"/>
              </a:rPr>
              <a:t>https://www.governica.com/System_zarz%C4%85dzania_zasobami_ludzkimi</a:t>
            </a:r>
            <a:endParaRPr lang="pl-PL" dirty="0"/>
          </a:p>
          <a:p>
            <a:r>
              <a:rPr lang="pl-PL" dirty="0" smtClean="0">
                <a:hlinkClick r:id="rId4"/>
              </a:rPr>
              <a:t>http://informatykawfirmie.pl/systemy-informatyczne/projekty-i-zasoby-ludzkie/34-6-najlepszych-darmowych-systemow-hrms</a:t>
            </a:r>
            <a:endParaRPr lang="pl-PL" dirty="0" smtClean="0"/>
          </a:p>
          <a:p>
            <a:r>
              <a:rPr lang="pl-PL" dirty="0">
                <a:hlinkClick r:id="rId5"/>
              </a:rPr>
              <a:t>http://kadry.infor.pl/kadry/hrm/informatyzacja_hrm</a:t>
            </a:r>
            <a:r>
              <a:rPr lang="pl-PL" dirty="0" smtClean="0">
                <a:hlinkClick r:id="rId5"/>
              </a:rPr>
              <a:t>/</a:t>
            </a:r>
            <a:endParaRPr lang="pl-PL" dirty="0" smtClean="0"/>
          </a:p>
          <a:p>
            <a:r>
              <a:rPr lang="pl-PL" dirty="0"/>
              <a:t>http://informatykawfirmie.pl/systemy-informatyczne/projekty-i-zasoby-ludzkie/34-6-najlepszych-darmowych-systemow-hrms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9189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96288" y="1405720"/>
            <a:ext cx="10051124" cy="4385482"/>
          </a:xfrm>
        </p:spPr>
        <p:txBody>
          <a:bodyPr/>
          <a:lstStyle/>
          <a:p>
            <a:pPr marL="0" indent="0" algn="just">
              <a:buNone/>
            </a:pPr>
            <a:r>
              <a:rPr lang="pl-PL" b="1" dirty="0"/>
              <a:t>System zarządzania zasobami ludzkimi</a:t>
            </a:r>
            <a:r>
              <a:rPr lang="pl-PL" dirty="0"/>
              <a:t> – zbiór działań z styku </a:t>
            </a:r>
            <a:r>
              <a:rPr lang="pl-PL" dirty="0">
                <a:hlinkClick r:id="rId2" tooltip="Zarządzanie zasobami ludzkimi"/>
              </a:rPr>
              <a:t>zarządzania zasobami ludzkimi</a:t>
            </a:r>
            <a:r>
              <a:rPr lang="pl-PL" dirty="0"/>
              <a:t> (ZZL) i wykorzystania technologii informacyjnych. Łączy ZZL jako dyscyplinę, w szczególności jej podstawowe działania HR-owe, i procesy z zakresu informatyki, czego efektem jest wytworzenie stałych procedur i metod zintegrowanych w ramach organizacyjnego software'u. System taki pozwala m.in. na tworzenie szczegółowych i uporządkowanych baz danych z pojedynczych informacji.</a:t>
            </a:r>
          </a:p>
        </p:txBody>
      </p:sp>
    </p:spTree>
    <p:extLst>
      <p:ext uri="{BB962C8B-B14F-4D97-AF65-F5344CB8AC3E}">
        <p14:creationId xmlns:p14="http://schemas.microsoft.com/office/powerpoint/2010/main" val="366354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Rodzaje SI w </a:t>
            </a:r>
            <a:r>
              <a:rPr lang="pl-PL" dirty="0" smtClean="0"/>
              <a:t>ZZL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l-PL" dirty="0" smtClean="0"/>
              <a:t>Systemy </a:t>
            </a:r>
            <a:r>
              <a:rPr lang="pl-PL" dirty="0"/>
              <a:t>transakcyjne – </a:t>
            </a:r>
            <a:r>
              <a:rPr lang="pl-PL" dirty="0" smtClean="0"/>
              <a:t>programy kadrowo </a:t>
            </a:r>
            <a:r>
              <a:rPr lang="pl-PL" dirty="0"/>
              <a:t>- płacowe </a:t>
            </a:r>
          </a:p>
          <a:p>
            <a:pPr>
              <a:buFontTx/>
              <a:buChar char="-"/>
            </a:pPr>
            <a:r>
              <a:rPr lang="pl-PL" dirty="0" smtClean="0"/>
              <a:t>Systemy automatyzacji </a:t>
            </a:r>
            <a:r>
              <a:rPr lang="pl-PL" dirty="0"/>
              <a:t>p</a:t>
            </a:r>
            <a:r>
              <a:rPr lang="pl-PL" dirty="0" smtClean="0"/>
              <a:t>racy biurowej – np. pakiety </a:t>
            </a:r>
            <a:r>
              <a:rPr lang="pl-PL" dirty="0"/>
              <a:t>narzędzi biurowych </a:t>
            </a:r>
          </a:p>
          <a:p>
            <a:pPr>
              <a:buFontTx/>
              <a:buChar char="-"/>
            </a:pPr>
            <a:r>
              <a:rPr lang="pl-PL" dirty="0"/>
              <a:t>Rejestratory Czasu Pracy;</a:t>
            </a:r>
          </a:p>
          <a:p>
            <a:pPr>
              <a:buFontTx/>
              <a:buChar char="-"/>
            </a:pPr>
            <a:r>
              <a:rPr lang="pl-PL" dirty="0"/>
              <a:t>Systemy obiegu dokumentów;</a:t>
            </a:r>
          </a:p>
          <a:p>
            <a:pPr>
              <a:buFontTx/>
              <a:buChar char="-"/>
            </a:pPr>
            <a:r>
              <a:rPr lang="pl-PL" dirty="0"/>
              <a:t>Systemy do planowania i rozliczania czasu </a:t>
            </a:r>
            <a:r>
              <a:rPr lang="pl-PL" dirty="0" smtClean="0"/>
              <a:t>pracy;</a:t>
            </a:r>
            <a:endParaRPr lang="pl-PL" dirty="0"/>
          </a:p>
          <a:p>
            <a:pPr marL="0" indent="0">
              <a:buNone/>
            </a:pPr>
            <a:r>
              <a:rPr lang="pl-PL" dirty="0" smtClean="0"/>
              <a:t>- Systemy eksperckie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355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 system informatyczny składa się: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Hardware (sprzęt)</a:t>
            </a:r>
          </a:p>
          <a:p>
            <a:r>
              <a:rPr lang="pl-PL" dirty="0" smtClean="0"/>
              <a:t>Software </a:t>
            </a:r>
            <a:r>
              <a:rPr lang="pl-PL" dirty="0"/>
              <a:t>(</a:t>
            </a:r>
            <a:r>
              <a:rPr lang="pl-PL" dirty="0" err="1" smtClean="0"/>
              <a:t>oprogramowaie</a:t>
            </a:r>
            <a:r>
              <a:rPr lang="pl-PL" dirty="0"/>
              <a:t>)</a:t>
            </a:r>
          </a:p>
          <a:p>
            <a:r>
              <a:rPr lang="pl-PL" dirty="0" smtClean="0"/>
              <a:t>Telekomunikacja</a:t>
            </a:r>
            <a:endParaRPr lang="pl-PL" dirty="0"/>
          </a:p>
          <a:p>
            <a:r>
              <a:rPr lang="pl-PL" dirty="0" smtClean="0"/>
              <a:t>Personel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7663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87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Programy </a:t>
            </a:r>
            <a:r>
              <a:rPr lang="pl-PL" dirty="0" smtClean="0"/>
              <a:t>kadrowo - </a:t>
            </a:r>
            <a:r>
              <a:rPr lang="pl-PL" dirty="0" smtClean="0"/>
              <a:t>płacowe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Obsługuje pełen zakres informacji kadrowych od przyjęcia pracownika, poprzez wszelkie operacje dotyczące jego rozliczeń, ewidencji badań i szkoleń, rejestracji i obsługi zdarzeń historii zatrudnienia, aż do rozwiązania umowy o pracę. W każdym etapie prac program dostarcza zestaw standardowych formularzy i wydruków dokumentów kadrowych. </a:t>
            </a:r>
          </a:p>
        </p:txBody>
      </p:sp>
    </p:spTree>
    <p:extLst>
      <p:ext uri="{BB962C8B-B14F-4D97-AF65-F5344CB8AC3E}">
        <p14:creationId xmlns:p14="http://schemas.microsoft.com/office/powerpoint/2010/main" val="188517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Programy </a:t>
            </a:r>
            <a:r>
              <a:rPr lang="pl-PL" dirty="0" smtClean="0"/>
              <a:t>kadrowo - </a:t>
            </a:r>
            <a:r>
              <a:rPr lang="pl-PL" dirty="0" smtClean="0"/>
              <a:t>płacowy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 Przykłady</a:t>
            </a:r>
          </a:p>
          <a:p>
            <a:pPr>
              <a:buFontTx/>
              <a:buChar char="-"/>
            </a:pPr>
            <a:r>
              <a:rPr lang="pl-PL" dirty="0" err="1"/>
              <a:t>Gratyfikant</a:t>
            </a:r>
            <a:r>
              <a:rPr lang="pl-PL" dirty="0"/>
              <a:t>, Symfonia Kadry i Płace; One </a:t>
            </a:r>
            <a:r>
              <a:rPr lang="pl-PL" dirty="0" err="1"/>
              <a:t>Payroll</a:t>
            </a:r>
            <a:endParaRPr lang="pl-PL" dirty="0"/>
          </a:p>
          <a:p>
            <a:pPr>
              <a:buFontTx/>
              <a:buChar char="-"/>
            </a:pPr>
            <a:r>
              <a:rPr lang="pl-PL" dirty="0"/>
              <a:t>SAP, </a:t>
            </a:r>
            <a:r>
              <a:rPr lang="pl-PL" dirty="0" err="1"/>
              <a:t>Intelli</a:t>
            </a:r>
            <a:r>
              <a:rPr lang="pl-PL" dirty="0"/>
              <a:t> HR, </a:t>
            </a:r>
            <a:r>
              <a:rPr lang="pl-PL" dirty="0" err="1"/>
              <a:t>eNova</a:t>
            </a:r>
            <a:r>
              <a:rPr lang="pl-PL" dirty="0"/>
              <a:t>, Axapta People 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31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Pożądane </a:t>
            </a:r>
            <a:r>
              <a:rPr lang="pl-PL" dirty="0" smtClean="0"/>
              <a:t>cechy </a:t>
            </a:r>
            <a:r>
              <a:rPr lang="pl-PL" dirty="0" smtClean="0"/>
              <a:t>aplikacji wspomagającej </a:t>
            </a:r>
            <a:r>
              <a:rPr lang="pl-PL" dirty="0" smtClean="0"/>
              <a:t>ZZL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2" y="1433014"/>
            <a:ext cx="10049752" cy="4858603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Sprawne </a:t>
            </a:r>
            <a:r>
              <a:rPr lang="pl-PL" dirty="0"/>
              <a:t>zarządzanie kadrami</a:t>
            </a:r>
          </a:p>
          <a:p>
            <a:pPr marL="0" indent="0">
              <a:buNone/>
            </a:pPr>
            <a:r>
              <a:rPr lang="pl-PL" dirty="0" smtClean="0"/>
              <a:t>	• </a:t>
            </a:r>
            <a:r>
              <a:rPr lang="pl-PL" dirty="0"/>
              <a:t>Naliczanie wynagrodzeń</a:t>
            </a:r>
          </a:p>
          <a:p>
            <a:pPr marL="0" indent="0">
              <a:buNone/>
            </a:pPr>
            <a:r>
              <a:rPr lang="pl-PL" dirty="0" smtClean="0"/>
              <a:t>	• </a:t>
            </a:r>
            <a:r>
              <a:rPr lang="pl-PL" dirty="0"/>
              <a:t>Zarządzanie czasem pracy</a:t>
            </a:r>
          </a:p>
          <a:p>
            <a:pPr marL="0" indent="0">
              <a:buNone/>
            </a:pPr>
            <a:r>
              <a:rPr lang="pl-PL" dirty="0" smtClean="0"/>
              <a:t>	• </a:t>
            </a:r>
            <a:r>
              <a:rPr lang="pl-PL" dirty="0"/>
              <a:t>Narzędzia wspierające miękki HR </a:t>
            </a:r>
            <a:r>
              <a:rPr lang="pl-PL" dirty="0" smtClean="0"/>
              <a:t>– zarządzanie kompetencjami</a:t>
            </a:r>
            <a:r>
              <a:rPr lang="pl-PL" dirty="0"/>
              <a:t>, rozwojem </a:t>
            </a:r>
            <a:r>
              <a:rPr lang="pl-PL" dirty="0" smtClean="0"/>
              <a:t>	pracowników </a:t>
            </a:r>
            <a:r>
              <a:rPr lang="pl-PL" dirty="0"/>
              <a:t>i rekrutację</a:t>
            </a:r>
          </a:p>
          <a:p>
            <a:r>
              <a:rPr lang="pl-PL" dirty="0" smtClean="0"/>
              <a:t>Obsługa </a:t>
            </a:r>
            <a:r>
              <a:rPr lang="pl-PL" dirty="0"/>
              <a:t>systemu szkoleń, w tym narzędzia </a:t>
            </a:r>
            <a:r>
              <a:rPr lang="pl-PL" dirty="0" smtClean="0"/>
              <a:t>łączące funkcje </a:t>
            </a:r>
            <a:r>
              <a:rPr lang="pl-PL" dirty="0"/>
              <a:t>zarządzania kompetencjami z </a:t>
            </a:r>
            <a:r>
              <a:rPr lang="pl-PL" dirty="0" smtClean="0"/>
              <a:t>systemami e-learningowymi</a:t>
            </a:r>
            <a:endParaRPr lang="pl-PL" dirty="0"/>
          </a:p>
          <a:p>
            <a:r>
              <a:rPr lang="pl-PL" dirty="0" smtClean="0"/>
              <a:t>Precyzyjna </a:t>
            </a:r>
            <a:r>
              <a:rPr lang="pl-PL" dirty="0"/>
              <a:t>analiza umiejętności pracowników </a:t>
            </a:r>
            <a:r>
              <a:rPr lang="pl-PL" dirty="0" smtClean="0"/>
              <a:t>– pomiar efektywności podejmowanych </a:t>
            </a:r>
            <a:r>
              <a:rPr lang="pl-PL" dirty="0"/>
              <a:t>działań kadrowych</a:t>
            </a:r>
          </a:p>
          <a:p>
            <a:r>
              <a:rPr lang="pl-PL" dirty="0" smtClean="0"/>
              <a:t>Automatyzacja </a:t>
            </a:r>
            <a:r>
              <a:rPr lang="pl-PL" dirty="0"/>
              <a:t>procesów - komunikacja elektroniczna”</a:t>
            </a:r>
          </a:p>
        </p:txBody>
      </p:sp>
    </p:spTree>
    <p:extLst>
      <p:ext uri="{BB962C8B-B14F-4D97-AF65-F5344CB8AC3E}">
        <p14:creationId xmlns:p14="http://schemas.microsoft.com/office/powerpoint/2010/main" val="28911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 smtClean="0"/>
              <a:t>Korzyści z wdrożenia systemów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wspierających ZZL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41412" y="2276475"/>
            <a:ext cx="9905999" cy="3514726"/>
          </a:xfrm>
        </p:spPr>
        <p:txBody>
          <a:bodyPr>
            <a:normAutofit fontScale="92500" lnSpcReduction="20000"/>
          </a:bodyPr>
          <a:lstStyle/>
          <a:p>
            <a:r>
              <a:rPr lang="pl-PL" dirty="0" smtClean="0"/>
              <a:t>Uproszczenie </a:t>
            </a:r>
            <a:r>
              <a:rPr lang="pl-PL" dirty="0"/>
              <a:t>i skrócenie wszystkich działań związanych </a:t>
            </a:r>
            <a:r>
              <a:rPr lang="pl-PL" dirty="0" smtClean="0"/>
              <a:t>z zarządzaniem </a:t>
            </a:r>
            <a:r>
              <a:rPr lang="pl-PL" dirty="0"/>
              <a:t>pracownikami</a:t>
            </a:r>
          </a:p>
          <a:p>
            <a:r>
              <a:rPr lang="pl-PL" dirty="0" smtClean="0"/>
              <a:t>Optymalizacja </a:t>
            </a:r>
            <a:r>
              <a:rPr lang="pl-PL" dirty="0"/>
              <a:t>zatrudnienia w dziale HR</a:t>
            </a:r>
          </a:p>
          <a:p>
            <a:r>
              <a:rPr lang="pl-PL" dirty="0" smtClean="0"/>
              <a:t>Użycie </a:t>
            </a:r>
            <a:r>
              <a:rPr lang="pl-PL" dirty="0"/>
              <a:t>narzędzi do planowania zatrudnienia, szkoleń, </a:t>
            </a:r>
            <a:r>
              <a:rPr lang="pl-PL" dirty="0" smtClean="0"/>
              <a:t>ścieżek rozwoju</a:t>
            </a:r>
            <a:endParaRPr lang="pl-PL" dirty="0"/>
          </a:p>
          <a:p>
            <a:r>
              <a:rPr lang="pl-PL" dirty="0" smtClean="0"/>
              <a:t>Korzystanie </a:t>
            </a:r>
            <a:r>
              <a:rPr lang="pl-PL" dirty="0"/>
              <a:t>z rozbudowanych systemów motywacyjnych</a:t>
            </a:r>
          </a:p>
          <a:p>
            <a:r>
              <a:rPr lang="pl-PL" dirty="0" smtClean="0"/>
              <a:t>Redukcja </a:t>
            </a:r>
            <a:r>
              <a:rPr lang="pl-PL" dirty="0"/>
              <a:t>zatrudnienia w całej organizacji i zwiększenie </a:t>
            </a:r>
            <a:r>
              <a:rPr lang="pl-PL" dirty="0" smtClean="0"/>
              <a:t>efektywności pracy</a:t>
            </a:r>
            <a:endParaRPr lang="pl-PL" dirty="0"/>
          </a:p>
          <a:p>
            <a:r>
              <a:rPr lang="pl-PL" dirty="0" smtClean="0"/>
              <a:t>Ułatwienie </a:t>
            </a:r>
            <a:r>
              <a:rPr lang="pl-PL" dirty="0"/>
              <a:t>przekazywania wiedzy i samokształcenia </a:t>
            </a:r>
            <a:r>
              <a:rPr lang="pl-PL" dirty="0"/>
              <a:t>pracowników korzystających z rozwiązań intranetowych i e-learningowych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0536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bwó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139</TotalTime>
  <Words>286</Words>
  <Application>Microsoft Office PowerPoint</Application>
  <PresentationFormat>Panoramiczny</PresentationFormat>
  <Paragraphs>47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Obwód</vt:lpstr>
      <vt:lpstr>Informatyczne systemy wspomagania ZZL</vt:lpstr>
      <vt:lpstr>Prezentacja programu PowerPoint</vt:lpstr>
      <vt:lpstr>Rodzaje SI w ZZL</vt:lpstr>
      <vt:lpstr>Na system informatyczny składa się:</vt:lpstr>
      <vt:lpstr>Prezentacja programu PowerPoint</vt:lpstr>
      <vt:lpstr>Programy kadrowo - płacowe</vt:lpstr>
      <vt:lpstr>Programy kadrowo - płacowy</vt:lpstr>
      <vt:lpstr>Pożądane cechy aplikacji wspomagającej ZZL  </vt:lpstr>
      <vt:lpstr>Korzyści z wdrożenia systemów  wspierających ZZL </vt:lpstr>
      <vt:lpstr>Korzyści z wdrożenia systemów  wspierających ZZL </vt:lpstr>
      <vt:lpstr>URL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Mariusz Smulewicz</dc:creator>
  <cp:lastModifiedBy>Mariusz Smulewicz</cp:lastModifiedBy>
  <cp:revision>13</cp:revision>
  <dcterms:created xsi:type="dcterms:W3CDTF">2018-04-05T18:49:53Z</dcterms:created>
  <dcterms:modified xsi:type="dcterms:W3CDTF">2018-04-13T20:50:50Z</dcterms:modified>
</cp:coreProperties>
</file>