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2B87E5-9EE0-4EA5-A0BE-A282EEC1DE4C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5393B15-E19A-48C9-B2E5-23DDD02017F0}">
      <dgm:prSet phldrT="[Текст]"/>
      <dgm:spPr/>
      <dgm:t>
        <a:bodyPr/>
        <a:lstStyle/>
        <a:p>
          <a:r>
            <a:rPr lang="en-US" dirty="0"/>
            <a:t>Coming up with the idea</a:t>
          </a:r>
        </a:p>
      </dgm:t>
    </dgm:pt>
    <dgm:pt modelId="{A0DE3713-EC2D-4D53-BDB0-B3F406714460}" type="parTrans" cxnId="{C8FBBAB7-E84C-411A-B341-27788D12C6F9}">
      <dgm:prSet/>
      <dgm:spPr/>
      <dgm:t>
        <a:bodyPr/>
        <a:lstStyle/>
        <a:p>
          <a:endParaRPr lang="en-US"/>
        </a:p>
      </dgm:t>
    </dgm:pt>
    <dgm:pt modelId="{5A49DCF9-81A3-4A82-8BEC-B9D7052766DC}" type="sibTrans" cxnId="{C8FBBAB7-E84C-411A-B341-27788D12C6F9}">
      <dgm:prSet/>
      <dgm:spPr/>
      <dgm:t>
        <a:bodyPr/>
        <a:lstStyle/>
        <a:p>
          <a:endParaRPr lang="en-US"/>
        </a:p>
      </dgm:t>
    </dgm:pt>
    <dgm:pt modelId="{D2DF2FA6-F559-4104-803E-2EFF500375A3}">
      <dgm:prSet phldrT="[Текст]"/>
      <dgm:spPr/>
      <dgm:t>
        <a:bodyPr/>
        <a:lstStyle/>
        <a:p>
          <a:r>
            <a:rPr lang="en-US" dirty="0"/>
            <a:t>Working on the project</a:t>
          </a:r>
        </a:p>
      </dgm:t>
    </dgm:pt>
    <dgm:pt modelId="{ED24C2B2-0AFC-42D8-9FDE-3D174606D1E1}" type="parTrans" cxnId="{131B6240-8291-44EB-8A25-31A06E3DE5BB}">
      <dgm:prSet/>
      <dgm:spPr/>
      <dgm:t>
        <a:bodyPr/>
        <a:lstStyle/>
        <a:p>
          <a:endParaRPr lang="en-US"/>
        </a:p>
      </dgm:t>
    </dgm:pt>
    <dgm:pt modelId="{ED388DC8-002B-4080-8029-ABF563202954}" type="sibTrans" cxnId="{131B6240-8291-44EB-8A25-31A06E3DE5BB}">
      <dgm:prSet/>
      <dgm:spPr/>
      <dgm:t>
        <a:bodyPr/>
        <a:lstStyle/>
        <a:p>
          <a:endParaRPr lang="en-US"/>
        </a:p>
      </dgm:t>
    </dgm:pt>
    <dgm:pt modelId="{763EBD80-9810-434E-B49E-20D81F054840}">
      <dgm:prSet phldrT="[Текст]"/>
      <dgm:spPr/>
      <dgm:t>
        <a:bodyPr/>
        <a:lstStyle/>
        <a:p>
          <a:r>
            <a:rPr lang="en-US" dirty="0"/>
            <a:t>Making documentation</a:t>
          </a:r>
        </a:p>
      </dgm:t>
    </dgm:pt>
    <dgm:pt modelId="{6401302E-D326-4AD3-8B1F-1D76E7BA84CE}" type="parTrans" cxnId="{33B9482E-F742-4825-9DE7-3C0E0DAE2C21}">
      <dgm:prSet/>
      <dgm:spPr/>
      <dgm:t>
        <a:bodyPr/>
        <a:lstStyle/>
        <a:p>
          <a:endParaRPr lang="en-US"/>
        </a:p>
      </dgm:t>
    </dgm:pt>
    <dgm:pt modelId="{ACF71912-DA2E-4200-BE18-32FAD3DC590A}" type="sibTrans" cxnId="{33B9482E-F742-4825-9DE7-3C0E0DAE2C21}">
      <dgm:prSet/>
      <dgm:spPr/>
      <dgm:t>
        <a:bodyPr/>
        <a:lstStyle/>
        <a:p>
          <a:endParaRPr lang="en-US"/>
        </a:p>
      </dgm:t>
    </dgm:pt>
    <dgm:pt modelId="{A05BB85C-9DF0-462E-981E-F9FEBD617839}">
      <dgm:prSet phldrT="[Текст]"/>
      <dgm:spPr/>
      <dgm:t>
        <a:bodyPr/>
        <a:lstStyle/>
        <a:p>
          <a:r>
            <a:rPr lang="en-US" dirty="0"/>
            <a:t>Presenting</a:t>
          </a:r>
        </a:p>
      </dgm:t>
    </dgm:pt>
    <dgm:pt modelId="{00175C5C-0628-4599-B082-78CB9B2AE3FC}" type="sibTrans" cxnId="{EA140C90-09E3-40D0-AF24-A46E662C3BA8}">
      <dgm:prSet/>
      <dgm:spPr/>
      <dgm:t>
        <a:bodyPr/>
        <a:lstStyle/>
        <a:p>
          <a:endParaRPr lang="en-US"/>
        </a:p>
      </dgm:t>
    </dgm:pt>
    <dgm:pt modelId="{BF264730-6FE5-46C8-8DFE-72E977377610}" type="parTrans" cxnId="{EA140C90-09E3-40D0-AF24-A46E662C3BA8}">
      <dgm:prSet/>
      <dgm:spPr/>
      <dgm:t>
        <a:bodyPr/>
        <a:lstStyle/>
        <a:p>
          <a:endParaRPr lang="en-US"/>
        </a:p>
      </dgm:t>
    </dgm:pt>
    <dgm:pt modelId="{E5E6D0D0-12AF-4E8E-BAB3-386BAF4DA494}" type="pres">
      <dgm:prSet presAssocID="{D42B87E5-9EE0-4EA5-A0BE-A282EEC1DE4C}" presName="Name0" presStyleCnt="0">
        <dgm:presLayoutVars>
          <dgm:dir/>
          <dgm:resizeHandles val="exact"/>
        </dgm:presLayoutVars>
      </dgm:prSet>
      <dgm:spPr/>
    </dgm:pt>
    <dgm:pt modelId="{EF8877BA-F668-4B37-94CB-15DE7D75E267}" type="pres">
      <dgm:prSet presAssocID="{05393B15-E19A-48C9-B2E5-23DDD02017F0}" presName="parTxOnly" presStyleLbl="node1" presStyleIdx="0" presStyleCnt="4">
        <dgm:presLayoutVars>
          <dgm:bulletEnabled val="1"/>
        </dgm:presLayoutVars>
      </dgm:prSet>
      <dgm:spPr/>
    </dgm:pt>
    <dgm:pt modelId="{E4E88A0F-21EB-4543-8E44-9E2A546FC40B}" type="pres">
      <dgm:prSet presAssocID="{5A49DCF9-81A3-4A82-8BEC-B9D7052766DC}" presName="parSpace" presStyleCnt="0"/>
      <dgm:spPr/>
    </dgm:pt>
    <dgm:pt modelId="{C6D729B8-FCB4-44A6-A02E-F0286C51D9CA}" type="pres">
      <dgm:prSet presAssocID="{D2DF2FA6-F559-4104-803E-2EFF500375A3}" presName="parTxOnly" presStyleLbl="node1" presStyleIdx="1" presStyleCnt="4">
        <dgm:presLayoutVars>
          <dgm:bulletEnabled val="1"/>
        </dgm:presLayoutVars>
      </dgm:prSet>
      <dgm:spPr/>
    </dgm:pt>
    <dgm:pt modelId="{249DD52D-E886-41E7-A342-3E2C72BE734F}" type="pres">
      <dgm:prSet presAssocID="{ED388DC8-002B-4080-8029-ABF563202954}" presName="parSpace" presStyleCnt="0"/>
      <dgm:spPr/>
    </dgm:pt>
    <dgm:pt modelId="{F2514E5A-4AE0-4FF0-92CE-CF4A9362DDD4}" type="pres">
      <dgm:prSet presAssocID="{763EBD80-9810-434E-B49E-20D81F054840}" presName="parTxOnly" presStyleLbl="node1" presStyleIdx="2" presStyleCnt="4">
        <dgm:presLayoutVars>
          <dgm:bulletEnabled val="1"/>
        </dgm:presLayoutVars>
      </dgm:prSet>
      <dgm:spPr/>
    </dgm:pt>
    <dgm:pt modelId="{46A3B7EF-ABA1-4C68-91E0-E0E6A314F1CC}" type="pres">
      <dgm:prSet presAssocID="{ACF71912-DA2E-4200-BE18-32FAD3DC590A}" presName="parSpace" presStyleCnt="0"/>
      <dgm:spPr/>
    </dgm:pt>
    <dgm:pt modelId="{D9CAF353-FE73-45FD-BA23-449CFA3EE171}" type="pres">
      <dgm:prSet presAssocID="{A05BB85C-9DF0-462E-981E-F9FEBD617839}" presName="parTxOnly" presStyleLbl="node1" presStyleIdx="3" presStyleCnt="4" custLinFactNeighborX="0">
        <dgm:presLayoutVars>
          <dgm:bulletEnabled val="1"/>
        </dgm:presLayoutVars>
      </dgm:prSet>
      <dgm:spPr/>
    </dgm:pt>
  </dgm:ptLst>
  <dgm:cxnLst>
    <dgm:cxn modelId="{B627CB16-233F-48A3-80EE-0BDB45EF8056}" type="presOf" srcId="{05393B15-E19A-48C9-B2E5-23DDD02017F0}" destId="{EF8877BA-F668-4B37-94CB-15DE7D75E267}" srcOrd="0" destOrd="0" presId="urn:microsoft.com/office/officeart/2005/8/layout/hChevron3"/>
    <dgm:cxn modelId="{33B9482E-F742-4825-9DE7-3C0E0DAE2C21}" srcId="{D42B87E5-9EE0-4EA5-A0BE-A282EEC1DE4C}" destId="{763EBD80-9810-434E-B49E-20D81F054840}" srcOrd="2" destOrd="0" parTransId="{6401302E-D326-4AD3-8B1F-1D76E7BA84CE}" sibTransId="{ACF71912-DA2E-4200-BE18-32FAD3DC590A}"/>
    <dgm:cxn modelId="{131B6240-8291-44EB-8A25-31A06E3DE5BB}" srcId="{D42B87E5-9EE0-4EA5-A0BE-A282EEC1DE4C}" destId="{D2DF2FA6-F559-4104-803E-2EFF500375A3}" srcOrd="1" destOrd="0" parTransId="{ED24C2B2-0AFC-42D8-9FDE-3D174606D1E1}" sibTransId="{ED388DC8-002B-4080-8029-ABF563202954}"/>
    <dgm:cxn modelId="{EA140C90-09E3-40D0-AF24-A46E662C3BA8}" srcId="{D42B87E5-9EE0-4EA5-A0BE-A282EEC1DE4C}" destId="{A05BB85C-9DF0-462E-981E-F9FEBD617839}" srcOrd="3" destOrd="0" parTransId="{BF264730-6FE5-46C8-8DFE-72E977377610}" sibTransId="{00175C5C-0628-4599-B082-78CB9B2AE3FC}"/>
    <dgm:cxn modelId="{FED124A1-87E3-494E-AE28-8A1A77386EA4}" type="presOf" srcId="{763EBD80-9810-434E-B49E-20D81F054840}" destId="{F2514E5A-4AE0-4FF0-92CE-CF4A9362DDD4}" srcOrd="0" destOrd="0" presId="urn:microsoft.com/office/officeart/2005/8/layout/hChevron3"/>
    <dgm:cxn modelId="{CC980EB0-B708-4703-804A-AB52C43A9C0A}" type="presOf" srcId="{A05BB85C-9DF0-462E-981E-F9FEBD617839}" destId="{D9CAF353-FE73-45FD-BA23-449CFA3EE171}" srcOrd="0" destOrd="0" presId="urn:microsoft.com/office/officeart/2005/8/layout/hChevron3"/>
    <dgm:cxn modelId="{C8FBBAB7-E84C-411A-B341-27788D12C6F9}" srcId="{D42B87E5-9EE0-4EA5-A0BE-A282EEC1DE4C}" destId="{05393B15-E19A-48C9-B2E5-23DDD02017F0}" srcOrd="0" destOrd="0" parTransId="{A0DE3713-EC2D-4D53-BDB0-B3F406714460}" sibTransId="{5A49DCF9-81A3-4A82-8BEC-B9D7052766DC}"/>
    <dgm:cxn modelId="{38F345D5-99DB-4A7C-930C-79D41419BF8E}" type="presOf" srcId="{D2DF2FA6-F559-4104-803E-2EFF500375A3}" destId="{C6D729B8-FCB4-44A6-A02E-F0286C51D9CA}" srcOrd="0" destOrd="0" presId="urn:microsoft.com/office/officeart/2005/8/layout/hChevron3"/>
    <dgm:cxn modelId="{837F84DE-D8F7-48BD-8728-3DD73B4E3AE0}" type="presOf" srcId="{D42B87E5-9EE0-4EA5-A0BE-A282EEC1DE4C}" destId="{E5E6D0D0-12AF-4E8E-BAB3-386BAF4DA494}" srcOrd="0" destOrd="0" presId="urn:microsoft.com/office/officeart/2005/8/layout/hChevron3"/>
    <dgm:cxn modelId="{12764007-D32F-4D43-944D-65D3ED57ACFB}" type="presParOf" srcId="{E5E6D0D0-12AF-4E8E-BAB3-386BAF4DA494}" destId="{EF8877BA-F668-4B37-94CB-15DE7D75E267}" srcOrd="0" destOrd="0" presId="urn:microsoft.com/office/officeart/2005/8/layout/hChevron3"/>
    <dgm:cxn modelId="{349FA820-24B5-46F5-89CA-9253FB2EF178}" type="presParOf" srcId="{E5E6D0D0-12AF-4E8E-BAB3-386BAF4DA494}" destId="{E4E88A0F-21EB-4543-8E44-9E2A546FC40B}" srcOrd="1" destOrd="0" presId="urn:microsoft.com/office/officeart/2005/8/layout/hChevron3"/>
    <dgm:cxn modelId="{339AC24E-2877-43FE-B367-BD812C283EDE}" type="presParOf" srcId="{E5E6D0D0-12AF-4E8E-BAB3-386BAF4DA494}" destId="{C6D729B8-FCB4-44A6-A02E-F0286C51D9CA}" srcOrd="2" destOrd="0" presId="urn:microsoft.com/office/officeart/2005/8/layout/hChevron3"/>
    <dgm:cxn modelId="{95EB0EE6-199F-49D3-86B2-12ACF33085D3}" type="presParOf" srcId="{E5E6D0D0-12AF-4E8E-BAB3-386BAF4DA494}" destId="{249DD52D-E886-41E7-A342-3E2C72BE734F}" srcOrd="3" destOrd="0" presId="urn:microsoft.com/office/officeart/2005/8/layout/hChevron3"/>
    <dgm:cxn modelId="{F5511729-A562-4C20-AC9F-A966C081683F}" type="presParOf" srcId="{E5E6D0D0-12AF-4E8E-BAB3-386BAF4DA494}" destId="{F2514E5A-4AE0-4FF0-92CE-CF4A9362DDD4}" srcOrd="4" destOrd="0" presId="urn:microsoft.com/office/officeart/2005/8/layout/hChevron3"/>
    <dgm:cxn modelId="{371066F2-93CE-4275-AAA4-386F24CB0187}" type="presParOf" srcId="{E5E6D0D0-12AF-4E8E-BAB3-386BAF4DA494}" destId="{46A3B7EF-ABA1-4C68-91E0-E0E6A314F1CC}" srcOrd="5" destOrd="0" presId="urn:microsoft.com/office/officeart/2005/8/layout/hChevron3"/>
    <dgm:cxn modelId="{86304FDD-8A3F-4F08-A36E-C421BE7D4633}" type="presParOf" srcId="{E5E6D0D0-12AF-4E8E-BAB3-386BAF4DA494}" destId="{D9CAF353-FE73-45FD-BA23-449CFA3EE17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877BA-F668-4B37-94CB-15DE7D75E267}">
      <dsp:nvSpPr>
        <dsp:cNvPr id="0" name=""/>
        <dsp:cNvSpPr/>
      </dsp:nvSpPr>
      <dsp:spPr>
        <a:xfrm>
          <a:off x="2381" y="2231496"/>
          <a:ext cx="2389187" cy="9556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Coming up with the idea</a:t>
          </a:r>
        </a:p>
      </dsp:txBody>
      <dsp:txXfrm>
        <a:off x="2381" y="2231496"/>
        <a:ext cx="2150268" cy="955675"/>
      </dsp:txXfrm>
    </dsp:sp>
    <dsp:sp modelId="{C6D729B8-FCB4-44A6-A02E-F0286C51D9CA}">
      <dsp:nvSpPr>
        <dsp:cNvPr id="0" name=""/>
        <dsp:cNvSpPr/>
      </dsp:nvSpPr>
      <dsp:spPr>
        <a:xfrm>
          <a:off x="1913731" y="2231496"/>
          <a:ext cx="2389187" cy="9556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Working on the project</a:t>
          </a:r>
        </a:p>
      </dsp:txBody>
      <dsp:txXfrm>
        <a:off x="2391569" y="2231496"/>
        <a:ext cx="1433512" cy="955675"/>
      </dsp:txXfrm>
    </dsp:sp>
    <dsp:sp modelId="{F2514E5A-4AE0-4FF0-92CE-CF4A9362DDD4}">
      <dsp:nvSpPr>
        <dsp:cNvPr id="0" name=""/>
        <dsp:cNvSpPr/>
      </dsp:nvSpPr>
      <dsp:spPr>
        <a:xfrm>
          <a:off x="3825081" y="2231496"/>
          <a:ext cx="2389187" cy="9556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Making documentation</a:t>
          </a:r>
        </a:p>
      </dsp:txBody>
      <dsp:txXfrm>
        <a:off x="4302919" y="2231496"/>
        <a:ext cx="1433512" cy="955675"/>
      </dsp:txXfrm>
    </dsp:sp>
    <dsp:sp modelId="{D9CAF353-FE73-45FD-BA23-449CFA3EE171}">
      <dsp:nvSpPr>
        <dsp:cNvPr id="0" name=""/>
        <dsp:cNvSpPr/>
      </dsp:nvSpPr>
      <dsp:spPr>
        <a:xfrm>
          <a:off x="5736431" y="2231496"/>
          <a:ext cx="2389187" cy="95567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Presenting</a:t>
          </a:r>
        </a:p>
      </dsp:txBody>
      <dsp:txXfrm>
        <a:off x="6214269" y="2231496"/>
        <a:ext cx="1433512" cy="955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4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0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0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1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6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0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9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2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7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1FF4B9F-C3E2-5EEE-21DE-E24858EE0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</p:spPr>
        <p:txBody>
          <a:bodyPr anchor="ctr">
            <a:normAutofit/>
          </a:bodyPr>
          <a:lstStyle/>
          <a:p>
            <a:pPr algn="l"/>
            <a:endParaRPr lang="en-US" sz="5400" dirty="0"/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0F1EF22-4A12-316E-EB72-8419396CE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5498" y="5552553"/>
            <a:ext cx="3997745" cy="2228758"/>
          </a:xfrm>
        </p:spPr>
        <p:txBody>
          <a:bodyPr anchor="ctr">
            <a:normAutofit/>
          </a:bodyPr>
          <a:lstStyle/>
          <a:p>
            <a:pPr algn="l"/>
            <a:r>
              <a:rPr lang="bg-BG" sz="1800" dirty="0"/>
              <a:t>Мартин Стоянов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0585C-4FE9-5EF6-6D66-67F8A62B72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408" r="-2" b="22050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3876CF25-F52F-5BF6-3924-045F5483D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09" y="1082634"/>
            <a:ext cx="5654447" cy="80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8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C296B4-207F-CA19-09C1-2666710A6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49237"/>
            <a:ext cx="9144000" cy="2387600"/>
          </a:xfrm>
        </p:spPr>
        <p:txBody>
          <a:bodyPr/>
          <a:lstStyle/>
          <a:p>
            <a:r>
              <a:rPr lang="en-US" dirty="0"/>
              <a:t>Stages of development</a:t>
            </a:r>
          </a:p>
        </p:txBody>
      </p:sp>
      <p:graphicFrame>
        <p:nvGraphicFramePr>
          <p:cNvPr id="7" name="Диаграма 6">
            <a:extLst>
              <a:ext uri="{FF2B5EF4-FFF2-40B4-BE49-F238E27FC236}">
                <a16:creationId xmlns:a16="http://schemas.microsoft.com/office/drawing/2014/main" id="{36CAF21F-32AB-A22F-B509-55DB560A57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8698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189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F38877-58AA-A925-E1DE-FDDB33E2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technologies</a:t>
            </a:r>
          </a:p>
        </p:txBody>
      </p:sp>
      <p:pic>
        <p:nvPicPr>
          <p:cNvPr id="6" name="Контейнер за картина 5">
            <a:extLst>
              <a:ext uri="{FF2B5EF4-FFF2-40B4-BE49-F238E27FC236}">
                <a16:creationId xmlns:a16="http://schemas.microsoft.com/office/drawing/2014/main" id="{A55CA570-52FC-2C09-AB18-265C4D336D1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5830155" y="1755891"/>
            <a:ext cx="960866" cy="758709"/>
          </a:xfr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4DB49EBA-005F-0C87-37A4-127F3EEA5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ED84DB0E-6D64-096C-ACE7-C192CEE11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55" y="3115733"/>
            <a:ext cx="982095" cy="982095"/>
          </a:xfrm>
          <a:prstGeom prst="rect">
            <a:avLst/>
          </a:prstGeom>
        </p:spPr>
      </p:pic>
      <p:pic>
        <p:nvPicPr>
          <p:cNvPr id="13" name="Картина 12" descr="Картина, която съдържа екранна снимка, Електриково синьо, Графика, синьо">
            <a:extLst>
              <a:ext uri="{FF2B5EF4-FFF2-40B4-BE49-F238E27FC236}">
                <a16:creationId xmlns:a16="http://schemas.microsoft.com/office/drawing/2014/main" id="{79EB2BB2-5F2B-78E2-0C55-C55D8A139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77" y="1524761"/>
            <a:ext cx="2145545" cy="1201505"/>
          </a:xfrm>
          <a:prstGeom prst="rect">
            <a:avLst/>
          </a:prstGeom>
        </p:spPr>
      </p:pic>
      <p:pic>
        <p:nvPicPr>
          <p:cNvPr id="15" name="Картина 14" descr="Картина, която съдържа Графика, Шрифт, символ, екранна снимка&#10;&#10;Описанието е генерирано автоматично">
            <a:extLst>
              <a:ext uri="{FF2B5EF4-FFF2-40B4-BE49-F238E27FC236}">
                <a16:creationId xmlns:a16="http://schemas.microsoft.com/office/drawing/2014/main" id="{568192F2-87BB-3795-D67C-1CBD9951F2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235" y="3144230"/>
            <a:ext cx="982095" cy="894333"/>
          </a:xfrm>
          <a:prstGeom prst="rect">
            <a:avLst/>
          </a:prstGeom>
        </p:spPr>
      </p:pic>
      <p:pic>
        <p:nvPicPr>
          <p:cNvPr id="17" name="Картина 16" descr="Картина, която съдържа котка, бозайник, силует&#10;&#10;Описанието е генерирано автоматично">
            <a:extLst>
              <a:ext uri="{FF2B5EF4-FFF2-40B4-BE49-F238E27FC236}">
                <a16:creationId xmlns:a16="http://schemas.microsoft.com/office/drawing/2014/main" id="{0281805A-F97C-B8EE-A17D-8F39FF77C2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133" y="1637626"/>
            <a:ext cx="1098371" cy="109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6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89ACF5A-CCDF-C54C-081F-C8B1DB8D8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4229"/>
            <a:ext cx="9144000" cy="2387600"/>
          </a:xfrm>
        </p:spPr>
        <p:txBody>
          <a:bodyPr/>
          <a:lstStyle/>
          <a:p>
            <a:r>
              <a:rPr lang="en-US" dirty="0"/>
              <a:t>Now let’s take a look at the website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B4BAB05-8B76-17ED-E4B0-1FEDDF933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28870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</Words>
  <Application>Microsoft Office PowerPoint</Application>
  <PresentationFormat>Широк екран</PresentationFormat>
  <Paragraphs>8</Paragraphs>
  <Slides>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AvenirNext LT Pro Medium</vt:lpstr>
      <vt:lpstr>Posterama</vt:lpstr>
      <vt:lpstr>ExploreVTI</vt:lpstr>
      <vt:lpstr>Презентация на PowerPoint</vt:lpstr>
      <vt:lpstr>Stages of development</vt:lpstr>
      <vt:lpstr>Used technologies</vt:lpstr>
      <vt:lpstr>Now let’s take a look at the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Мартин М. Стоянов</dc:creator>
  <cp:lastModifiedBy>Мартин М. Стоянов</cp:lastModifiedBy>
  <cp:revision>1</cp:revision>
  <dcterms:created xsi:type="dcterms:W3CDTF">2025-01-26T08:18:03Z</dcterms:created>
  <dcterms:modified xsi:type="dcterms:W3CDTF">2025-01-26T08:40:20Z</dcterms:modified>
</cp:coreProperties>
</file>