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7480-5AB5-498C-B909-614D6C2ADE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F5C6-C84C-42EB-AEE4-E3B39537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Reconstruct TS stream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Ravin.Wang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4185" y="400640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2885" y="400640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1585" y="400640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0285" y="400640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8985" y="386732"/>
            <a:ext cx="906308" cy="4046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PSI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987685" y="3867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6385" y="386732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45085" y="3867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73785" y="3867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02485" y="3867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31185" y="3867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4185" y="2534240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2885" y="2534240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01585" y="2534240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0285" y="2534240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8985" y="2520332"/>
            <a:ext cx="906308" cy="4046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PSI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5987685" y="25203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6385" y="2520332"/>
            <a:ext cx="906308" cy="40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45085" y="25203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73785" y="25203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02485" y="25203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31185" y="2520332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2166" y="435910"/>
            <a:ext cx="4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52166" y="2569510"/>
            <a:ext cx="49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8" name="下箭头 27"/>
          <p:cNvSpPr/>
          <p:nvPr/>
        </p:nvSpPr>
        <p:spPr>
          <a:xfrm>
            <a:off x="5103630" y="914400"/>
            <a:ext cx="617018" cy="1409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87685" y="1428750"/>
            <a:ext cx="42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In-place, Append ATC Time and change PIDs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844185" y="3495844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V#n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185" y="4077207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V#o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4185" y="4642471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V#p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4185" y="5984400"/>
            <a:ext cx="906308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V#z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7562" y="3495844"/>
            <a:ext cx="906308" cy="2893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54739" y="3495844"/>
            <a:ext cx="906308" cy="2488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0828" y="3495844"/>
            <a:ext cx="2183165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NAL_Unit#n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0827" y="4021862"/>
            <a:ext cx="2183165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NAL_Unit#n+1 </a:t>
            </a:r>
            <a:r>
              <a:rPr lang="en-US" dirty="0" err="1" smtClean="0">
                <a:solidFill>
                  <a:schemeClr val="tx1"/>
                </a:solidFill>
              </a:rPr>
              <a:t>bst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10827" y="4526989"/>
            <a:ext cx="2183165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NAL_Unit#n+2 </a:t>
            </a:r>
            <a:r>
              <a:rPr lang="en-US" dirty="0" err="1" smtClean="0">
                <a:solidFill>
                  <a:schemeClr val="tx1"/>
                </a:solidFill>
              </a:rPr>
              <a:t>bst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0827" y="5579798"/>
            <a:ext cx="2183165" cy="40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NAL_Unit#n+k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1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Rough Data structure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66254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PES and TS relations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PESBufSlice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long </a:t>
            </a:r>
            <a:r>
              <a:rPr lang="en-US" dirty="0" err="1" smtClean="0"/>
              <a:t>ts_packet_idx</a:t>
            </a:r>
            <a:r>
              <a:rPr lang="en-US" dirty="0" smtClean="0"/>
              <a:t>;		// The TS packet index of current PES </a:t>
            </a:r>
            <a:r>
              <a:rPr lang="en-US" dirty="0" err="1" smtClean="0"/>
              <a:t>buf</a:t>
            </a:r>
            <a:r>
              <a:rPr lang="en-US" dirty="0" smtClean="0"/>
              <a:t> slice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short </a:t>
            </a:r>
            <a:r>
              <a:rPr lang="en-US" dirty="0" err="1" smtClean="0"/>
              <a:t>start_bit_off</a:t>
            </a:r>
            <a:r>
              <a:rPr lang="en-US" dirty="0" smtClean="0"/>
              <a:t>;		// The start bit position in TS packet of current PES </a:t>
            </a:r>
            <a:r>
              <a:rPr lang="en-US" dirty="0" err="1" smtClean="0"/>
              <a:t>buf</a:t>
            </a:r>
            <a:r>
              <a:rPr lang="en-US" dirty="0" smtClean="0"/>
              <a:t> slice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short </a:t>
            </a:r>
            <a:r>
              <a:rPr lang="en-US" dirty="0" err="1" smtClean="0"/>
              <a:t>end_bit_off</a:t>
            </a:r>
            <a:r>
              <a:rPr lang="en-US" dirty="0" smtClean="0"/>
              <a:t>;		// The end bit position in TS packet of current PES </a:t>
            </a:r>
            <a:r>
              <a:rPr lang="en-US" dirty="0" err="1" smtClean="0"/>
              <a:t>buf</a:t>
            </a:r>
            <a:r>
              <a:rPr lang="en-US" dirty="0" smtClean="0"/>
              <a:t> slice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PESBufLayout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short PID;			// The related PID of current PES packet buffer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::vector&lt; </a:t>
            </a:r>
            <a:r>
              <a:rPr lang="en-US" dirty="0" err="1" smtClean="0"/>
              <a:t>PESBufSlice</a:t>
            </a:r>
            <a:r>
              <a:rPr lang="en-US" dirty="0" smtClean="0"/>
              <a:t>&gt; </a:t>
            </a:r>
            <a:r>
              <a:rPr lang="en-US" dirty="0" err="1" smtClean="0"/>
              <a:t>pes_slices</a:t>
            </a:r>
            <a:r>
              <a:rPr lang="en-US" dirty="0" smtClean="0"/>
              <a:t>;	// The slice array of current one PES packet buffer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3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4927"/>
          </a:xfrm>
        </p:spPr>
        <p:txBody>
          <a:bodyPr/>
          <a:lstStyle/>
          <a:p>
            <a:r>
              <a:rPr lang="en-US" dirty="0" smtClean="0"/>
              <a:t>Basic Things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0977"/>
            <a:ext cx="10515600" cy="50359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first, convert the .</a:t>
            </a:r>
            <a:r>
              <a:rPr lang="en-US" dirty="0" err="1" smtClean="0"/>
              <a:t>ts</a:t>
            </a:r>
            <a:r>
              <a:rPr lang="en-US" dirty="0" smtClean="0"/>
              <a:t> file to .m2ts file</a:t>
            </a:r>
          </a:p>
          <a:p>
            <a:r>
              <a:rPr lang="en-US" dirty="0" smtClean="0"/>
              <a:t>Second, generate .clip for .m2ts file</a:t>
            </a:r>
          </a:p>
          <a:p>
            <a:r>
              <a:rPr lang="en-US" dirty="0" smtClean="0"/>
              <a:t>Third, generate HDR static metadata for .m2ts file</a:t>
            </a:r>
          </a:p>
          <a:p>
            <a:r>
              <a:rPr lang="en-US" dirty="0" smtClean="0"/>
              <a:t>Third, generate a .</a:t>
            </a:r>
            <a:r>
              <a:rPr lang="en-US" dirty="0" err="1" smtClean="0"/>
              <a:t>mpls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Fourth, generate a movie object file</a:t>
            </a:r>
          </a:p>
          <a:p>
            <a:pPr lvl="1"/>
            <a:r>
              <a:rPr lang="en-US" dirty="0" smtClean="0"/>
              <a:t>FP: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Jump Title </a:t>
            </a:r>
            <a:r>
              <a:rPr lang="en-US" dirty="0" smtClean="0"/>
              <a:t>1 </a:t>
            </a:r>
            <a:r>
              <a:rPr lang="en-US" dirty="0" smtClean="0"/>
              <a:t>(21 81 00 00 – 00 00 </a:t>
            </a:r>
            <a:r>
              <a:rPr lang="en-US" smtClean="0"/>
              <a:t>00 </a:t>
            </a:r>
            <a:r>
              <a:rPr lang="en-US" smtClean="0"/>
              <a:t>01 </a:t>
            </a:r>
            <a:r>
              <a:rPr lang="en-US" dirty="0" smtClean="0"/>
              <a:t>– 00 00 00 00)</a:t>
            </a:r>
          </a:p>
          <a:p>
            <a:pPr lvl="1"/>
            <a:r>
              <a:rPr lang="en-US" dirty="0" smtClean="0"/>
              <a:t>TM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Jump Title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(21 81 00 00 – 00 00 00 01 – 00 00 00 00)</a:t>
            </a:r>
          </a:p>
          <a:p>
            <a:pPr lvl="1"/>
            <a:r>
              <a:rPr lang="en-US" dirty="0" smtClean="0"/>
              <a:t>Title 1: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PLAY PL 1 (22 80 00 00 – 00 00 00 01 – 00 00 00 00)</a:t>
            </a:r>
          </a:p>
          <a:p>
            <a:pPr marL="457200" lvl="1" indent="0">
              <a:buNone/>
            </a:pPr>
            <a:r>
              <a:rPr lang="en-US" dirty="0" smtClean="0"/>
              <a:t>	Jump Title 0 (21 81 00 00 – 00 00 00 00 – 00 00 00 00)</a:t>
            </a:r>
          </a:p>
          <a:p>
            <a:r>
              <a:rPr lang="en-US" dirty="0" smtClean="0"/>
              <a:t>Finally, generate an </a:t>
            </a:r>
            <a:r>
              <a:rPr lang="en-US" dirty="0" err="1" smtClean="0"/>
              <a:t>index.bdmv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6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109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Reconstruct TS stream</vt:lpstr>
      <vt:lpstr>PowerPoint 演示文稿</vt:lpstr>
      <vt:lpstr>Rough Data structure</vt:lpstr>
      <vt:lpstr>Basic Things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 TS stream</dc:title>
  <dc:creator>Fei Wang</dc:creator>
  <cp:lastModifiedBy>Fei Wang</cp:lastModifiedBy>
  <cp:revision>15</cp:revision>
  <dcterms:created xsi:type="dcterms:W3CDTF">2017-11-24T05:20:27Z</dcterms:created>
  <dcterms:modified xsi:type="dcterms:W3CDTF">2017-11-30T06:39:41Z</dcterms:modified>
</cp:coreProperties>
</file>