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80" r:id="rId4"/>
    <p:sldId id="279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1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5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3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DCD4DA-9D44-45D8-AD34-6A075A7D01F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4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6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4DA-9D44-45D8-AD34-6A075A7D01FD}" type="datetimeFigureOut">
              <a:rPr lang="en-US" smtClean="0"/>
              <a:t>9/16/2020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DCD4DA-9D44-45D8-AD34-6A075A7D01F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564C70-EDEE-4B39-80AF-68A0308ED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0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 5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006600"/>
                </a:solidFill>
              </a:rPr>
              <a:t>Input and Output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969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 of contents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4168" y="2093976"/>
            <a:ext cx="3820260" cy="32918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Output Statements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The print() statement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The print(‘string’) statement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The print(variable list) statement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The print(object) statement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The print(“string”, variables list) statement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The print(formatted string) statement</a:t>
            </a:r>
          </a:p>
          <a:p>
            <a:pPr lvl="1"/>
            <a:endParaRPr lang="en-US" dirty="0" smtClean="0">
              <a:solidFill>
                <a:srgbClr val="006600"/>
              </a:solidFill>
            </a:endParaRPr>
          </a:p>
          <a:p>
            <a:endParaRPr lang="en-US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3058" y="2093976"/>
            <a:ext cx="4238824" cy="32918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Input statements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Command line arguments 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Parsing command line arguments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a computer is to process data and return results.</a:t>
            </a:r>
          </a:p>
          <a:p>
            <a:r>
              <a:rPr lang="en-US" dirty="0" smtClean="0"/>
              <a:t>It means that first of all, we should provide data to the computer.</a:t>
            </a:r>
          </a:p>
          <a:p>
            <a:r>
              <a:rPr lang="en-US" dirty="0" smtClean="0"/>
              <a:t>The data given to the computer is called </a:t>
            </a:r>
            <a:r>
              <a:rPr lang="en-US" i="1" dirty="0" smtClean="0"/>
              <a:t>input</a:t>
            </a:r>
          </a:p>
          <a:p>
            <a:r>
              <a:rPr lang="en-US" dirty="0" smtClean="0"/>
              <a:t>The results returned by the computer are called </a:t>
            </a:r>
            <a:r>
              <a:rPr lang="en-US" i="1" dirty="0" smtClean="0"/>
              <a:t>output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678" t="49428" r="32909" b="28917"/>
          <a:stretch/>
        </p:blipFill>
        <p:spPr>
          <a:xfrm>
            <a:off x="2588654" y="3953814"/>
            <a:ext cx="6168980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8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04563" y="2588654"/>
            <a:ext cx="8023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u="sng" dirty="0">
                <a:solidFill>
                  <a:srgbClr val="00B050"/>
                </a:solidFill>
              </a:rPr>
              <a:t>Go to Jupyter notebook for </a:t>
            </a:r>
            <a:r>
              <a:rPr lang="en-US" sz="2600" i="1" u="sng" dirty="0" smtClean="0">
                <a:solidFill>
                  <a:srgbClr val="00B050"/>
                </a:solidFill>
              </a:rPr>
              <a:t>examples</a:t>
            </a:r>
            <a:endParaRPr lang="en-US" sz="26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3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24841"/>
          </a:xfrm>
        </p:spPr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1609473"/>
            <a:ext cx="10058400" cy="4562727"/>
          </a:xfrm>
        </p:spPr>
        <p:txBody>
          <a:bodyPr/>
          <a:lstStyle/>
          <a:p>
            <a:r>
              <a:rPr lang="en-US" dirty="0" smtClean="0"/>
              <a:t>Command line arguments are passed to the program from outside the program. </a:t>
            </a:r>
          </a:p>
          <a:p>
            <a:r>
              <a:rPr lang="en-US" dirty="0" smtClean="0"/>
              <a:t>All arguments should be entered from the keyboard separating them by as space</a:t>
            </a:r>
          </a:p>
          <a:p>
            <a:r>
              <a:rPr lang="en-US" dirty="0" smtClean="0"/>
              <a:t>These arguments are stored </a:t>
            </a:r>
            <a:r>
              <a:rPr lang="en-US" i="1" dirty="0" smtClean="0">
                <a:solidFill>
                  <a:srgbClr val="00B050"/>
                </a:solidFill>
              </a:rPr>
              <a:t>by default in the form of strings in a list </a:t>
            </a:r>
            <a:r>
              <a:rPr lang="en-US" dirty="0" smtClean="0"/>
              <a:t>with the name </a:t>
            </a:r>
            <a:r>
              <a:rPr lang="en-US" dirty="0" smtClean="0">
                <a:solidFill>
                  <a:srgbClr val="0070C0"/>
                </a:solidFill>
              </a:rPr>
              <a:t>‘</a:t>
            </a:r>
            <a:r>
              <a:rPr lang="en-US" dirty="0" err="1" smtClean="0">
                <a:solidFill>
                  <a:srgbClr val="0070C0"/>
                </a:solidFill>
              </a:rPr>
              <a:t>argv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r>
              <a:rPr lang="en-US" dirty="0" smtClean="0"/>
              <a:t> which is available in </a:t>
            </a:r>
            <a:r>
              <a:rPr lang="en-US" dirty="0" smtClean="0">
                <a:solidFill>
                  <a:srgbClr val="0070C0"/>
                </a:solidFill>
              </a:rPr>
              <a:t>sys module</a:t>
            </a:r>
          </a:p>
          <a:p>
            <a:r>
              <a:rPr lang="en-US" dirty="0" smtClean="0"/>
              <a:t>Since ‘</a:t>
            </a:r>
            <a:r>
              <a:rPr lang="en-US" dirty="0" err="1" smtClean="0"/>
              <a:t>argv</a:t>
            </a:r>
            <a:r>
              <a:rPr lang="en-US" dirty="0" smtClean="0"/>
              <a:t>’ is a list that contains all the values passed to the program, </a:t>
            </a:r>
            <a:r>
              <a:rPr lang="en-US" dirty="0" err="1" smtClean="0">
                <a:solidFill>
                  <a:srgbClr val="0070C0"/>
                </a:solidFill>
              </a:rPr>
              <a:t>argv</a:t>
            </a:r>
            <a:r>
              <a:rPr lang="en-US" dirty="0" smtClean="0">
                <a:solidFill>
                  <a:srgbClr val="0070C0"/>
                </a:solidFill>
              </a:rPr>
              <a:t>[0]</a:t>
            </a:r>
            <a:r>
              <a:rPr lang="en-US" dirty="0" smtClean="0"/>
              <a:t> represents the </a:t>
            </a:r>
            <a:r>
              <a:rPr lang="en-US" dirty="0" smtClean="0">
                <a:solidFill>
                  <a:srgbClr val="0070C0"/>
                </a:solidFill>
              </a:rPr>
              <a:t>name of the program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argv</a:t>
            </a:r>
            <a:r>
              <a:rPr lang="en-US" dirty="0" smtClean="0">
                <a:solidFill>
                  <a:srgbClr val="0070C0"/>
                </a:solidFill>
              </a:rPr>
              <a:t>[1]</a:t>
            </a:r>
            <a:r>
              <a:rPr lang="en-US" dirty="0" smtClean="0"/>
              <a:t> represents to the </a:t>
            </a:r>
            <a:r>
              <a:rPr lang="en-US" dirty="0" smtClean="0">
                <a:solidFill>
                  <a:srgbClr val="0070C0"/>
                </a:solidFill>
              </a:rPr>
              <a:t>first value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argv</a:t>
            </a:r>
            <a:r>
              <a:rPr lang="en-US" dirty="0" smtClean="0">
                <a:solidFill>
                  <a:srgbClr val="0070C0"/>
                </a:solidFill>
              </a:rPr>
              <a:t>[2]</a:t>
            </a:r>
            <a:r>
              <a:rPr lang="en-US" dirty="0" smtClean="0"/>
              <a:t> represents the </a:t>
            </a:r>
            <a:r>
              <a:rPr lang="en-US" dirty="0" smtClean="0">
                <a:solidFill>
                  <a:srgbClr val="0070C0"/>
                </a:solidFill>
              </a:rPr>
              <a:t>second value</a:t>
            </a:r>
            <a:r>
              <a:rPr lang="en-US" dirty="0" smtClean="0"/>
              <a:t> and so on</a:t>
            </a:r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129" t="31646" r="29742" b="40185"/>
          <a:stretch/>
        </p:blipFill>
        <p:spPr>
          <a:xfrm>
            <a:off x="3400022" y="4111580"/>
            <a:ext cx="4224271" cy="18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5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01521"/>
            <a:ext cx="10058400" cy="5270679"/>
          </a:xfrm>
        </p:spPr>
        <p:txBody>
          <a:bodyPr/>
          <a:lstStyle/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6600"/>
                </a:solidFill>
              </a:rPr>
              <a:t>Parsing command line </a:t>
            </a:r>
            <a:r>
              <a:rPr lang="en-US" sz="2800" dirty="0" smtClean="0">
                <a:solidFill>
                  <a:srgbClr val="006600"/>
                </a:solidFill>
              </a:rPr>
              <a:t>arguments:</a:t>
            </a:r>
          </a:p>
          <a:p>
            <a:pPr lvl="1" indent="-457200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argparse</a:t>
            </a:r>
            <a:r>
              <a:rPr lang="en-US" dirty="0" smtClean="0">
                <a:solidFill>
                  <a:srgbClr val="0070C0"/>
                </a:solidFill>
              </a:rPr>
              <a:t> module </a:t>
            </a:r>
            <a:r>
              <a:rPr lang="en-US" dirty="0" smtClean="0"/>
              <a:t>in python is useful to develop user-friendly programs using command line arguments. </a:t>
            </a:r>
          </a:p>
          <a:p>
            <a:pPr lvl="1" indent="-457200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 err="1" smtClean="0"/>
              <a:t>argparse</a:t>
            </a:r>
            <a:r>
              <a:rPr lang="en-US" dirty="0" smtClean="0"/>
              <a:t> module automatically generates help and usage of massages when user gives the program invalid arguments.</a:t>
            </a:r>
          </a:p>
          <a:p>
            <a:pPr lvl="1" indent="-457200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It also displays appropriate </a:t>
            </a:r>
            <a:r>
              <a:rPr lang="en-US" smtClean="0"/>
              <a:t>error messages to the users</a:t>
            </a:r>
            <a:endParaRPr lang="en-US" dirty="0" smtClean="0"/>
          </a:p>
          <a:p>
            <a:pPr lvl="1" indent="-457200">
              <a:spcBef>
                <a:spcPts val="120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91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1999</TotalTime>
  <Words>255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Chapter 5</vt:lpstr>
      <vt:lpstr>List of contents</vt:lpstr>
      <vt:lpstr>Introduction</vt:lpstr>
      <vt:lpstr>PowerPoint Presentation</vt:lpstr>
      <vt:lpstr>Command line arguments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Lucky</dc:creator>
  <cp:lastModifiedBy>Lucky</cp:lastModifiedBy>
  <cp:revision>218</cp:revision>
  <dcterms:created xsi:type="dcterms:W3CDTF">2020-08-16T05:12:46Z</dcterms:created>
  <dcterms:modified xsi:type="dcterms:W3CDTF">2020-09-16T14:13:44Z</dcterms:modified>
</cp:coreProperties>
</file>