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0" r:id="rId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A3B1-32E1-40B0-8229-08518D1E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B1E96-E462-4B52-A1E2-7CF0A6A3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8BB0-115D-473D-88BB-D534FE38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35C9-3B2F-4C43-826E-B2CDF06D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08CE-63C9-4E8B-B8ED-9F68AB6F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6B04-974C-43E7-9468-4C5B78E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F50E-57AF-4F36-8F90-7DCC9FD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4339-4CFC-4BFB-A49B-19B3C2EF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12A3-C428-4A39-B386-F77ED85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A4AF0-4D56-4F9C-AE35-D398682D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33CEB-7547-4683-BA7A-64D3A3748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990DE-BD79-476A-B52D-27F9CB49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DCE7-3C24-4E65-B0BA-2C44C6F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1E32-FFB2-4620-963E-F311641A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E891-CAEA-4D9C-92E2-D1DE3A3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87C3-CD65-479E-BE48-4C3F70FC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0084-00DE-4972-B121-DCBEAA6F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02D5-45BC-49DE-A3BF-624056BF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C7C1-6F36-4EE9-B737-5F33B275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E30E-73DE-4D53-8CA2-4572113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52F7-25C1-4EE1-B86C-92EF6B35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F2B61-ABA9-483D-9F71-06E2B843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55D2-2594-4F42-BB7D-0E9E344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10AF-273D-4035-B3BC-0FE8CAB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352F-0DE1-43FE-BAD3-2FBAD61D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4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E25-B043-4876-8CCA-DF04378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B1FE-AA3C-4888-8D69-C7C50EA5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177B-A2A3-4F5F-BA0A-6C9DE513E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BAB3-44F8-479E-AFB5-8229383C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E700-9456-4E53-BBF0-81EDDE1E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26140-8686-4676-8000-A42B713B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4B65-14EA-49B2-8A16-704FB89D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756A-5560-4FAB-98D3-58154D2E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C01C-1B73-41A7-B1A1-EAF53D47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4C8A7-AAB9-44C8-9CD6-49F89CC5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13499-CE64-4FA8-BB67-51B1CE0FA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01CF-7C98-41F6-9611-CCC0836D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1D8B0-B6D2-4062-80C4-6301C29F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47CE5-ACDE-42F2-A2E8-81C82D4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B2B5-DB6E-4B4E-8D6D-457F1836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0AFE4-7E57-4AF0-9D4D-07634127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73455-CEE5-4AA2-8C0C-4B93727F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62D69-12B2-4FA0-BC2B-60C81434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C023-C4EE-4BA3-B832-20D4694D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99F72-6314-4F81-A9EB-94ED8F3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CAF3-BAA3-4CF5-850C-CD88C03D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0A0C-4223-444B-98FA-DE3BA126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CCCD-8C14-4C2B-A038-C6153BBA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4464-5BAD-419B-A263-C6AFE42F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AC09-F832-4D2F-A968-9657011E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61D5A-E098-4804-AACC-A5DFF1A2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15D1-BE2B-4794-9A1C-5D8E0E7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BD89-E760-4215-8E27-8181C476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5BFA9-AAAF-4452-9FC8-1CBEA1E21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C0C61-95F6-4710-B94D-619F2D6D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4AAB-F7B7-4480-ACE5-A1FDBE3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F13D-BD47-4331-B528-DF5C43C5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82C9-36A3-46C3-841A-273CA825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FE1BB-5023-490E-B5A8-E0EC72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D9100-A482-4855-AAD2-5F9E07C8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FFF7-1156-48FC-A472-E77CFE083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1C0F-799B-4350-9F5E-497EB8EF753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E70B-5A30-49C9-BC11-0717E4032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8DF8-7D49-41AF-8669-A2487B6E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C6AD-4BA2-4E93-867C-28CC4BA4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4B588-107D-419E-9DC6-09297BD9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UPSERT IN PENTAHO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177DE-07D8-43F9-9F56-98E3D0B4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by Muhammad Maaz Tariq - 12407</a:t>
            </a:r>
          </a:p>
        </p:txBody>
      </p:sp>
    </p:spTree>
    <p:extLst>
      <p:ext uri="{BB962C8B-B14F-4D97-AF65-F5344CB8AC3E}">
        <p14:creationId xmlns:p14="http://schemas.microsoft.com/office/powerpoint/2010/main" val="358924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6)">
            <a:extLst>
              <a:ext uri="{FF2B5EF4-FFF2-40B4-BE49-F238E27FC236}">
                <a16:creationId xmlns:a16="http://schemas.microsoft.com/office/drawing/2014/main" id="{888292D7-2152-4E5B-9D6D-70DCE82B13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1)">
            <a:extLst>
              <a:ext uri="{FF2B5EF4-FFF2-40B4-BE49-F238E27FC236}">
                <a16:creationId xmlns:a16="http://schemas.microsoft.com/office/drawing/2014/main" id="{13D9BFC6-E0B5-4FF6-952B-F584B4D2EF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9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0)">
            <a:extLst>
              <a:ext uri="{FF2B5EF4-FFF2-40B4-BE49-F238E27FC236}">
                <a16:creationId xmlns:a16="http://schemas.microsoft.com/office/drawing/2014/main" id="{B6D186D2-68B4-4A7A-9B32-479C92EAA7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7)">
            <a:extLst>
              <a:ext uri="{FF2B5EF4-FFF2-40B4-BE49-F238E27FC236}">
                <a16:creationId xmlns:a16="http://schemas.microsoft.com/office/drawing/2014/main" id="{E2FF8E21-E511-42C1-BDE5-3223851BC0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1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BE559-EACF-40CA-9CE4-6B5D06B5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3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8)">
            <a:extLst>
              <a:ext uri="{FF2B5EF4-FFF2-40B4-BE49-F238E27FC236}">
                <a16:creationId xmlns:a16="http://schemas.microsoft.com/office/drawing/2014/main" id="{A838B947-04CF-4826-9742-1183677E5E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9)">
            <a:extLst>
              <a:ext uri="{FF2B5EF4-FFF2-40B4-BE49-F238E27FC236}">
                <a16:creationId xmlns:a16="http://schemas.microsoft.com/office/drawing/2014/main" id="{64E0EADB-D2AF-4941-8EE5-2F4125EEDA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6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Office Theme</vt:lpstr>
      <vt:lpstr>UPSERT IN PENTAHO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UPSERT IN PENTAHO</dc:title>
  <dc:creator>Muhammad Maaz Tariq</dc:creator>
  <cp:lastModifiedBy>Muhammad Maaz Tariq</cp:lastModifiedBy>
  <cp:revision>1</cp:revision>
  <dcterms:created xsi:type="dcterms:W3CDTF">2019-01-28T11:39:26Z</dcterms:created>
  <dcterms:modified xsi:type="dcterms:W3CDTF">2019-01-28T13:00:21Z</dcterms:modified>
</cp:coreProperties>
</file>