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7EBD-3A46-4513-896A-5F6EFCC93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F1A0-E6BE-42CB-A19F-D47043E74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FCCD5-66F8-4850-A30F-0993ABE2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74C-4830-4AEC-9D30-AB272CAC050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8C231-FD95-42DE-A912-4043D001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855D2-FDCE-41E8-A4D8-FC8C19DB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62F6-99BA-42A2-9614-768B5DB5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7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2235-D67C-4196-960D-115F0A11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12B10-4CA5-4FBE-8A2B-485DD1EC4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F58B-3659-4530-9218-1C55B2FF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74C-4830-4AEC-9D30-AB272CAC050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91374-C12D-4708-B4BC-BA48AA60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9FC9D-69D4-4078-86DD-49C5BCF9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62F6-99BA-42A2-9614-768B5DB5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3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C8FF0-2AA2-494A-88F3-C9302EC0A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A2BA5-81FB-4FE7-A2A3-78FB469A0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B133F-26A1-47BA-AAA6-A90A9038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74C-4830-4AEC-9D30-AB272CAC050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2380B-F8A2-4CE8-92D1-2A94C511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9F7A-D888-4B3F-997E-B9A9023B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62F6-99BA-42A2-9614-768B5DB5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1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138D-75F7-4FAF-B89C-B837E14D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6919-B549-4D9A-B507-91292420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D71DF-3872-4E8E-92F8-19775A4F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74C-4830-4AEC-9D30-AB272CAC050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90AF-B379-4ECB-A39A-02BE0310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7C0B7-A7CC-4BF2-ABE2-3C6524E6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62F6-99BA-42A2-9614-768B5DB5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3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C11E-3164-480C-999D-F5B8659D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7614B-2167-4361-BACF-D9276E66F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935D0-B08A-4BA4-B51A-E81D273C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74C-4830-4AEC-9D30-AB272CAC050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427B8-8FD1-4F3C-8B86-37248018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B871-18E8-49ED-A9A1-0435A320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62F6-99BA-42A2-9614-768B5DB5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4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0CDC-8A5F-406C-B073-5BCA3B75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1B4B-EE61-4448-A5A2-0004154F6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9DFE7-6F3C-4CB4-BE36-53E5009C9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E297F-4889-404E-B28B-8D01F478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74C-4830-4AEC-9D30-AB272CAC050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3EF6C-9463-48A7-880A-E5D8FBE8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551B2-9892-4DBA-A9F6-4A5D693F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62F6-99BA-42A2-9614-768B5DB5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0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32D4-E79D-4734-93F3-5BC4ED61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C8943-56C3-4DA3-9242-E1C91BCD0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C00F7-8496-4131-BBE5-4A2953345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DD475-D28D-4F4C-BC43-C57E52DBB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6E738-A20B-4FBD-9AC2-E9DE91294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33D3F-09F0-44EF-8FB4-DD336F81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74C-4830-4AEC-9D30-AB272CAC050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6E2D-F7DE-4BC7-9D33-C9271F29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83F84-2D7B-44AB-83FC-33CB352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62F6-99BA-42A2-9614-768B5DB5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BD15-AF1F-4792-81A2-62F60FF2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F4E2C-E400-4021-B83D-561B2E8B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74C-4830-4AEC-9D30-AB272CAC050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D7C8C-5DE8-4A6F-AA88-AAE66F2E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1AA02-10F3-4F30-82CB-56BEECF5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62F6-99BA-42A2-9614-768B5DB5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6BE0B-D7D2-4743-82BB-5B8D9739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74C-4830-4AEC-9D30-AB272CAC050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7588F-E3BC-4DBF-AEFD-90A550E1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8172E-459A-4112-A99A-3627A521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62F6-99BA-42A2-9614-768B5DB5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749D-E4A2-4F20-B3D3-8B373FA2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5DDD-7271-47DC-B05B-2EB8E002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D7B23-5B9D-492E-A185-C502A1562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0A981-D805-4DC2-88D2-B9ED7D8B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74C-4830-4AEC-9D30-AB272CAC050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BA9F2-8555-4B9B-A6CD-7B4821A0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33510-FC61-4465-B336-AF3A9C59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62F6-99BA-42A2-9614-768B5DB5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1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F886-85A0-491F-A2E0-17AA69B3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AC4E5-6E31-4A4C-BFCA-444E18A95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B2735-AE0B-4AA3-982F-08A3DDF88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4763E-B0E9-4B98-80EE-B59F5D43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74C-4830-4AEC-9D30-AB272CAC050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312F1-89F9-4C2D-B37B-CC89B7B0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514AF-A5F9-4233-8F7C-F3424339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62F6-99BA-42A2-9614-768B5DB5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5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CB3BC-1340-4682-9424-1BCC3DBC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C789D-AE59-40AC-862C-E0BDA7DD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1C87-0F4D-4950-A632-549C18EB4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C074C-4830-4AEC-9D30-AB272CAC050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C3BC-4DB5-4D84-AD40-54A13EF8F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EBBE-34D6-46D9-9C5B-4269521B6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62F6-99BA-42A2-9614-768B5DB5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860E-CF14-4CA1-A00F-E634A40B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077D-9475-475F-B9FD-A419C95C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3ED99-E913-4ED9-8A75-2A1CE9CB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22" y="704850"/>
            <a:ext cx="12204522" cy="5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1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6F44B8C-390B-4E6A-A356-39A5768C3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5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EBA36E3-DC52-468F-AF23-D6E77D5E8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20" b="2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2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6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365B329-FDDE-4D5E-B086-F967B445D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20" y="643467"/>
            <a:ext cx="93239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5BE3-1FBE-4877-A4A8-45713B9B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3869-D3DA-47D1-8A77-266EE96B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A3F5E-3F44-4C8E-B91E-62A01CAB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1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23EC-9020-4A33-9A83-79EF5AF9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05D81-1CC0-4168-8AF5-7DEC36B2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35192-264C-405E-9133-2A94E4B7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5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Maaz Tariq</dc:creator>
  <cp:lastModifiedBy>Muhammad Maaz Tariq</cp:lastModifiedBy>
  <cp:revision>5</cp:revision>
  <dcterms:created xsi:type="dcterms:W3CDTF">2019-04-13T08:00:27Z</dcterms:created>
  <dcterms:modified xsi:type="dcterms:W3CDTF">2019-04-13T09:15:00Z</dcterms:modified>
</cp:coreProperties>
</file>