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244E-B1A8-4BD0-BD0C-F1FE65444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0B7B2-329D-4EDE-BFAE-4B82BFD3D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3B0E-DC9B-4371-904F-3619445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B6680-BD65-4F12-9A51-BD9848E5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0AAA-7528-4EEC-BDCF-EC6C735F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3AB5-5DA9-4FA1-AE42-4A032856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1E06-3720-458B-940C-CAEDDA505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E611-55F7-4B59-AFDC-C2E2F22D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54D6-326B-4334-8C83-3F92F2C3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D66E-71AD-4EF5-A5FF-8A13521E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5534F-9CEB-44C7-9FB2-C8C8DE313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5EB9B-72A2-4B68-945A-55A649A9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2215-3E3F-42A8-8D9D-09799F1F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FDF5-051F-4B9A-A89E-D862A5BE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CBC6-3792-4829-8F0C-731C3AB6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0FDE-B572-47DD-8D4A-939CF6C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442A-BA38-4463-B90C-571AEFD0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4604-6135-4747-A30E-88BD8FC0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500A-B541-4D53-8707-C4718156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7495-F857-46F4-B2D4-CF729792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902D-1EE3-4C26-8C8E-B613E311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90D07-1A8F-4D7A-91BF-36CB697F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A805-3443-414F-905C-C3ADA990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A915-CECB-483E-9B01-CE1395EE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7B5F-4512-4AFB-82DE-38853EDB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4D98-81A7-4835-9A7C-A3412E34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FFC-7E12-46F9-917C-6C0D53C8C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527C4-629C-4C6F-956B-7C8B86A1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A59A1-74A6-4CEC-8EA6-5EEFE8F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B9175-6C8E-4946-98E8-D12DEC9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3E0A-212A-40C7-8EF0-23AFE6AD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4AA4-4599-4209-9F02-7476FCF5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C138-15A2-464B-84BC-FD9879C0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33A4-9CF9-47DB-B739-953A8F9A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4B8D1-C886-480D-8446-D15930478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49AA-FEC5-4E91-B4DC-5C478E616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7A042-0BC6-4D88-A428-850EAE78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3C612-4DD7-44DF-A148-00432B05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B74EB-5B37-4055-AC8D-B88CA325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2643-A0C0-4738-80D8-2341DAAE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A435A-3C0E-45DE-8130-389F9FB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249C0-109F-4A31-B105-B24FDAF8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B8DE-4A43-4AB9-B15B-8FF9DF05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2C014-83FA-42D9-A848-662C9C54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E12CF-02BB-491E-A761-2BE780A5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F3CE-B193-4C9F-95A7-D1271B5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3083-90B0-4069-8A8A-05293FD5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4BD5-2186-4D87-8367-81DE9F47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6D70-E86A-4DCE-A89A-9F15FB93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2EC21-FA2A-40AE-A8C8-A5817BBD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F824B-C184-4E98-9D16-6C00A79A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2D57E-1D47-43DF-BFDE-0DFDC4F0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7397-255C-4FA8-8CF4-10B64F53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18940-2383-437C-8674-01F491EC3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5145-6AD0-41A0-B77E-5C6EAA28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AB40-8FF5-4DED-9D06-11BC48D7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7CF0-5A26-4392-9FF4-6480BCFC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C0C27-33FF-4266-A32D-857C4AA3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CCA3A-1768-4134-8A7E-E348F8B7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1C746-1386-469F-8CB5-AEC7A683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53FE-AD92-4DB4-8FB1-0FD9A7617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BEC50-EF8E-4DEC-BE5A-82F4657EC7D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3E03-40B6-449E-B6CA-B1CA9408C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6AAC-AE6B-49D9-BF68-6AF005E1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6CDE-4C7C-4EEB-8C5F-88AE282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8CB88-5A1C-4AD2-B350-5BD95595A309}"/>
              </a:ext>
            </a:extLst>
          </p:cNvPr>
          <p:cNvSpPr/>
          <p:nvPr/>
        </p:nvSpPr>
        <p:spPr>
          <a:xfrm>
            <a:off x="569842" y="534912"/>
            <a:ext cx="10880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A Time Series Analysis of the Number of Donors who Failed the Blood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40348-30B9-476A-B508-857B5BA9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37572"/>
            <a:ext cx="8077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D140-A3C7-44F0-8C5A-8B2042A2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Much of the explanations have been done in the notebook itself. This ppt contains the snapshots of the notebook.</a:t>
            </a:r>
          </a:p>
        </p:txBody>
      </p:sp>
    </p:spTree>
    <p:extLst>
      <p:ext uri="{BB962C8B-B14F-4D97-AF65-F5344CB8AC3E}">
        <p14:creationId xmlns:p14="http://schemas.microsoft.com/office/powerpoint/2010/main" val="143592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6783E-57FC-4DED-BB53-DC233536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400"/>
            <a:ext cx="12192000" cy="57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26D68-A9F2-4497-8D69-D320BB5B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" y="1477108"/>
            <a:ext cx="12144374" cy="53808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08E2B-6B23-4E5C-AC95-5FED5A17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73" y="295423"/>
            <a:ext cx="6528239" cy="1354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9D3FDB-D538-46ED-B233-45EF71978F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27" b="7037"/>
          <a:stretch/>
        </p:blipFill>
        <p:spPr>
          <a:xfrm>
            <a:off x="0" y="812800"/>
            <a:ext cx="12192000" cy="55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6255A-22C8-4101-A95B-EA2E7AE6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10" y="384313"/>
            <a:ext cx="12231023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6EAB73-18CF-465A-AC02-A7ADEDD0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09039" cy="1582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00F730-4F24-4B69-A236-E080D957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6" y="1385484"/>
            <a:ext cx="10580913" cy="54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6FAED9-AA5A-47E0-AD75-590A5B48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729"/>
            <a:ext cx="10905066" cy="5425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15D760-506C-4A6F-9B43-DC59DEA9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86"/>
            <a:ext cx="8519886" cy="230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9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44431C-285E-46F2-8628-1823DB7D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33"/>
            <a:ext cx="9816857" cy="5571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0AF45-34A3-4210-8691-7791D7B4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7" y="-1"/>
            <a:ext cx="656492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Maaz Tariq</dc:creator>
  <cp:lastModifiedBy>Muhammad Maaz Tariq</cp:lastModifiedBy>
  <cp:revision>2</cp:revision>
  <dcterms:created xsi:type="dcterms:W3CDTF">2019-04-21T02:50:05Z</dcterms:created>
  <dcterms:modified xsi:type="dcterms:W3CDTF">2019-04-21T02:54:10Z</dcterms:modified>
</cp:coreProperties>
</file>