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27" name="PlaceHolder 2"/>
          <p:cNvSpPr>
            <a:spLocks noGrp="1"/>
          </p:cNvSpPr>
          <p:nvPr>
            <p:ph type="body"/>
          </p:nvPr>
        </p:nvSpPr>
        <p:spPr>
          <a:xfrm>
            <a:off x="502920" y="1440000"/>
            <a:ext cx="9021960" cy="1668240"/>
          </a:xfrm>
          <a:prstGeom prst="rect">
            <a:avLst/>
          </a:prstGeom>
        </p:spPr>
        <p:txBody>
          <a:bodyPr lIns="0" rIns="0" tIns="0" bIns="0">
            <a:normAutofit/>
          </a:bodyPr>
          <a:p>
            <a:endParaRPr b="0" lang="en-US" sz="2400" spc="-1" strike="noStrike">
              <a:latin typeface="Source Sans Pro"/>
            </a:endParaRPr>
          </a:p>
        </p:txBody>
      </p:sp>
      <p:sp>
        <p:nvSpPr>
          <p:cNvPr id="28" name="PlaceHolder 3"/>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30"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31"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32"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
        <p:nvSpPr>
          <p:cNvPr id="33" name="PlaceHolder 5"/>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35" name="PlaceHolder 2"/>
          <p:cNvSpPr>
            <a:spLocks noGrp="1"/>
          </p:cNvSpPr>
          <p:nvPr>
            <p:ph type="body"/>
          </p:nvPr>
        </p:nvSpPr>
        <p:spPr>
          <a:xfrm>
            <a:off x="502920" y="1440000"/>
            <a:ext cx="2904840" cy="1668240"/>
          </a:xfrm>
          <a:prstGeom prst="rect">
            <a:avLst/>
          </a:prstGeom>
        </p:spPr>
        <p:txBody>
          <a:bodyPr lIns="0" rIns="0" tIns="0" bIns="0">
            <a:normAutofit/>
          </a:bodyPr>
          <a:p>
            <a:endParaRPr b="0" lang="en-US" sz="2400" spc="-1" strike="noStrike">
              <a:latin typeface="Source Sans Pro"/>
            </a:endParaRPr>
          </a:p>
        </p:txBody>
      </p:sp>
      <p:sp>
        <p:nvSpPr>
          <p:cNvPr id="36" name="PlaceHolder 3"/>
          <p:cNvSpPr>
            <a:spLocks noGrp="1"/>
          </p:cNvSpPr>
          <p:nvPr>
            <p:ph type="body"/>
          </p:nvPr>
        </p:nvSpPr>
        <p:spPr>
          <a:xfrm>
            <a:off x="3553560" y="1440000"/>
            <a:ext cx="2904840" cy="1668240"/>
          </a:xfrm>
          <a:prstGeom prst="rect">
            <a:avLst/>
          </a:prstGeom>
        </p:spPr>
        <p:txBody>
          <a:bodyPr lIns="0" rIns="0" tIns="0" bIns="0">
            <a:normAutofit/>
          </a:bodyPr>
          <a:p>
            <a:endParaRPr b="0" lang="en-US" sz="2400" spc="-1" strike="noStrike">
              <a:latin typeface="Source Sans Pro"/>
            </a:endParaRPr>
          </a:p>
        </p:txBody>
      </p:sp>
      <p:sp>
        <p:nvSpPr>
          <p:cNvPr id="37" name="PlaceHolder 4"/>
          <p:cNvSpPr>
            <a:spLocks noGrp="1"/>
          </p:cNvSpPr>
          <p:nvPr>
            <p:ph type="body"/>
          </p:nvPr>
        </p:nvSpPr>
        <p:spPr>
          <a:xfrm>
            <a:off x="6603840" y="1440000"/>
            <a:ext cx="2904840" cy="1668240"/>
          </a:xfrm>
          <a:prstGeom prst="rect">
            <a:avLst/>
          </a:prstGeom>
        </p:spPr>
        <p:txBody>
          <a:bodyPr lIns="0" rIns="0" tIns="0" bIns="0">
            <a:normAutofit/>
          </a:bodyPr>
          <a:p>
            <a:endParaRPr b="0" lang="en-US" sz="2400" spc="-1" strike="noStrike">
              <a:latin typeface="Source Sans Pro"/>
            </a:endParaRPr>
          </a:p>
        </p:txBody>
      </p:sp>
      <p:sp>
        <p:nvSpPr>
          <p:cNvPr id="38" name="PlaceHolder 5"/>
          <p:cNvSpPr>
            <a:spLocks noGrp="1"/>
          </p:cNvSpPr>
          <p:nvPr>
            <p:ph type="body"/>
          </p:nvPr>
        </p:nvSpPr>
        <p:spPr>
          <a:xfrm>
            <a:off x="6603840" y="3267000"/>
            <a:ext cx="2904840" cy="1668240"/>
          </a:xfrm>
          <a:prstGeom prst="rect">
            <a:avLst/>
          </a:prstGeom>
        </p:spPr>
        <p:txBody>
          <a:bodyPr lIns="0" rIns="0" tIns="0" bIns="0">
            <a:normAutofit/>
          </a:bodyPr>
          <a:p>
            <a:endParaRPr b="0" lang="en-US" sz="2400" spc="-1" strike="noStrike">
              <a:latin typeface="Source Sans Pro"/>
            </a:endParaRPr>
          </a:p>
        </p:txBody>
      </p:sp>
      <p:sp>
        <p:nvSpPr>
          <p:cNvPr id="39" name="PlaceHolder 6"/>
          <p:cNvSpPr>
            <a:spLocks noGrp="1"/>
          </p:cNvSpPr>
          <p:nvPr>
            <p:ph type="body"/>
          </p:nvPr>
        </p:nvSpPr>
        <p:spPr>
          <a:xfrm>
            <a:off x="3553560" y="3267000"/>
            <a:ext cx="2904840" cy="1668240"/>
          </a:xfrm>
          <a:prstGeom prst="rect">
            <a:avLst/>
          </a:prstGeom>
        </p:spPr>
        <p:txBody>
          <a:bodyPr lIns="0" rIns="0" tIns="0" bIns="0">
            <a:normAutofit/>
          </a:bodyPr>
          <a:p>
            <a:endParaRPr b="0" lang="en-US" sz="2400" spc="-1" strike="noStrike">
              <a:latin typeface="Source Sans Pro"/>
            </a:endParaRPr>
          </a:p>
        </p:txBody>
      </p:sp>
      <p:sp>
        <p:nvSpPr>
          <p:cNvPr id="40" name="PlaceHolder 7"/>
          <p:cNvSpPr>
            <a:spLocks noGrp="1"/>
          </p:cNvSpPr>
          <p:nvPr>
            <p:ph type="body"/>
          </p:nvPr>
        </p:nvSpPr>
        <p:spPr>
          <a:xfrm>
            <a:off x="502920" y="3267000"/>
            <a:ext cx="29048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47" name="PlaceHolder 2"/>
          <p:cNvSpPr>
            <a:spLocks noGrp="1"/>
          </p:cNvSpPr>
          <p:nvPr>
            <p:ph type="subTitle"/>
          </p:nvPr>
        </p:nvSpPr>
        <p:spPr>
          <a:xfrm>
            <a:off x="502920" y="1440000"/>
            <a:ext cx="9021960" cy="349776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49" name="PlaceHolder 2"/>
          <p:cNvSpPr>
            <a:spLocks noGrp="1"/>
          </p:cNvSpPr>
          <p:nvPr>
            <p:ph type="body"/>
          </p:nvPr>
        </p:nvSpPr>
        <p:spPr>
          <a:xfrm>
            <a:off x="502920" y="1440000"/>
            <a:ext cx="902196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51"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52" name="PlaceHolder 3"/>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2920" y="90720"/>
            <a:ext cx="9071640" cy="439020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56"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57" name="PlaceHolder 3"/>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
        <p:nvSpPr>
          <p:cNvPr id="58" name="PlaceHolder 4"/>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 name="PlaceHolder 2"/>
          <p:cNvSpPr>
            <a:spLocks noGrp="1"/>
          </p:cNvSpPr>
          <p:nvPr>
            <p:ph type="subTitle"/>
          </p:nvPr>
        </p:nvSpPr>
        <p:spPr>
          <a:xfrm>
            <a:off x="502920" y="1440000"/>
            <a:ext cx="9021960" cy="349776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0"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61"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62"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4"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65"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66" name="PlaceHolder 4"/>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8" name="PlaceHolder 2"/>
          <p:cNvSpPr>
            <a:spLocks noGrp="1"/>
          </p:cNvSpPr>
          <p:nvPr>
            <p:ph type="body"/>
          </p:nvPr>
        </p:nvSpPr>
        <p:spPr>
          <a:xfrm>
            <a:off x="502920" y="1440000"/>
            <a:ext cx="9021960" cy="1668240"/>
          </a:xfrm>
          <a:prstGeom prst="rect">
            <a:avLst/>
          </a:prstGeom>
        </p:spPr>
        <p:txBody>
          <a:bodyPr lIns="0" rIns="0" tIns="0" bIns="0">
            <a:normAutofit/>
          </a:bodyPr>
          <a:p>
            <a:endParaRPr b="0" lang="en-US" sz="2400" spc="-1" strike="noStrike">
              <a:latin typeface="Source Sans Pro"/>
            </a:endParaRPr>
          </a:p>
        </p:txBody>
      </p:sp>
      <p:sp>
        <p:nvSpPr>
          <p:cNvPr id="69" name="PlaceHolder 3"/>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71"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72"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73"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
        <p:nvSpPr>
          <p:cNvPr id="74" name="PlaceHolder 5"/>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76" name="PlaceHolder 2"/>
          <p:cNvSpPr>
            <a:spLocks noGrp="1"/>
          </p:cNvSpPr>
          <p:nvPr>
            <p:ph type="body"/>
          </p:nvPr>
        </p:nvSpPr>
        <p:spPr>
          <a:xfrm>
            <a:off x="502920" y="1440000"/>
            <a:ext cx="2904840" cy="1668240"/>
          </a:xfrm>
          <a:prstGeom prst="rect">
            <a:avLst/>
          </a:prstGeom>
        </p:spPr>
        <p:txBody>
          <a:bodyPr lIns="0" rIns="0" tIns="0" bIns="0">
            <a:normAutofit/>
          </a:bodyPr>
          <a:p>
            <a:endParaRPr b="0" lang="en-US" sz="2400" spc="-1" strike="noStrike">
              <a:latin typeface="Source Sans Pro"/>
            </a:endParaRPr>
          </a:p>
        </p:txBody>
      </p:sp>
      <p:sp>
        <p:nvSpPr>
          <p:cNvPr id="77" name="PlaceHolder 3"/>
          <p:cNvSpPr>
            <a:spLocks noGrp="1"/>
          </p:cNvSpPr>
          <p:nvPr>
            <p:ph type="body"/>
          </p:nvPr>
        </p:nvSpPr>
        <p:spPr>
          <a:xfrm>
            <a:off x="3553560" y="1440000"/>
            <a:ext cx="2904840" cy="1668240"/>
          </a:xfrm>
          <a:prstGeom prst="rect">
            <a:avLst/>
          </a:prstGeom>
        </p:spPr>
        <p:txBody>
          <a:bodyPr lIns="0" rIns="0" tIns="0" bIns="0">
            <a:normAutofit/>
          </a:bodyPr>
          <a:p>
            <a:endParaRPr b="0" lang="en-US" sz="2400" spc="-1" strike="noStrike">
              <a:latin typeface="Source Sans Pro"/>
            </a:endParaRPr>
          </a:p>
        </p:txBody>
      </p:sp>
      <p:sp>
        <p:nvSpPr>
          <p:cNvPr id="78" name="PlaceHolder 4"/>
          <p:cNvSpPr>
            <a:spLocks noGrp="1"/>
          </p:cNvSpPr>
          <p:nvPr>
            <p:ph type="body"/>
          </p:nvPr>
        </p:nvSpPr>
        <p:spPr>
          <a:xfrm>
            <a:off x="6603840" y="1440000"/>
            <a:ext cx="2904840" cy="1668240"/>
          </a:xfrm>
          <a:prstGeom prst="rect">
            <a:avLst/>
          </a:prstGeom>
        </p:spPr>
        <p:txBody>
          <a:bodyPr lIns="0" rIns="0" tIns="0" bIns="0">
            <a:normAutofit/>
          </a:bodyPr>
          <a:p>
            <a:endParaRPr b="0" lang="en-US" sz="2400" spc="-1" strike="noStrike">
              <a:latin typeface="Source Sans Pro"/>
            </a:endParaRPr>
          </a:p>
        </p:txBody>
      </p:sp>
      <p:sp>
        <p:nvSpPr>
          <p:cNvPr id="79" name="PlaceHolder 5"/>
          <p:cNvSpPr>
            <a:spLocks noGrp="1"/>
          </p:cNvSpPr>
          <p:nvPr>
            <p:ph type="body"/>
          </p:nvPr>
        </p:nvSpPr>
        <p:spPr>
          <a:xfrm>
            <a:off x="6603840" y="3267000"/>
            <a:ext cx="2904840" cy="1668240"/>
          </a:xfrm>
          <a:prstGeom prst="rect">
            <a:avLst/>
          </a:prstGeom>
        </p:spPr>
        <p:txBody>
          <a:bodyPr lIns="0" rIns="0" tIns="0" bIns="0">
            <a:normAutofit/>
          </a:bodyPr>
          <a:p>
            <a:endParaRPr b="0" lang="en-US" sz="2400" spc="-1" strike="noStrike">
              <a:latin typeface="Source Sans Pro"/>
            </a:endParaRPr>
          </a:p>
        </p:txBody>
      </p:sp>
      <p:sp>
        <p:nvSpPr>
          <p:cNvPr id="80" name="PlaceHolder 6"/>
          <p:cNvSpPr>
            <a:spLocks noGrp="1"/>
          </p:cNvSpPr>
          <p:nvPr>
            <p:ph type="body"/>
          </p:nvPr>
        </p:nvSpPr>
        <p:spPr>
          <a:xfrm>
            <a:off x="3553560" y="3267000"/>
            <a:ext cx="2904840" cy="1668240"/>
          </a:xfrm>
          <a:prstGeom prst="rect">
            <a:avLst/>
          </a:prstGeom>
        </p:spPr>
        <p:txBody>
          <a:bodyPr lIns="0" rIns="0" tIns="0" bIns="0">
            <a:normAutofit/>
          </a:bodyPr>
          <a:p>
            <a:endParaRPr b="0" lang="en-US" sz="2400" spc="-1" strike="noStrike">
              <a:latin typeface="Source Sans Pro"/>
            </a:endParaRPr>
          </a:p>
        </p:txBody>
      </p:sp>
      <p:sp>
        <p:nvSpPr>
          <p:cNvPr id="81" name="PlaceHolder 7"/>
          <p:cNvSpPr>
            <a:spLocks noGrp="1"/>
          </p:cNvSpPr>
          <p:nvPr>
            <p:ph type="body"/>
          </p:nvPr>
        </p:nvSpPr>
        <p:spPr>
          <a:xfrm>
            <a:off x="502920" y="3267000"/>
            <a:ext cx="29048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88" name="PlaceHolder 2"/>
          <p:cNvSpPr>
            <a:spLocks noGrp="1"/>
          </p:cNvSpPr>
          <p:nvPr>
            <p:ph type="subTitle"/>
          </p:nvPr>
        </p:nvSpPr>
        <p:spPr>
          <a:xfrm>
            <a:off x="502920" y="1440000"/>
            <a:ext cx="9021960" cy="349776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90" name="PlaceHolder 2"/>
          <p:cNvSpPr>
            <a:spLocks noGrp="1"/>
          </p:cNvSpPr>
          <p:nvPr>
            <p:ph type="body"/>
          </p:nvPr>
        </p:nvSpPr>
        <p:spPr>
          <a:xfrm>
            <a:off x="502920" y="1440000"/>
            <a:ext cx="902196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92"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93" name="PlaceHolder 3"/>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8" name="PlaceHolder 2"/>
          <p:cNvSpPr>
            <a:spLocks noGrp="1"/>
          </p:cNvSpPr>
          <p:nvPr>
            <p:ph type="body"/>
          </p:nvPr>
        </p:nvSpPr>
        <p:spPr>
          <a:xfrm>
            <a:off x="502920" y="1440000"/>
            <a:ext cx="902196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2920" y="90720"/>
            <a:ext cx="9071640" cy="439020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97"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98" name="PlaceHolder 3"/>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
        <p:nvSpPr>
          <p:cNvPr id="99" name="PlaceHolder 4"/>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1"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102"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103"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5"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106"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107" name="PlaceHolder 4"/>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9" name="PlaceHolder 2"/>
          <p:cNvSpPr>
            <a:spLocks noGrp="1"/>
          </p:cNvSpPr>
          <p:nvPr>
            <p:ph type="body"/>
          </p:nvPr>
        </p:nvSpPr>
        <p:spPr>
          <a:xfrm>
            <a:off x="502920" y="1440000"/>
            <a:ext cx="9021960" cy="1668240"/>
          </a:xfrm>
          <a:prstGeom prst="rect">
            <a:avLst/>
          </a:prstGeom>
        </p:spPr>
        <p:txBody>
          <a:bodyPr lIns="0" rIns="0" tIns="0" bIns="0">
            <a:normAutofit/>
          </a:bodyPr>
          <a:p>
            <a:endParaRPr b="0" lang="en-US" sz="2400" spc="-1" strike="noStrike">
              <a:latin typeface="Source Sans Pro"/>
            </a:endParaRPr>
          </a:p>
        </p:txBody>
      </p:sp>
      <p:sp>
        <p:nvSpPr>
          <p:cNvPr id="110" name="PlaceHolder 3"/>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12"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113"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114"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
        <p:nvSpPr>
          <p:cNvPr id="115" name="PlaceHolder 5"/>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17" name="PlaceHolder 2"/>
          <p:cNvSpPr>
            <a:spLocks noGrp="1"/>
          </p:cNvSpPr>
          <p:nvPr>
            <p:ph type="body"/>
          </p:nvPr>
        </p:nvSpPr>
        <p:spPr>
          <a:xfrm>
            <a:off x="502920" y="1440000"/>
            <a:ext cx="2904840" cy="1668240"/>
          </a:xfrm>
          <a:prstGeom prst="rect">
            <a:avLst/>
          </a:prstGeom>
        </p:spPr>
        <p:txBody>
          <a:bodyPr lIns="0" rIns="0" tIns="0" bIns="0">
            <a:normAutofit/>
          </a:bodyPr>
          <a:p>
            <a:endParaRPr b="0" lang="en-US" sz="2400" spc="-1" strike="noStrike">
              <a:latin typeface="Source Sans Pro"/>
            </a:endParaRPr>
          </a:p>
        </p:txBody>
      </p:sp>
      <p:sp>
        <p:nvSpPr>
          <p:cNvPr id="118" name="PlaceHolder 3"/>
          <p:cNvSpPr>
            <a:spLocks noGrp="1"/>
          </p:cNvSpPr>
          <p:nvPr>
            <p:ph type="body"/>
          </p:nvPr>
        </p:nvSpPr>
        <p:spPr>
          <a:xfrm>
            <a:off x="3553560" y="1440000"/>
            <a:ext cx="2904840" cy="1668240"/>
          </a:xfrm>
          <a:prstGeom prst="rect">
            <a:avLst/>
          </a:prstGeom>
        </p:spPr>
        <p:txBody>
          <a:bodyPr lIns="0" rIns="0" tIns="0" bIns="0">
            <a:normAutofit/>
          </a:bodyPr>
          <a:p>
            <a:endParaRPr b="0" lang="en-US" sz="2400" spc="-1" strike="noStrike">
              <a:latin typeface="Source Sans Pro"/>
            </a:endParaRPr>
          </a:p>
        </p:txBody>
      </p:sp>
      <p:sp>
        <p:nvSpPr>
          <p:cNvPr id="119" name="PlaceHolder 4"/>
          <p:cNvSpPr>
            <a:spLocks noGrp="1"/>
          </p:cNvSpPr>
          <p:nvPr>
            <p:ph type="body"/>
          </p:nvPr>
        </p:nvSpPr>
        <p:spPr>
          <a:xfrm>
            <a:off x="6603840" y="1440000"/>
            <a:ext cx="2904840" cy="1668240"/>
          </a:xfrm>
          <a:prstGeom prst="rect">
            <a:avLst/>
          </a:prstGeom>
        </p:spPr>
        <p:txBody>
          <a:bodyPr lIns="0" rIns="0" tIns="0" bIns="0">
            <a:normAutofit/>
          </a:bodyPr>
          <a:p>
            <a:endParaRPr b="0" lang="en-US" sz="2400" spc="-1" strike="noStrike">
              <a:latin typeface="Source Sans Pro"/>
            </a:endParaRPr>
          </a:p>
        </p:txBody>
      </p:sp>
      <p:sp>
        <p:nvSpPr>
          <p:cNvPr id="120" name="PlaceHolder 5"/>
          <p:cNvSpPr>
            <a:spLocks noGrp="1"/>
          </p:cNvSpPr>
          <p:nvPr>
            <p:ph type="body"/>
          </p:nvPr>
        </p:nvSpPr>
        <p:spPr>
          <a:xfrm>
            <a:off x="6603840" y="3267000"/>
            <a:ext cx="2904840" cy="1668240"/>
          </a:xfrm>
          <a:prstGeom prst="rect">
            <a:avLst/>
          </a:prstGeom>
        </p:spPr>
        <p:txBody>
          <a:bodyPr lIns="0" rIns="0" tIns="0" bIns="0">
            <a:normAutofit/>
          </a:bodyPr>
          <a:p>
            <a:endParaRPr b="0" lang="en-US" sz="2400" spc="-1" strike="noStrike">
              <a:latin typeface="Source Sans Pro"/>
            </a:endParaRPr>
          </a:p>
        </p:txBody>
      </p:sp>
      <p:sp>
        <p:nvSpPr>
          <p:cNvPr id="121" name="PlaceHolder 6"/>
          <p:cNvSpPr>
            <a:spLocks noGrp="1"/>
          </p:cNvSpPr>
          <p:nvPr>
            <p:ph type="body"/>
          </p:nvPr>
        </p:nvSpPr>
        <p:spPr>
          <a:xfrm>
            <a:off x="3553560" y="3267000"/>
            <a:ext cx="2904840" cy="1668240"/>
          </a:xfrm>
          <a:prstGeom prst="rect">
            <a:avLst/>
          </a:prstGeom>
        </p:spPr>
        <p:txBody>
          <a:bodyPr lIns="0" rIns="0" tIns="0" bIns="0">
            <a:normAutofit/>
          </a:bodyPr>
          <a:p>
            <a:endParaRPr b="0" lang="en-US" sz="2400" spc="-1" strike="noStrike">
              <a:latin typeface="Source Sans Pro"/>
            </a:endParaRPr>
          </a:p>
        </p:txBody>
      </p:sp>
      <p:sp>
        <p:nvSpPr>
          <p:cNvPr id="122" name="PlaceHolder 7"/>
          <p:cNvSpPr>
            <a:spLocks noGrp="1"/>
          </p:cNvSpPr>
          <p:nvPr>
            <p:ph type="body"/>
          </p:nvPr>
        </p:nvSpPr>
        <p:spPr>
          <a:xfrm>
            <a:off x="502920" y="3267000"/>
            <a:ext cx="29048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11" name="PlaceHolder 3"/>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90720"/>
            <a:ext cx="9071640" cy="439020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5"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16" name="PlaceHolder 3"/>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
        <p:nvSpPr>
          <p:cNvPr id="17" name="PlaceHolder 4"/>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9"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20"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21"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23"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24"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25" name="PlaceHolder 4"/>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73040" y="5165280"/>
            <a:ext cx="2348280" cy="391320"/>
          </a:xfrm>
          <a:prstGeom prst="rect">
            <a:avLst/>
          </a:prstGeom>
        </p:spPr>
        <p:txBody>
          <a:bodyPr lIns="0" rIns="0" tIns="0" bIns="0"/>
          <a:p>
            <a:r>
              <a:rPr b="0" lang="en-US" sz="2400" spc="-1" strike="noStrike">
                <a:solidFill>
                  <a:srgbClr val="dbf5f9"/>
                </a:solidFill>
                <a:latin typeface="Source Sans Pro"/>
              </a:rPr>
              <a:t>&lt;date/time&gt;</a:t>
            </a:r>
            <a:endParaRPr b="0" lang="en-US" sz="2400" spc="-1" strike="noStrike">
              <a:solidFill>
                <a:srgbClr val="dbf5f9"/>
              </a:solidFill>
              <a:latin typeface="Source Sans Pro"/>
            </a:endParaRPr>
          </a:p>
        </p:txBody>
      </p:sp>
      <p:sp>
        <p:nvSpPr>
          <p:cNvPr id="1" name="PlaceHolder 2"/>
          <p:cNvSpPr>
            <a:spLocks noGrp="1"/>
          </p:cNvSpPr>
          <p:nvPr>
            <p:ph type="ftr"/>
          </p:nvPr>
        </p:nvSpPr>
        <p:spPr>
          <a:xfrm>
            <a:off x="3416040" y="5165280"/>
            <a:ext cx="3194640" cy="391320"/>
          </a:xfrm>
          <a:prstGeom prst="rect">
            <a:avLst/>
          </a:prstGeom>
        </p:spPr>
        <p:txBody>
          <a:bodyPr lIns="0" rIns="0" tIns="0" bIns="0"/>
          <a:p>
            <a:pPr algn="ctr"/>
            <a:r>
              <a:rPr b="0" lang="en-US" sz="2400" spc="-1" strike="noStrike">
                <a:solidFill>
                  <a:srgbClr val="dbf5f9"/>
                </a:solidFill>
                <a:latin typeface="Source Sans Pro"/>
              </a:rPr>
              <a:t>&lt;footer&gt;</a:t>
            </a:r>
            <a:endParaRPr b="0" lang="en-US" sz="2400" spc="-1" strike="noStrike">
              <a:solidFill>
                <a:srgbClr val="dbf5f9"/>
              </a:solidFill>
              <a:latin typeface="Source Sans Pro"/>
            </a:endParaRPr>
          </a:p>
        </p:txBody>
      </p:sp>
      <p:sp>
        <p:nvSpPr>
          <p:cNvPr id="2" name="PlaceHolder 3"/>
          <p:cNvSpPr>
            <a:spLocks noGrp="1"/>
          </p:cNvSpPr>
          <p:nvPr>
            <p:ph type="sldNum"/>
          </p:nvPr>
        </p:nvSpPr>
        <p:spPr>
          <a:xfrm>
            <a:off x="7196040" y="5165280"/>
            <a:ext cx="2348280" cy="391320"/>
          </a:xfrm>
          <a:prstGeom prst="rect">
            <a:avLst/>
          </a:prstGeom>
        </p:spPr>
        <p:txBody>
          <a:bodyPr lIns="0" rIns="0" tIns="0" bIns="0"/>
          <a:p>
            <a:pPr algn="r"/>
            <a:fld id="{8A8C13A8-F004-4E05-B66B-4722320E8A12}" type="slidenum">
              <a:rPr b="0" lang="en-US" sz="2400" spc="-1" strike="noStrike">
                <a:solidFill>
                  <a:srgbClr val="dbf5f9"/>
                </a:solidFill>
                <a:latin typeface="Source Sans Pro"/>
              </a:rPr>
              <a:t>&lt;number&gt;</a:t>
            </a:fld>
            <a:endParaRPr b="0" lang="en-US" sz="2400" spc="-1" strike="noStrike">
              <a:solidFill>
                <a:srgbClr val="dbf5f9"/>
              </a:solidFill>
              <a:latin typeface="Source Sans Pro"/>
            </a:endParaRPr>
          </a:p>
        </p:txBody>
      </p:sp>
      <p:sp>
        <p:nvSpPr>
          <p:cNvPr id="3" name="PlaceHolder 4"/>
          <p:cNvSpPr>
            <a:spLocks noGrp="1"/>
          </p:cNvSpPr>
          <p:nvPr>
            <p:ph type="title"/>
          </p:nvPr>
        </p:nvSpPr>
        <p:spPr>
          <a:xfrm>
            <a:off x="460800" y="225720"/>
            <a:ext cx="9071640" cy="3340080"/>
          </a:xfrm>
          <a:prstGeom prst="rect">
            <a:avLst/>
          </a:prstGeom>
        </p:spPr>
        <p:txBody>
          <a:bodyPr lIns="0" rIns="0" tIns="0" bIns="0" anchor="b">
            <a:normAutofit/>
          </a:bodyPr>
          <a:p>
            <a:r>
              <a:rPr b="0" lang="en-US" sz="6000" spc="-1" strike="noStrike">
                <a:solidFill>
                  <a:srgbClr val="04617b"/>
                </a:solidFill>
                <a:latin typeface="Source Sans Pro Light"/>
              </a:rPr>
              <a:t>Click to edit the title text format</a:t>
            </a:r>
            <a:endParaRPr b="0" lang="en-US" sz="6000" spc="-1" strike="noStrike">
              <a:solidFill>
                <a:srgbClr val="04617b"/>
              </a:solidFill>
              <a:latin typeface="Source Sans Pro Light"/>
            </a:endParaRPr>
          </a:p>
        </p:txBody>
      </p:sp>
      <p:sp>
        <p:nvSpPr>
          <p:cNvPr id="4" name="PlaceHolder 5"/>
          <p:cNvSpPr>
            <a:spLocks noGrp="1"/>
          </p:cNvSpPr>
          <p:nvPr>
            <p:ph type="body"/>
          </p:nvPr>
        </p:nvSpPr>
        <p:spPr>
          <a:xfrm>
            <a:off x="464400" y="3912120"/>
            <a:ext cx="9064440" cy="1162800"/>
          </a:xfrm>
          <a:prstGeom prst="rect">
            <a:avLst/>
          </a:prstGeom>
        </p:spPr>
        <p:txBody>
          <a:bodyPr lIns="0" rIns="0" tIns="0" bIns="0">
            <a:normAutofit/>
          </a:bodyPr>
          <a:p>
            <a:pPr marL="432000" indent="-324000">
              <a:spcAft>
                <a:spcPts val="924"/>
              </a:spcAft>
              <a:buClr>
                <a:srgbClr val="f49100"/>
              </a:buClr>
              <a:buSzPct val="45000"/>
              <a:buFont typeface="Wingdings" charset="2"/>
              <a:buChar char=""/>
            </a:pPr>
            <a:r>
              <a:rPr b="0" lang="en-US" sz="2100" spc="-1" strike="noStrike">
                <a:solidFill>
                  <a:srgbClr val="dbf5f9"/>
                </a:solidFill>
                <a:latin typeface="Source Sans Pro"/>
              </a:rPr>
              <a:t>Click to edit the outline text format</a:t>
            </a:r>
            <a:endParaRPr b="0" lang="en-US" sz="2100" spc="-1" strike="noStrike">
              <a:solidFill>
                <a:srgbClr val="dbf5f9"/>
              </a:solidFill>
              <a:latin typeface="Source Sans Pro"/>
            </a:endParaRPr>
          </a:p>
          <a:p>
            <a:pPr lvl="1" marL="864000" indent="-324000">
              <a:spcAft>
                <a:spcPts val="842"/>
              </a:spcAft>
              <a:buClr>
                <a:srgbClr val="f49100"/>
              </a:buClr>
              <a:buSzPct val="75000"/>
              <a:buFont typeface="Symbol" charset="2"/>
              <a:buChar char=""/>
            </a:pPr>
            <a:r>
              <a:rPr b="0" lang="en-US" sz="1650" spc="-1" strike="noStrike">
                <a:solidFill>
                  <a:srgbClr val="dbf5f9"/>
                </a:solidFill>
                <a:latin typeface="Source Sans Pro"/>
              </a:rPr>
              <a:t>Second Outline Level</a:t>
            </a:r>
            <a:endParaRPr b="0" lang="en-US" sz="1650" spc="-1" strike="noStrike">
              <a:solidFill>
                <a:srgbClr val="dbf5f9"/>
              </a:solidFill>
              <a:latin typeface="Source Sans Pro"/>
            </a:endParaRPr>
          </a:p>
          <a:p>
            <a:pPr lvl="2" marL="1296000" indent="-288000">
              <a:spcAft>
                <a:spcPts val="635"/>
              </a:spcAft>
              <a:buClr>
                <a:srgbClr val="f49100"/>
              </a:buClr>
              <a:buSzPct val="45000"/>
              <a:buFont typeface="Wingdings" charset="2"/>
              <a:buChar char=""/>
            </a:pPr>
            <a:r>
              <a:rPr b="0" lang="en-US" sz="1800" spc="-1" strike="noStrike">
                <a:solidFill>
                  <a:srgbClr val="dbf5f9"/>
                </a:solidFill>
                <a:latin typeface="Source Sans Pro"/>
              </a:rPr>
              <a:t>Third Outline Level</a:t>
            </a:r>
            <a:endParaRPr b="0" lang="en-US" sz="1800" spc="-1" strike="noStrike">
              <a:solidFill>
                <a:srgbClr val="dbf5f9"/>
              </a:solidFill>
              <a:latin typeface="Source Sans Pro"/>
            </a:endParaRPr>
          </a:p>
          <a:p>
            <a:pPr lvl="3" marL="1728000" indent="-216000">
              <a:spcAft>
                <a:spcPts val="422"/>
              </a:spcAft>
              <a:buClr>
                <a:srgbClr val="f49100"/>
              </a:buClr>
              <a:buSzPct val="75000"/>
              <a:buFont typeface="Symbol" charset="2"/>
              <a:buChar char=""/>
            </a:pPr>
            <a:r>
              <a:rPr b="0" lang="en-US" sz="1500" spc="-1" strike="noStrike">
                <a:solidFill>
                  <a:srgbClr val="dbf5f9"/>
                </a:solidFill>
                <a:latin typeface="Source Sans Pro"/>
              </a:rPr>
              <a:t>Fourth Outline Level</a:t>
            </a:r>
            <a:endParaRPr b="0" lang="en-US" sz="1500" spc="-1" strike="noStrike">
              <a:solidFill>
                <a:srgbClr val="dbf5f9"/>
              </a:solidFill>
              <a:latin typeface="Source Sans Pro"/>
            </a:endParaRPr>
          </a:p>
          <a:p>
            <a:pPr lvl="4" marL="2160000" indent="-216000">
              <a:spcAft>
                <a:spcPts val="210"/>
              </a:spcAft>
              <a:buClr>
                <a:srgbClr val="f49100"/>
              </a:buClr>
              <a:buSzPct val="45000"/>
              <a:buFont typeface="Wingdings" charset="2"/>
              <a:buChar char=""/>
            </a:pPr>
            <a:r>
              <a:rPr b="0" lang="en-US" sz="1500" spc="-1" strike="noStrike">
                <a:solidFill>
                  <a:srgbClr val="dbf5f9"/>
                </a:solidFill>
                <a:latin typeface="Source Sans Pro"/>
              </a:rPr>
              <a:t>Fifth Outline Level</a:t>
            </a:r>
            <a:endParaRPr b="0" lang="en-US" sz="1500" spc="-1" strike="noStrike">
              <a:solidFill>
                <a:srgbClr val="dbf5f9"/>
              </a:solidFill>
              <a:latin typeface="Source Sans Pro"/>
            </a:endParaRPr>
          </a:p>
          <a:p>
            <a:pPr lvl="5" marL="2592000" indent="-216000">
              <a:spcAft>
                <a:spcPts val="210"/>
              </a:spcAft>
              <a:buClr>
                <a:srgbClr val="f49100"/>
              </a:buClr>
              <a:buSzPct val="45000"/>
              <a:buFont typeface="Wingdings" charset="2"/>
              <a:buChar char=""/>
            </a:pPr>
            <a:r>
              <a:rPr b="0" lang="en-US" sz="1500" spc="-1" strike="noStrike">
                <a:solidFill>
                  <a:srgbClr val="dbf5f9"/>
                </a:solidFill>
                <a:latin typeface="Source Sans Pro"/>
              </a:rPr>
              <a:t>Sixth Outline Level</a:t>
            </a:r>
            <a:endParaRPr b="0" lang="en-US" sz="1500" spc="-1" strike="noStrike">
              <a:solidFill>
                <a:srgbClr val="dbf5f9"/>
              </a:solidFill>
              <a:latin typeface="Source Sans Pro"/>
            </a:endParaRPr>
          </a:p>
          <a:p>
            <a:pPr lvl="6" marL="3024000" indent="-216000">
              <a:spcAft>
                <a:spcPts val="210"/>
              </a:spcAft>
              <a:buClr>
                <a:srgbClr val="f49100"/>
              </a:buClr>
              <a:buSzPct val="45000"/>
              <a:buFont typeface="Wingdings" charset="2"/>
              <a:buChar char=""/>
            </a:pPr>
            <a:r>
              <a:rPr b="0" lang="en-US" sz="1500" spc="-1" strike="noStrike">
                <a:solidFill>
                  <a:srgbClr val="dbf5f9"/>
                </a:solidFill>
                <a:latin typeface="Source Sans Pro"/>
              </a:rPr>
              <a:t>Seventh Outline Level</a:t>
            </a:r>
            <a:endParaRPr b="0" lang="en-US" sz="15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2920" y="90720"/>
            <a:ext cx="9071640" cy="946800"/>
          </a:xfrm>
          <a:prstGeom prst="rect">
            <a:avLst/>
          </a:prstGeom>
        </p:spPr>
        <p:txBody>
          <a:bodyPr lIns="0" rIns="0" tIns="0" bIns="0" anchor="b">
            <a:normAutofit/>
          </a:bodyPr>
          <a:p>
            <a:r>
              <a:rPr b="0" lang="en-US" sz="4500" spc="-1" strike="noStrike">
                <a:solidFill>
                  <a:srgbClr val="ffffff"/>
                </a:solidFill>
                <a:latin typeface="Source Sans Pro Light"/>
              </a:rPr>
              <a:t>Click to edit the title text format</a:t>
            </a:r>
            <a:endParaRPr b="0" lang="en-US" sz="4500" spc="-1" strike="noStrike">
              <a:solidFill>
                <a:srgbClr val="ffffff"/>
              </a:solidFill>
              <a:latin typeface="Source Sans Pro Light"/>
            </a:endParaRPr>
          </a:p>
        </p:txBody>
      </p:sp>
      <p:sp>
        <p:nvSpPr>
          <p:cNvPr id="42" name="PlaceHolder 2"/>
          <p:cNvSpPr>
            <a:spLocks noGrp="1"/>
          </p:cNvSpPr>
          <p:nvPr>
            <p:ph type="body"/>
          </p:nvPr>
        </p:nvSpPr>
        <p:spPr>
          <a:xfrm>
            <a:off x="502920" y="1440000"/>
            <a:ext cx="9021960" cy="3497760"/>
          </a:xfrm>
          <a:prstGeom prst="rect">
            <a:avLst/>
          </a:prstGeom>
        </p:spPr>
        <p:txBody>
          <a:bodyPr lIns="0" rIns="0" tIns="0" bIns="0">
            <a:normAutofit/>
          </a:bodyPr>
          <a:p>
            <a:pPr marL="432000" indent="-324000">
              <a:spcAft>
                <a:spcPts val="1054"/>
              </a:spcAft>
              <a:buClr>
                <a:srgbClr val="04617b"/>
              </a:buClr>
              <a:buSzPct val="45000"/>
              <a:buFont typeface="Wingdings" charset="2"/>
              <a:buChar char=""/>
            </a:pPr>
            <a:r>
              <a:rPr b="0" lang="en-US" sz="2400" spc="-1" strike="noStrike">
                <a:latin typeface="Source Sans Pro"/>
              </a:rPr>
              <a:t>Click to edit the outline text format</a:t>
            </a:r>
            <a:endParaRPr b="0" lang="en-US" sz="2400" spc="-1" strike="noStrike">
              <a:latin typeface="Source Sans Pro"/>
            </a:endParaRPr>
          </a:p>
          <a:p>
            <a:pPr lvl="1" marL="864000" indent="-324000">
              <a:spcAft>
                <a:spcPts val="842"/>
              </a:spcAft>
              <a:buClr>
                <a:srgbClr val="04617b"/>
              </a:buClr>
              <a:buSzPct val="75000"/>
              <a:buFont typeface="Symbol" charset="2"/>
              <a:buChar char=""/>
            </a:pPr>
            <a:r>
              <a:rPr b="0" lang="en-US" sz="2100" spc="-1" strike="noStrike">
                <a:latin typeface="Source Sans Pro"/>
              </a:rPr>
              <a:t>Second Outline Level</a:t>
            </a:r>
            <a:endParaRPr b="0" lang="en-US" sz="2100" spc="-1" strike="noStrike">
              <a:latin typeface="Source Sans Pro"/>
            </a:endParaRPr>
          </a:p>
          <a:p>
            <a:pPr lvl="2" marL="1296000" indent="-288000">
              <a:spcAft>
                <a:spcPts val="635"/>
              </a:spcAft>
              <a:buClr>
                <a:srgbClr val="04617b"/>
              </a:buClr>
              <a:buSzPct val="45000"/>
              <a:buFont typeface="Wingdings" charset="2"/>
              <a:buChar char=""/>
            </a:pPr>
            <a:r>
              <a:rPr b="0" lang="en-US" sz="1800" spc="-1" strike="noStrike">
                <a:latin typeface="Source Sans Pro"/>
              </a:rPr>
              <a:t>Third Outline Level</a:t>
            </a:r>
            <a:endParaRPr b="0" lang="en-US" sz="1800" spc="-1" strike="noStrike">
              <a:latin typeface="Source Sans Pro"/>
            </a:endParaRPr>
          </a:p>
          <a:p>
            <a:pPr lvl="3" marL="1728000" indent="-216000">
              <a:spcAft>
                <a:spcPts val="422"/>
              </a:spcAft>
              <a:buClr>
                <a:srgbClr val="04617b"/>
              </a:buClr>
              <a:buSzPct val="75000"/>
              <a:buFont typeface="Symbol" charset="2"/>
              <a:buChar char=""/>
            </a:pPr>
            <a:r>
              <a:rPr b="0" lang="en-US" sz="1800" spc="-1" strike="noStrike">
                <a:latin typeface="Source Sans Pro"/>
              </a:rPr>
              <a:t>Fourth Outline Level</a:t>
            </a:r>
            <a:endParaRPr b="0" lang="en-US" sz="1800" spc="-1" strike="noStrike">
              <a:latin typeface="Source Sans Pro"/>
            </a:endParaRPr>
          </a:p>
          <a:p>
            <a:pPr lvl="4" marL="2160000" indent="-216000">
              <a:spcAft>
                <a:spcPts val="210"/>
              </a:spcAft>
              <a:buClr>
                <a:srgbClr val="04617b"/>
              </a:buClr>
              <a:buSzPct val="45000"/>
              <a:buFont typeface="Wingdings" charset="2"/>
              <a:buChar char=""/>
            </a:pPr>
            <a:r>
              <a:rPr b="0" lang="en-US" sz="1800" spc="-1" strike="noStrike">
                <a:latin typeface="Source Sans Pro"/>
              </a:rPr>
              <a:t>Fifth Outline Level</a:t>
            </a:r>
            <a:endParaRPr b="0" lang="en-US" sz="1800" spc="-1" strike="noStrike">
              <a:latin typeface="Source Sans Pro"/>
            </a:endParaRPr>
          </a:p>
          <a:p>
            <a:pPr lvl="5" marL="2592000" indent="-216000">
              <a:spcAft>
                <a:spcPts val="210"/>
              </a:spcAft>
              <a:buClr>
                <a:srgbClr val="04617b"/>
              </a:buClr>
              <a:buSzPct val="45000"/>
              <a:buFont typeface="Wingdings" charset="2"/>
              <a:buChar char=""/>
            </a:pPr>
            <a:r>
              <a:rPr b="0" lang="en-US" sz="1800" spc="-1" strike="noStrike">
                <a:latin typeface="Source Sans Pro"/>
              </a:rPr>
              <a:t>Sixth Outline Level</a:t>
            </a:r>
            <a:endParaRPr b="0" lang="en-US" sz="1800" spc="-1" strike="noStrike">
              <a:latin typeface="Source Sans Pro"/>
            </a:endParaRPr>
          </a:p>
          <a:p>
            <a:pPr lvl="6" marL="3024000" indent="-216000">
              <a:spcAft>
                <a:spcPts val="210"/>
              </a:spcAft>
              <a:buClr>
                <a:srgbClr val="04617b"/>
              </a:buClr>
              <a:buSzPct val="45000"/>
              <a:buFont typeface="Wingdings" charset="2"/>
              <a:buChar char=""/>
            </a:pPr>
            <a:r>
              <a:rPr b="0" lang="en-US" sz="1800" spc="-1" strike="noStrike">
                <a:latin typeface="Source Sans Pro"/>
              </a:rPr>
              <a:t>Seventh Outline Level</a:t>
            </a:r>
            <a:endParaRPr b="0" lang="en-US" sz="1800" spc="-1" strike="noStrike">
              <a:latin typeface="Source Sans Pro"/>
            </a:endParaRPr>
          </a:p>
        </p:txBody>
      </p:sp>
      <p:sp>
        <p:nvSpPr>
          <p:cNvPr id="43" name="PlaceHolder 3"/>
          <p:cNvSpPr>
            <a:spLocks noGrp="1"/>
          </p:cNvSpPr>
          <p:nvPr>
            <p:ph type="dt"/>
          </p:nvPr>
        </p:nvSpPr>
        <p:spPr>
          <a:xfrm>
            <a:off x="502920" y="5165280"/>
            <a:ext cx="2348280" cy="391320"/>
          </a:xfrm>
          <a:prstGeom prst="rect">
            <a:avLst/>
          </a:prstGeom>
        </p:spPr>
        <p:txBody>
          <a:bodyPr lIns="0" rIns="0" tIns="0" bIns="0"/>
          <a:p>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4" name="PlaceHolder 4"/>
          <p:cNvSpPr>
            <a:spLocks noGrp="1"/>
          </p:cNvSpPr>
          <p:nvPr>
            <p:ph type="ftr"/>
          </p:nvPr>
        </p:nvSpPr>
        <p:spPr>
          <a:xfrm>
            <a:off x="3446280" y="5165280"/>
            <a:ext cx="3195000" cy="391320"/>
          </a:xfrm>
          <a:prstGeom prst="rect">
            <a:avLst/>
          </a:prstGeom>
        </p:spPr>
        <p:txBody>
          <a:bodyPr lIns="0" rIns="0" tIns="0" bIns="0"/>
          <a:p>
            <a:pPr algn="ct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5" name="PlaceHolder 5"/>
          <p:cNvSpPr>
            <a:spLocks noGrp="1"/>
          </p:cNvSpPr>
          <p:nvPr>
            <p:ph type="sldNum"/>
          </p:nvPr>
        </p:nvSpPr>
        <p:spPr>
          <a:xfrm>
            <a:off x="7226280" y="5165280"/>
            <a:ext cx="2348280" cy="391320"/>
          </a:xfrm>
          <a:prstGeom prst="rect">
            <a:avLst/>
          </a:prstGeom>
        </p:spPr>
        <p:txBody>
          <a:bodyPr lIns="0" rIns="0" tIns="0" bIns="0"/>
          <a:p>
            <a:pPr algn="r"/>
            <a:fld id="{037932FB-05FC-4FBD-BDDD-1E9C6D495A13}" type="slidenum">
              <a:rPr b="0" lang="en-US" sz="2400" spc="-1" strike="noStrike">
                <a:solidFill>
                  <a:srgbClr val="484848"/>
                </a:solidFill>
                <a:latin typeface="Source Sans Pro"/>
              </a:rPr>
              <a:t>1</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2920" y="225720"/>
            <a:ext cx="9071640" cy="946800"/>
          </a:xfrm>
          <a:prstGeom prst="rect">
            <a:avLst/>
          </a:prstGeom>
        </p:spPr>
        <p:txBody>
          <a:bodyPr lIns="0" rIns="0" tIns="0" bIns="0" anchor="ctr">
            <a:normAutofit/>
          </a:bodyPr>
          <a:p>
            <a:r>
              <a:rPr b="0" lang="en-US" sz="4500" spc="-1" strike="noStrike">
                <a:solidFill>
                  <a:srgbClr val="04617b"/>
                </a:solidFill>
                <a:latin typeface="Source Sans Pro Light"/>
              </a:rPr>
              <a:t>Click to edit the title text format</a:t>
            </a:r>
            <a:endParaRPr b="0" lang="en-US" sz="4500" spc="-1" strike="noStrike">
              <a:solidFill>
                <a:srgbClr val="04617b"/>
              </a:solidFill>
              <a:latin typeface="Source Sans Pro Light"/>
            </a:endParaRPr>
          </a:p>
        </p:txBody>
      </p:sp>
      <p:sp>
        <p:nvSpPr>
          <p:cNvPr id="83" name="PlaceHolder 2"/>
          <p:cNvSpPr>
            <a:spLocks noGrp="1"/>
          </p:cNvSpPr>
          <p:nvPr>
            <p:ph type="body"/>
          </p:nvPr>
        </p:nvSpPr>
        <p:spPr>
          <a:xfrm>
            <a:off x="502920" y="1371600"/>
            <a:ext cx="9099000" cy="4046400"/>
          </a:xfrm>
          <a:prstGeom prst="rect">
            <a:avLst/>
          </a:prstGeom>
        </p:spPr>
        <p:txBody>
          <a:bodyPr lIns="0" rIns="0" tIns="0" bIns="0">
            <a:normAutofit/>
          </a:bodyPr>
          <a:p>
            <a:pPr marL="432000" indent="-324000">
              <a:spcAft>
                <a:spcPts val="1057"/>
              </a:spcAft>
              <a:buClr>
                <a:srgbClr val="04617b"/>
              </a:buClr>
              <a:buSzPct val="45000"/>
              <a:buFont typeface="Wingdings" charset="2"/>
              <a:buChar char=""/>
            </a:pPr>
            <a:r>
              <a:rPr b="0" lang="en-US" sz="2400" spc="-1" strike="noStrike">
                <a:latin typeface="Source Sans Pro"/>
              </a:rPr>
              <a:t>Click to edit the outline text format</a:t>
            </a:r>
            <a:endParaRPr b="0" lang="en-US" sz="2400" spc="-1" strike="noStrike">
              <a:latin typeface="Source Sans Pro"/>
            </a:endParaRPr>
          </a:p>
          <a:p>
            <a:pPr lvl="1" marL="864000" indent="-324000">
              <a:spcAft>
                <a:spcPts val="842"/>
              </a:spcAft>
              <a:buClr>
                <a:srgbClr val="04617b"/>
              </a:buClr>
              <a:buSzPct val="75000"/>
              <a:buFont typeface="Symbol" charset="2"/>
              <a:buChar char=""/>
            </a:pPr>
            <a:r>
              <a:rPr b="0" lang="en-US" sz="2100" spc="-1" strike="noStrike">
                <a:latin typeface="Source Sans Pro"/>
              </a:rPr>
              <a:t>Second Outline Level</a:t>
            </a:r>
            <a:endParaRPr b="0" lang="en-US" sz="2100" spc="-1" strike="noStrike">
              <a:latin typeface="Source Sans Pro"/>
            </a:endParaRPr>
          </a:p>
          <a:p>
            <a:pPr lvl="2" marL="1296000" indent="-288000">
              <a:spcAft>
                <a:spcPts val="635"/>
              </a:spcAft>
              <a:buClr>
                <a:srgbClr val="04617b"/>
              </a:buClr>
              <a:buSzPct val="45000"/>
              <a:buFont typeface="Wingdings" charset="2"/>
              <a:buChar char=""/>
            </a:pPr>
            <a:r>
              <a:rPr b="0" lang="en-US" sz="1800" spc="-1" strike="noStrike">
                <a:latin typeface="Source Sans Pro"/>
              </a:rPr>
              <a:t>Third Outline Level</a:t>
            </a:r>
            <a:endParaRPr b="0" lang="en-US" sz="1800" spc="-1" strike="noStrike">
              <a:latin typeface="Source Sans Pro"/>
            </a:endParaRPr>
          </a:p>
          <a:p>
            <a:pPr lvl="3" marL="1728000" indent="-216000">
              <a:spcAft>
                <a:spcPts val="422"/>
              </a:spcAft>
              <a:buClr>
                <a:srgbClr val="04617b"/>
              </a:buClr>
              <a:buSzPct val="75000"/>
              <a:buFont typeface="Symbol" charset="2"/>
              <a:buChar char=""/>
            </a:pPr>
            <a:r>
              <a:rPr b="0" lang="en-US" sz="1800" spc="-1" strike="noStrike">
                <a:latin typeface="Source Sans Pro"/>
              </a:rPr>
              <a:t>Fourth Outline Level</a:t>
            </a:r>
            <a:endParaRPr b="0" lang="en-US" sz="1800" spc="-1" strike="noStrike">
              <a:latin typeface="Source Sans Pro"/>
            </a:endParaRPr>
          </a:p>
          <a:p>
            <a:pPr lvl="4" marL="2160000" indent="-216000">
              <a:spcAft>
                <a:spcPts val="210"/>
              </a:spcAft>
              <a:buClr>
                <a:srgbClr val="04617b"/>
              </a:buClr>
              <a:buSzPct val="45000"/>
              <a:buFont typeface="Wingdings" charset="2"/>
              <a:buChar char=""/>
            </a:pPr>
            <a:r>
              <a:rPr b="0" lang="en-US" sz="1800" spc="-1" strike="noStrike">
                <a:latin typeface="Source Sans Pro"/>
              </a:rPr>
              <a:t>Fifth Outline Level</a:t>
            </a:r>
            <a:endParaRPr b="0" lang="en-US" sz="1800" spc="-1" strike="noStrike">
              <a:latin typeface="Source Sans Pro"/>
            </a:endParaRPr>
          </a:p>
          <a:p>
            <a:pPr lvl="5" marL="2592000" indent="-216000">
              <a:spcAft>
                <a:spcPts val="210"/>
              </a:spcAft>
              <a:buClr>
                <a:srgbClr val="04617b"/>
              </a:buClr>
              <a:buSzPct val="45000"/>
              <a:buFont typeface="Wingdings" charset="2"/>
              <a:buChar char=""/>
            </a:pPr>
            <a:r>
              <a:rPr b="0" lang="en-US" sz="1800" spc="-1" strike="noStrike">
                <a:latin typeface="Source Sans Pro"/>
              </a:rPr>
              <a:t>Sixth Outline Level</a:t>
            </a:r>
            <a:endParaRPr b="0" lang="en-US" sz="1800" spc="-1" strike="noStrike">
              <a:latin typeface="Source Sans Pro"/>
            </a:endParaRPr>
          </a:p>
          <a:p>
            <a:pPr lvl="6" marL="3024000" indent="-216000">
              <a:spcAft>
                <a:spcPts val="210"/>
              </a:spcAft>
              <a:buClr>
                <a:srgbClr val="04617b"/>
              </a:buClr>
              <a:buSzPct val="45000"/>
              <a:buFont typeface="Wingdings" charset="2"/>
              <a:buChar char=""/>
            </a:pPr>
            <a:r>
              <a:rPr b="0" lang="en-US" sz="1800" spc="-1" strike="noStrike">
                <a:latin typeface="Source Sans Pro"/>
              </a:rPr>
              <a:t>Seventh Outline Level</a:t>
            </a:r>
            <a:endParaRPr b="0" lang="en-US" sz="1800" spc="-1" strike="noStrike">
              <a:latin typeface="Source Sans Pro"/>
            </a:endParaRPr>
          </a:p>
        </p:txBody>
      </p:sp>
      <p:sp>
        <p:nvSpPr>
          <p:cNvPr id="84" name="PlaceHolder 3"/>
          <p:cNvSpPr>
            <a:spLocks noGrp="1"/>
          </p:cNvSpPr>
          <p:nvPr>
            <p:ph type="dt"/>
          </p:nvPr>
        </p:nvSpPr>
        <p:spPr>
          <a:xfrm>
            <a:off x="502920" y="5120640"/>
            <a:ext cx="2348280" cy="391320"/>
          </a:xfrm>
          <a:prstGeom prst="rect">
            <a:avLst/>
          </a:prstGeom>
        </p:spPr>
        <p:txBody>
          <a:bodyPr lIns="0" rIns="0" tIns="0" bIns="0"/>
          <a:p>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85" name="PlaceHolder 4"/>
          <p:cNvSpPr>
            <a:spLocks noGrp="1"/>
          </p:cNvSpPr>
          <p:nvPr>
            <p:ph type="ftr"/>
          </p:nvPr>
        </p:nvSpPr>
        <p:spPr>
          <a:xfrm>
            <a:off x="3446280" y="5120640"/>
            <a:ext cx="3195000" cy="391320"/>
          </a:xfrm>
          <a:prstGeom prst="rect">
            <a:avLst/>
          </a:prstGeom>
        </p:spPr>
        <p:txBody>
          <a:bodyPr lIns="0" rIns="0" tIns="0" bIns="0"/>
          <a:p>
            <a:pPr algn="ct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86" name="PlaceHolder 5"/>
          <p:cNvSpPr>
            <a:spLocks noGrp="1"/>
          </p:cNvSpPr>
          <p:nvPr>
            <p:ph type="sldNum"/>
          </p:nvPr>
        </p:nvSpPr>
        <p:spPr>
          <a:xfrm>
            <a:off x="7719120" y="5120640"/>
            <a:ext cx="1893240" cy="391320"/>
          </a:xfrm>
          <a:prstGeom prst="rect">
            <a:avLst/>
          </a:prstGeom>
        </p:spPr>
        <p:txBody>
          <a:bodyPr lIns="0" rIns="0" tIns="0" bIns="0"/>
          <a:p>
            <a:pPr algn="r"/>
            <a:fld id="{FDEEF294-B118-4817-BD85-3EC37C587570}" type="slidenum">
              <a:rPr b="0" lang="en-US" sz="2400" spc="-1" strike="noStrike">
                <a:solidFill>
                  <a:srgbClr val="484848"/>
                </a:solidFill>
                <a:latin typeface="Source Sans Pro"/>
              </a:rPr>
              <a:t>1</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60800" y="225720"/>
            <a:ext cx="9071640" cy="3340080"/>
          </a:xfrm>
          <a:prstGeom prst="rect">
            <a:avLst/>
          </a:prstGeom>
          <a:noFill/>
          <a:ln>
            <a:noFill/>
          </a:ln>
        </p:spPr>
        <p:txBody>
          <a:bodyPr lIns="0" rIns="0" tIns="0" bIns="0" anchor="b">
            <a:normAutofit/>
          </a:bodyPr>
          <a:p>
            <a:r>
              <a:rPr b="0" lang="en-US" sz="8000" spc="-49" strike="noStrike">
                <a:solidFill>
                  <a:srgbClr val="262626"/>
                </a:solidFill>
                <a:latin typeface="Calibri Light"/>
              </a:rPr>
              <a:t>Adapter Pattern</a:t>
            </a:r>
            <a:endParaRPr b="0" lang="en-US" sz="8000" spc="-1" strike="noStrike">
              <a:solidFill>
                <a:srgbClr val="04617b"/>
              </a:solidFill>
              <a:latin typeface="Source Sans Pro Light"/>
            </a:endParaRPr>
          </a:p>
        </p:txBody>
      </p:sp>
      <p:sp>
        <p:nvSpPr>
          <p:cNvPr id="124" name="TextShape 2"/>
          <p:cNvSpPr txBox="1"/>
          <p:nvPr/>
        </p:nvSpPr>
        <p:spPr>
          <a:xfrm>
            <a:off x="464400" y="3912120"/>
            <a:ext cx="9064440" cy="1162800"/>
          </a:xfrm>
          <a:prstGeom prst="rect">
            <a:avLst/>
          </a:prstGeom>
          <a:noFill/>
          <a:ln>
            <a:noFill/>
          </a:ln>
        </p:spPr>
        <p:txBody>
          <a:bodyPr lIns="0" rIns="0" tIns="0" bIns="0"/>
          <a:p>
            <a:r>
              <a:rPr b="1" lang="en-US" sz="2700" spc="-1" strike="noStrike">
                <a:solidFill>
                  <a:srgbClr val="dbf5f9"/>
                </a:solidFill>
                <a:latin typeface="Source Sans Pro"/>
              </a:rPr>
              <a:t>By</a:t>
            </a:r>
            <a:endParaRPr b="1" lang="en-US" sz="2700" spc="-1" strike="noStrike">
              <a:solidFill>
                <a:srgbClr val="dbf5f9"/>
              </a:solidFill>
              <a:latin typeface="Source Sans Pro"/>
            </a:endParaRPr>
          </a:p>
          <a:p>
            <a:r>
              <a:rPr b="1" lang="en-US" sz="2700" spc="-1" strike="noStrike">
                <a:solidFill>
                  <a:srgbClr val="dbf5f9"/>
                </a:solidFill>
                <a:latin typeface="Source Sans Pro"/>
              </a:rPr>
              <a:t>Muhammad Abdul-Fattah Nasr</a:t>
            </a:r>
            <a:endParaRPr b="1" lang="en-US" sz="2700" spc="-1" strike="noStrike">
              <a:solidFill>
                <a:srgbClr val="dbf5f9"/>
              </a:solidFill>
              <a:latin typeface="Source Sans Pro"/>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25" name="TextShape 1"/>
          <p:cNvSpPr txBox="1"/>
          <p:nvPr/>
        </p:nvSpPr>
        <p:spPr>
          <a:xfrm>
            <a:off x="502920" y="90720"/>
            <a:ext cx="9071640" cy="946800"/>
          </a:xfrm>
          <a:prstGeom prst="rect">
            <a:avLst/>
          </a:prstGeom>
          <a:noFill/>
          <a:ln>
            <a:noFill/>
          </a:ln>
        </p:spPr>
        <p:txBody>
          <a:bodyPr lIns="0" rIns="0" tIns="0" bIns="0" anchor="b">
            <a:normAutofit/>
          </a:bodyPr>
          <a:p>
            <a:r>
              <a:rPr b="0" lang="en-US" sz="4500" spc="-1" strike="noStrike">
                <a:solidFill>
                  <a:srgbClr val="ffffff"/>
                </a:solidFill>
                <a:latin typeface="Source Sans Pro Light"/>
              </a:rPr>
              <a:t>What’s Adapter Design Pattern</a:t>
            </a:r>
            <a:endParaRPr b="0" lang="en-US" sz="4500" spc="-1" strike="noStrike">
              <a:solidFill>
                <a:srgbClr val="ffffff"/>
              </a:solidFill>
              <a:latin typeface="Source Sans Pro Light"/>
            </a:endParaRPr>
          </a:p>
        </p:txBody>
      </p:sp>
      <p:sp>
        <p:nvSpPr>
          <p:cNvPr id="126" name="TextShape 2"/>
          <p:cNvSpPr txBox="1"/>
          <p:nvPr/>
        </p:nvSpPr>
        <p:spPr>
          <a:xfrm>
            <a:off x="502920" y="1440000"/>
            <a:ext cx="9021960" cy="3497760"/>
          </a:xfrm>
          <a:prstGeom prst="rect">
            <a:avLst/>
          </a:prstGeom>
          <a:noFill/>
          <a:ln>
            <a:noFill/>
          </a:ln>
        </p:spPr>
        <p:txBody>
          <a:bodyPr lIns="0" rIns="0" tIns="0" bIns="0">
            <a:normAutofit/>
          </a:bodyPr>
          <a:p>
            <a:pPr marL="432000" indent="-324000">
              <a:spcAft>
                <a:spcPts val="1054"/>
              </a:spcAft>
              <a:buClr>
                <a:srgbClr val="04617b"/>
              </a:buClr>
              <a:buSzPct val="45000"/>
              <a:buFont typeface="Wingdings" charset="2"/>
              <a:buChar char=""/>
            </a:pPr>
            <a:r>
              <a:rPr b="0" lang="en-US" sz="2400" spc="-1" strike="noStrike">
                <a:latin typeface="Source Sans Pro"/>
              </a:rPr>
              <a:t>Adapter design pattern is one of the structural design pattern and its used so that two unrelated interfaces can work together. The object that joins these unrelated interface is called an Adapter.</a:t>
            </a:r>
            <a:endParaRPr b="0" lang="en-US" sz="2400" spc="-1" strike="noStrike">
              <a:latin typeface="Source Sans Pro"/>
            </a:endParaRPr>
          </a:p>
          <a:p>
            <a:pPr marL="432000" indent="-324000">
              <a:spcAft>
                <a:spcPts val="1054"/>
              </a:spcAft>
              <a:buClr>
                <a:srgbClr val="04617b"/>
              </a:buClr>
              <a:buSzPct val="45000"/>
              <a:buFont typeface="Wingdings" charset="2"/>
              <a:buChar char=""/>
            </a:pPr>
            <a:r>
              <a:rPr b="0" lang="en-US" sz="2400" spc="-1" strike="noStrike">
                <a:latin typeface="Source Sans Pro"/>
              </a:rPr>
              <a:t>One of the great real life example of Adapter design pattern is mobile charger. Mobile battery needs 3 volts to charge but the normal socket produces either 120V (US) or 240V (India). So the mobile charger works as an adapter between mobile charging socket and the wall socket.</a:t>
            </a:r>
            <a:endParaRPr b="0" lang="en-US" sz="2400" spc="-1" strike="noStrike">
              <a:latin typeface="Source Sans Pro"/>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02920" y="90720"/>
            <a:ext cx="9071640" cy="946800"/>
          </a:xfrm>
          <a:prstGeom prst="rect">
            <a:avLst/>
          </a:prstGeom>
          <a:noFill/>
          <a:ln>
            <a:noFill/>
          </a:ln>
        </p:spPr>
        <p:txBody>
          <a:bodyPr lIns="0" rIns="0" tIns="0" bIns="0" anchor="b">
            <a:normAutofit/>
          </a:bodyPr>
          <a:p>
            <a:r>
              <a:rPr b="0" lang="en-US" sz="4500" spc="-1" strike="noStrike">
                <a:solidFill>
                  <a:srgbClr val="ffffff"/>
                </a:solidFill>
                <a:latin typeface="Source Sans Pro Light"/>
              </a:rPr>
              <a:t>Two Way Adapter Pattern</a:t>
            </a:r>
            <a:endParaRPr b="0" lang="en-US" sz="4500" spc="-1" strike="noStrike">
              <a:solidFill>
                <a:srgbClr val="ffffff"/>
              </a:solidFill>
              <a:latin typeface="Source Sans Pro Light"/>
            </a:endParaRPr>
          </a:p>
        </p:txBody>
      </p:sp>
      <p:sp>
        <p:nvSpPr>
          <p:cNvPr id="128" name="TextShape 2"/>
          <p:cNvSpPr txBox="1"/>
          <p:nvPr/>
        </p:nvSpPr>
        <p:spPr>
          <a:xfrm>
            <a:off x="502920" y="1440000"/>
            <a:ext cx="9021960" cy="3497760"/>
          </a:xfrm>
          <a:prstGeom prst="rect">
            <a:avLst/>
          </a:prstGeom>
          <a:noFill/>
          <a:ln>
            <a:noFill/>
          </a:ln>
        </p:spPr>
        <p:txBody>
          <a:bodyPr lIns="0" rIns="0" tIns="0" bIns="0">
            <a:normAutofit/>
          </a:bodyPr>
          <a:p>
            <a:pPr marL="432000" indent="-324000">
              <a:spcAft>
                <a:spcPts val="1054"/>
              </a:spcAft>
              <a:buClr>
                <a:srgbClr val="04617b"/>
              </a:buClr>
              <a:buSzPct val="45000"/>
              <a:buFont typeface="Wingdings" charset="2"/>
              <a:buChar char=""/>
            </a:pPr>
            <a:r>
              <a:rPr b="0" lang="en-US" sz="2400" spc="-1" strike="noStrike">
                <a:latin typeface="Source Sans Pro"/>
              </a:rPr>
              <a:t>While implementing Adapter pattern, there are two approaches – class adapter and object adapter – however both these approaches produce same result.</a:t>
            </a:r>
            <a:endParaRPr b="0" lang="en-US" sz="2400" spc="-1" strike="noStrike">
              <a:latin typeface="Source Sans Pro"/>
            </a:endParaRPr>
          </a:p>
          <a:p>
            <a:pPr marL="432000" indent="-324000">
              <a:spcAft>
                <a:spcPts val="1054"/>
              </a:spcAft>
              <a:buClr>
                <a:srgbClr val="04617b"/>
              </a:buClr>
              <a:buSzPct val="45000"/>
              <a:buFont typeface="Wingdings" charset="2"/>
              <a:buChar char=""/>
            </a:pPr>
            <a:endParaRPr b="0" lang="en-US" sz="2400" spc="-1" strike="noStrike">
              <a:latin typeface="Source Sans Pro"/>
            </a:endParaRPr>
          </a:p>
          <a:p>
            <a:pPr marL="432000" indent="-324000">
              <a:spcAft>
                <a:spcPts val="1054"/>
              </a:spcAft>
              <a:buClr>
                <a:srgbClr val="04617b"/>
              </a:buClr>
              <a:buSzPct val="45000"/>
              <a:buFont typeface="Wingdings" charset="2"/>
              <a:buChar char=""/>
            </a:pPr>
            <a:r>
              <a:rPr b="0" lang="en-US" sz="2400" spc="-1" strike="noStrike">
                <a:latin typeface="Source Sans Pro"/>
              </a:rPr>
              <a:t>Class Adapter – This form uses java inheritance and extends the source interface, in our case Socket class.</a:t>
            </a:r>
            <a:endParaRPr b="0" lang="en-US" sz="2400" spc="-1" strike="noStrike">
              <a:latin typeface="Source Sans Pro"/>
            </a:endParaRPr>
          </a:p>
          <a:p>
            <a:pPr marL="432000" indent="-324000">
              <a:spcAft>
                <a:spcPts val="1054"/>
              </a:spcAft>
              <a:buClr>
                <a:srgbClr val="04617b"/>
              </a:buClr>
              <a:buSzPct val="45000"/>
              <a:buFont typeface="Wingdings" charset="2"/>
              <a:buChar char=""/>
            </a:pPr>
            <a:r>
              <a:rPr b="0" lang="en-US" sz="2400" spc="-1" strike="noStrike">
                <a:latin typeface="Source Sans Pro"/>
              </a:rPr>
              <a:t>Object Adapter – This form uses Java Composition and adapter contains the source object.</a:t>
            </a:r>
            <a:endParaRPr b="0" lang="en-US" sz="2400" spc="-1" strike="noStrike">
              <a:latin typeface="Source Sans Pro"/>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2920" y="90720"/>
            <a:ext cx="9071640" cy="946800"/>
          </a:xfrm>
          <a:prstGeom prst="rect">
            <a:avLst/>
          </a:prstGeom>
          <a:noFill/>
          <a:ln>
            <a:noFill/>
          </a:ln>
        </p:spPr>
        <p:txBody>
          <a:bodyPr lIns="0" rIns="0" tIns="0" bIns="0" anchor="b">
            <a:normAutofit/>
          </a:bodyPr>
          <a:p>
            <a:pPr>
              <a:lnSpc>
                <a:spcPct val="85000"/>
              </a:lnSpc>
            </a:pPr>
            <a:r>
              <a:rPr b="0" lang="en-US" sz="4800" spc="-49" strike="noStrike">
                <a:solidFill>
                  <a:srgbClr val="ffffff"/>
                </a:solidFill>
                <a:latin typeface="Calibri Light"/>
              </a:rPr>
              <a:t>Pattern Example</a:t>
            </a:r>
            <a:endParaRPr b="0" lang="en-US" sz="4800" spc="-1" strike="noStrike">
              <a:solidFill>
                <a:srgbClr val="ffffff"/>
              </a:solidFill>
              <a:latin typeface="Source Sans Pro Light"/>
            </a:endParaRPr>
          </a:p>
        </p:txBody>
      </p:sp>
      <p:pic>
        <p:nvPicPr>
          <p:cNvPr id="130" name="" descr=""/>
          <p:cNvPicPr/>
          <p:nvPr/>
        </p:nvPicPr>
        <p:blipFill>
          <a:blip r:embed="rId1"/>
          <a:stretch/>
        </p:blipFill>
        <p:spPr>
          <a:xfrm>
            <a:off x="1031040" y="1188720"/>
            <a:ext cx="7680960" cy="4417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2920" y="90720"/>
            <a:ext cx="9071640" cy="946800"/>
          </a:xfrm>
          <a:prstGeom prst="rect">
            <a:avLst/>
          </a:prstGeom>
          <a:noFill/>
          <a:ln>
            <a:noFill/>
          </a:ln>
        </p:spPr>
        <p:txBody>
          <a:bodyPr lIns="0" rIns="0" tIns="0" bIns="0" anchor="b">
            <a:normAutofit/>
          </a:bodyPr>
          <a:p>
            <a:pPr>
              <a:lnSpc>
                <a:spcPct val="85000"/>
              </a:lnSpc>
            </a:pPr>
            <a:r>
              <a:rPr b="0" lang="en-US" sz="4800" spc="-49" strike="noStrike">
                <a:solidFill>
                  <a:srgbClr val="ffffff"/>
                </a:solidFill>
                <a:latin typeface="Calibri Light"/>
              </a:rPr>
              <a:t>Drawbacks</a:t>
            </a:r>
            <a:endParaRPr b="0" lang="en-US" sz="4800" spc="-1" strike="noStrike">
              <a:solidFill>
                <a:srgbClr val="ffffff"/>
              </a:solidFill>
              <a:latin typeface="Source Sans Pro Light"/>
            </a:endParaRPr>
          </a:p>
        </p:txBody>
      </p:sp>
      <p:sp>
        <p:nvSpPr>
          <p:cNvPr id="132" name="TextShape 2"/>
          <p:cNvSpPr txBox="1"/>
          <p:nvPr/>
        </p:nvSpPr>
        <p:spPr>
          <a:xfrm>
            <a:off x="502920" y="1440000"/>
            <a:ext cx="9021960" cy="3497760"/>
          </a:xfrm>
          <a:prstGeom prst="rect">
            <a:avLst/>
          </a:prstGeom>
          <a:noFill/>
          <a:ln>
            <a:noFill/>
          </a:ln>
        </p:spPr>
        <p:txBody>
          <a:bodyPr lIns="0" rIns="0" tIns="0" bIns="0">
            <a:normAutofit/>
          </a:bodyPr>
          <a:p>
            <a:pPr marL="216000" indent="-216000">
              <a:lnSpc>
                <a:spcPct val="100000"/>
              </a:lnSpc>
              <a:buClr>
                <a:srgbClr val="000000"/>
              </a:buClr>
              <a:buFont typeface="Wingdings" charset="2"/>
              <a:buChar char=""/>
            </a:pPr>
            <a:r>
              <a:rPr b="0" lang="en-US" sz="3200" spc="-1" strike="noStrike">
                <a:solidFill>
                  <a:srgbClr val="000000"/>
                </a:solidFill>
                <a:latin typeface="Calibri"/>
              </a:rPr>
              <a:t>All requests are forwarded, so there is a slight increase in the overhead.</a:t>
            </a:r>
            <a:endParaRPr b="0" lang="en-US" sz="3200" spc="-1" strike="noStrike">
              <a:latin typeface="Source Sans Pro"/>
            </a:endParaRPr>
          </a:p>
          <a:p>
            <a:pPr marL="216000" indent="-216000">
              <a:lnSpc>
                <a:spcPct val="100000"/>
              </a:lnSpc>
              <a:buClr>
                <a:srgbClr val="000000"/>
              </a:buClr>
              <a:buFont typeface="Wingdings" charset="2"/>
              <a:buChar char=""/>
            </a:pPr>
            <a:endParaRPr b="0" lang="en-US" sz="3200" spc="-1" strike="noStrike">
              <a:latin typeface="Source Sans Pro"/>
            </a:endParaRPr>
          </a:p>
          <a:p>
            <a:pPr marL="216000" indent="-216000">
              <a:lnSpc>
                <a:spcPct val="100000"/>
              </a:lnSpc>
              <a:buClr>
                <a:srgbClr val="000000"/>
              </a:buClr>
              <a:buFont typeface="Wingdings" charset="2"/>
              <a:buChar char=""/>
            </a:pPr>
            <a:r>
              <a:rPr b="0" lang="en-US" sz="3200" spc="-1" strike="noStrike">
                <a:solidFill>
                  <a:srgbClr val="000000"/>
                </a:solidFill>
                <a:latin typeface="Calibri"/>
              </a:rPr>
              <a:t>Sometimes many adaptations are required along an adapter chain to reach the type which is required.</a:t>
            </a:r>
            <a:endParaRPr b="0" lang="en-US" sz="3200" spc="-1" strike="noStrike">
              <a:latin typeface="Source Sans Pro"/>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2018-05-01T09:09:01Z</dcterms:created>
  <dc:creator/>
  <dc:description/>
  <dc:language>en-US</dc:language>
  <cp:lastModifiedBy/>
  <dcterms:modified xsi:type="dcterms:W3CDTF">2018-05-01T09:17:43Z</dcterms:modified>
  <cp:revision>3</cp:revision>
  <dc:subject/>
  <dc:title/>
</cp:coreProperties>
</file>