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27" name="PlaceHolder 2"/>
          <p:cNvSpPr>
            <a:spLocks noGrp="1"/>
          </p:cNvSpPr>
          <p:nvPr>
            <p:ph type="body"/>
          </p:nvPr>
        </p:nvSpPr>
        <p:spPr>
          <a:xfrm>
            <a:off x="502920" y="1440000"/>
            <a:ext cx="9021960" cy="1668240"/>
          </a:xfrm>
          <a:prstGeom prst="rect">
            <a:avLst/>
          </a:prstGeom>
        </p:spPr>
        <p:txBody>
          <a:bodyPr lIns="0" rIns="0" tIns="0" bIns="0">
            <a:normAutofit/>
          </a:bodyPr>
          <a:p>
            <a:endParaRPr b="0" lang="en-US" sz="2400" spc="-1" strike="noStrike">
              <a:latin typeface="Source Sans Pro"/>
            </a:endParaRPr>
          </a:p>
        </p:txBody>
      </p:sp>
      <p:sp>
        <p:nvSpPr>
          <p:cNvPr id="28" name="PlaceHolder 3"/>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30"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31"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32"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
        <p:nvSpPr>
          <p:cNvPr id="33" name="PlaceHolder 5"/>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35" name="PlaceHolder 2"/>
          <p:cNvSpPr>
            <a:spLocks noGrp="1"/>
          </p:cNvSpPr>
          <p:nvPr>
            <p:ph type="body"/>
          </p:nvPr>
        </p:nvSpPr>
        <p:spPr>
          <a:xfrm>
            <a:off x="502920" y="1440000"/>
            <a:ext cx="2904840" cy="1668240"/>
          </a:xfrm>
          <a:prstGeom prst="rect">
            <a:avLst/>
          </a:prstGeom>
        </p:spPr>
        <p:txBody>
          <a:bodyPr lIns="0" rIns="0" tIns="0" bIns="0">
            <a:normAutofit/>
          </a:bodyPr>
          <a:p>
            <a:endParaRPr b="0" lang="en-US" sz="2400" spc="-1" strike="noStrike">
              <a:latin typeface="Source Sans Pro"/>
            </a:endParaRPr>
          </a:p>
        </p:txBody>
      </p:sp>
      <p:sp>
        <p:nvSpPr>
          <p:cNvPr id="36" name="PlaceHolder 3"/>
          <p:cNvSpPr>
            <a:spLocks noGrp="1"/>
          </p:cNvSpPr>
          <p:nvPr>
            <p:ph type="body"/>
          </p:nvPr>
        </p:nvSpPr>
        <p:spPr>
          <a:xfrm>
            <a:off x="3553560" y="1440000"/>
            <a:ext cx="2904840" cy="1668240"/>
          </a:xfrm>
          <a:prstGeom prst="rect">
            <a:avLst/>
          </a:prstGeom>
        </p:spPr>
        <p:txBody>
          <a:bodyPr lIns="0" rIns="0" tIns="0" bIns="0">
            <a:normAutofit/>
          </a:bodyPr>
          <a:p>
            <a:endParaRPr b="0" lang="en-US" sz="2400" spc="-1" strike="noStrike">
              <a:latin typeface="Source Sans Pro"/>
            </a:endParaRPr>
          </a:p>
        </p:txBody>
      </p:sp>
      <p:sp>
        <p:nvSpPr>
          <p:cNvPr id="37" name="PlaceHolder 4"/>
          <p:cNvSpPr>
            <a:spLocks noGrp="1"/>
          </p:cNvSpPr>
          <p:nvPr>
            <p:ph type="body"/>
          </p:nvPr>
        </p:nvSpPr>
        <p:spPr>
          <a:xfrm>
            <a:off x="6603840" y="1440000"/>
            <a:ext cx="2904840" cy="1668240"/>
          </a:xfrm>
          <a:prstGeom prst="rect">
            <a:avLst/>
          </a:prstGeom>
        </p:spPr>
        <p:txBody>
          <a:bodyPr lIns="0" rIns="0" tIns="0" bIns="0">
            <a:normAutofit/>
          </a:bodyPr>
          <a:p>
            <a:endParaRPr b="0" lang="en-US" sz="2400" spc="-1" strike="noStrike">
              <a:latin typeface="Source Sans Pro"/>
            </a:endParaRPr>
          </a:p>
        </p:txBody>
      </p:sp>
      <p:sp>
        <p:nvSpPr>
          <p:cNvPr id="38" name="PlaceHolder 5"/>
          <p:cNvSpPr>
            <a:spLocks noGrp="1"/>
          </p:cNvSpPr>
          <p:nvPr>
            <p:ph type="body"/>
          </p:nvPr>
        </p:nvSpPr>
        <p:spPr>
          <a:xfrm>
            <a:off x="6603840" y="3267000"/>
            <a:ext cx="2904840" cy="1668240"/>
          </a:xfrm>
          <a:prstGeom prst="rect">
            <a:avLst/>
          </a:prstGeom>
        </p:spPr>
        <p:txBody>
          <a:bodyPr lIns="0" rIns="0" tIns="0" bIns="0">
            <a:normAutofit/>
          </a:bodyPr>
          <a:p>
            <a:endParaRPr b="0" lang="en-US" sz="2400" spc="-1" strike="noStrike">
              <a:latin typeface="Source Sans Pro"/>
            </a:endParaRPr>
          </a:p>
        </p:txBody>
      </p:sp>
      <p:sp>
        <p:nvSpPr>
          <p:cNvPr id="39" name="PlaceHolder 6"/>
          <p:cNvSpPr>
            <a:spLocks noGrp="1"/>
          </p:cNvSpPr>
          <p:nvPr>
            <p:ph type="body"/>
          </p:nvPr>
        </p:nvSpPr>
        <p:spPr>
          <a:xfrm>
            <a:off x="3553560" y="3267000"/>
            <a:ext cx="2904840" cy="1668240"/>
          </a:xfrm>
          <a:prstGeom prst="rect">
            <a:avLst/>
          </a:prstGeom>
        </p:spPr>
        <p:txBody>
          <a:bodyPr lIns="0" rIns="0" tIns="0" bIns="0">
            <a:normAutofit/>
          </a:bodyPr>
          <a:p>
            <a:endParaRPr b="0" lang="en-US" sz="2400" spc="-1" strike="noStrike">
              <a:latin typeface="Source Sans Pro"/>
            </a:endParaRPr>
          </a:p>
        </p:txBody>
      </p:sp>
      <p:sp>
        <p:nvSpPr>
          <p:cNvPr id="40" name="PlaceHolder 7"/>
          <p:cNvSpPr>
            <a:spLocks noGrp="1"/>
          </p:cNvSpPr>
          <p:nvPr>
            <p:ph type="body"/>
          </p:nvPr>
        </p:nvSpPr>
        <p:spPr>
          <a:xfrm>
            <a:off x="502920" y="3267000"/>
            <a:ext cx="29048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47" name="PlaceHolder 2"/>
          <p:cNvSpPr>
            <a:spLocks noGrp="1"/>
          </p:cNvSpPr>
          <p:nvPr>
            <p:ph type="subTitle"/>
          </p:nvPr>
        </p:nvSpPr>
        <p:spPr>
          <a:xfrm>
            <a:off x="502920" y="1440000"/>
            <a:ext cx="9021960" cy="349776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49" name="PlaceHolder 2"/>
          <p:cNvSpPr>
            <a:spLocks noGrp="1"/>
          </p:cNvSpPr>
          <p:nvPr>
            <p:ph type="body"/>
          </p:nvPr>
        </p:nvSpPr>
        <p:spPr>
          <a:xfrm>
            <a:off x="502920" y="1440000"/>
            <a:ext cx="902196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51"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52" name="PlaceHolder 3"/>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2920" y="90720"/>
            <a:ext cx="9071640" cy="439020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56"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57" name="PlaceHolder 3"/>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
        <p:nvSpPr>
          <p:cNvPr id="58" name="PlaceHolder 4"/>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 name="PlaceHolder 2"/>
          <p:cNvSpPr>
            <a:spLocks noGrp="1"/>
          </p:cNvSpPr>
          <p:nvPr>
            <p:ph type="subTitle"/>
          </p:nvPr>
        </p:nvSpPr>
        <p:spPr>
          <a:xfrm>
            <a:off x="502920" y="1440000"/>
            <a:ext cx="9021960" cy="349776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0"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61"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62"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4"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65"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66" name="PlaceHolder 4"/>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68" name="PlaceHolder 2"/>
          <p:cNvSpPr>
            <a:spLocks noGrp="1"/>
          </p:cNvSpPr>
          <p:nvPr>
            <p:ph type="body"/>
          </p:nvPr>
        </p:nvSpPr>
        <p:spPr>
          <a:xfrm>
            <a:off x="502920" y="1440000"/>
            <a:ext cx="9021960" cy="1668240"/>
          </a:xfrm>
          <a:prstGeom prst="rect">
            <a:avLst/>
          </a:prstGeom>
        </p:spPr>
        <p:txBody>
          <a:bodyPr lIns="0" rIns="0" tIns="0" bIns="0">
            <a:normAutofit/>
          </a:bodyPr>
          <a:p>
            <a:endParaRPr b="0" lang="en-US" sz="2400" spc="-1" strike="noStrike">
              <a:latin typeface="Source Sans Pro"/>
            </a:endParaRPr>
          </a:p>
        </p:txBody>
      </p:sp>
      <p:sp>
        <p:nvSpPr>
          <p:cNvPr id="69" name="PlaceHolder 3"/>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71"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72"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73"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
        <p:nvSpPr>
          <p:cNvPr id="74" name="PlaceHolder 5"/>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76" name="PlaceHolder 2"/>
          <p:cNvSpPr>
            <a:spLocks noGrp="1"/>
          </p:cNvSpPr>
          <p:nvPr>
            <p:ph type="body"/>
          </p:nvPr>
        </p:nvSpPr>
        <p:spPr>
          <a:xfrm>
            <a:off x="502920" y="1440000"/>
            <a:ext cx="2904840" cy="1668240"/>
          </a:xfrm>
          <a:prstGeom prst="rect">
            <a:avLst/>
          </a:prstGeom>
        </p:spPr>
        <p:txBody>
          <a:bodyPr lIns="0" rIns="0" tIns="0" bIns="0">
            <a:normAutofit/>
          </a:bodyPr>
          <a:p>
            <a:endParaRPr b="0" lang="en-US" sz="2400" spc="-1" strike="noStrike">
              <a:latin typeface="Source Sans Pro"/>
            </a:endParaRPr>
          </a:p>
        </p:txBody>
      </p:sp>
      <p:sp>
        <p:nvSpPr>
          <p:cNvPr id="77" name="PlaceHolder 3"/>
          <p:cNvSpPr>
            <a:spLocks noGrp="1"/>
          </p:cNvSpPr>
          <p:nvPr>
            <p:ph type="body"/>
          </p:nvPr>
        </p:nvSpPr>
        <p:spPr>
          <a:xfrm>
            <a:off x="3553560" y="1440000"/>
            <a:ext cx="2904840" cy="1668240"/>
          </a:xfrm>
          <a:prstGeom prst="rect">
            <a:avLst/>
          </a:prstGeom>
        </p:spPr>
        <p:txBody>
          <a:bodyPr lIns="0" rIns="0" tIns="0" bIns="0">
            <a:normAutofit/>
          </a:bodyPr>
          <a:p>
            <a:endParaRPr b="0" lang="en-US" sz="2400" spc="-1" strike="noStrike">
              <a:latin typeface="Source Sans Pro"/>
            </a:endParaRPr>
          </a:p>
        </p:txBody>
      </p:sp>
      <p:sp>
        <p:nvSpPr>
          <p:cNvPr id="78" name="PlaceHolder 4"/>
          <p:cNvSpPr>
            <a:spLocks noGrp="1"/>
          </p:cNvSpPr>
          <p:nvPr>
            <p:ph type="body"/>
          </p:nvPr>
        </p:nvSpPr>
        <p:spPr>
          <a:xfrm>
            <a:off x="6603840" y="1440000"/>
            <a:ext cx="2904840" cy="1668240"/>
          </a:xfrm>
          <a:prstGeom prst="rect">
            <a:avLst/>
          </a:prstGeom>
        </p:spPr>
        <p:txBody>
          <a:bodyPr lIns="0" rIns="0" tIns="0" bIns="0">
            <a:normAutofit/>
          </a:bodyPr>
          <a:p>
            <a:endParaRPr b="0" lang="en-US" sz="2400" spc="-1" strike="noStrike">
              <a:latin typeface="Source Sans Pro"/>
            </a:endParaRPr>
          </a:p>
        </p:txBody>
      </p:sp>
      <p:sp>
        <p:nvSpPr>
          <p:cNvPr id="79" name="PlaceHolder 5"/>
          <p:cNvSpPr>
            <a:spLocks noGrp="1"/>
          </p:cNvSpPr>
          <p:nvPr>
            <p:ph type="body"/>
          </p:nvPr>
        </p:nvSpPr>
        <p:spPr>
          <a:xfrm>
            <a:off x="6603840" y="3267000"/>
            <a:ext cx="2904840" cy="1668240"/>
          </a:xfrm>
          <a:prstGeom prst="rect">
            <a:avLst/>
          </a:prstGeom>
        </p:spPr>
        <p:txBody>
          <a:bodyPr lIns="0" rIns="0" tIns="0" bIns="0">
            <a:normAutofit/>
          </a:bodyPr>
          <a:p>
            <a:endParaRPr b="0" lang="en-US" sz="2400" spc="-1" strike="noStrike">
              <a:latin typeface="Source Sans Pro"/>
            </a:endParaRPr>
          </a:p>
        </p:txBody>
      </p:sp>
      <p:sp>
        <p:nvSpPr>
          <p:cNvPr id="80" name="PlaceHolder 6"/>
          <p:cNvSpPr>
            <a:spLocks noGrp="1"/>
          </p:cNvSpPr>
          <p:nvPr>
            <p:ph type="body"/>
          </p:nvPr>
        </p:nvSpPr>
        <p:spPr>
          <a:xfrm>
            <a:off x="3553560" y="3267000"/>
            <a:ext cx="2904840" cy="1668240"/>
          </a:xfrm>
          <a:prstGeom prst="rect">
            <a:avLst/>
          </a:prstGeom>
        </p:spPr>
        <p:txBody>
          <a:bodyPr lIns="0" rIns="0" tIns="0" bIns="0">
            <a:normAutofit/>
          </a:bodyPr>
          <a:p>
            <a:endParaRPr b="0" lang="en-US" sz="2400" spc="-1" strike="noStrike">
              <a:latin typeface="Source Sans Pro"/>
            </a:endParaRPr>
          </a:p>
        </p:txBody>
      </p:sp>
      <p:sp>
        <p:nvSpPr>
          <p:cNvPr id="81" name="PlaceHolder 7"/>
          <p:cNvSpPr>
            <a:spLocks noGrp="1"/>
          </p:cNvSpPr>
          <p:nvPr>
            <p:ph type="body"/>
          </p:nvPr>
        </p:nvSpPr>
        <p:spPr>
          <a:xfrm>
            <a:off x="502920" y="3267000"/>
            <a:ext cx="29048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88" name="PlaceHolder 2"/>
          <p:cNvSpPr>
            <a:spLocks noGrp="1"/>
          </p:cNvSpPr>
          <p:nvPr>
            <p:ph type="subTitle"/>
          </p:nvPr>
        </p:nvSpPr>
        <p:spPr>
          <a:xfrm>
            <a:off x="502920" y="1440000"/>
            <a:ext cx="9021960" cy="349776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90" name="PlaceHolder 2"/>
          <p:cNvSpPr>
            <a:spLocks noGrp="1"/>
          </p:cNvSpPr>
          <p:nvPr>
            <p:ph type="body"/>
          </p:nvPr>
        </p:nvSpPr>
        <p:spPr>
          <a:xfrm>
            <a:off x="502920" y="1440000"/>
            <a:ext cx="902196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92"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93" name="PlaceHolder 3"/>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8" name="PlaceHolder 2"/>
          <p:cNvSpPr>
            <a:spLocks noGrp="1"/>
          </p:cNvSpPr>
          <p:nvPr>
            <p:ph type="body"/>
          </p:nvPr>
        </p:nvSpPr>
        <p:spPr>
          <a:xfrm>
            <a:off x="502920" y="1440000"/>
            <a:ext cx="902196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2920" y="90720"/>
            <a:ext cx="9071640" cy="439020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97"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98" name="PlaceHolder 3"/>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
        <p:nvSpPr>
          <p:cNvPr id="99" name="PlaceHolder 4"/>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1"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102"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103"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5"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106"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107" name="PlaceHolder 4"/>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9" name="PlaceHolder 2"/>
          <p:cNvSpPr>
            <a:spLocks noGrp="1"/>
          </p:cNvSpPr>
          <p:nvPr>
            <p:ph type="body"/>
          </p:nvPr>
        </p:nvSpPr>
        <p:spPr>
          <a:xfrm>
            <a:off x="502920" y="1440000"/>
            <a:ext cx="9021960" cy="1668240"/>
          </a:xfrm>
          <a:prstGeom prst="rect">
            <a:avLst/>
          </a:prstGeom>
        </p:spPr>
        <p:txBody>
          <a:bodyPr lIns="0" rIns="0" tIns="0" bIns="0">
            <a:normAutofit/>
          </a:bodyPr>
          <a:p>
            <a:endParaRPr b="0" lang="en-US" sz="2400" spc="-1" strike="noStrike">
              <a:latin typeface="Source Sans Pro"/>
            </a:endParaRPr>
          </a:p>
        </p:txBody>
      </p:sp>
      <p:sp>
        <p:nvSpPr>
          <p:cNvPr id="110" name="PlaceHolder 3"/>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12"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113"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114"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
        <p:nvSpPr>
          <p:cNvPr id="115" name="PlaceHolder 5"/>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17" name="PlaceHolder 2"/>
          <p:cNvSpPr>
            <a:spLocks noGrp="1"/>
          </p:cNvSpPr>
          <p:nvPr>
            <p:ph type="body"/>
          </p:nvPr>
        </p:nvSpPr>
        <p:spPr>
          <a:xfrm>
            <a:off x="502920" y="1440000"/>
            <a:ext cx="2904840" cy="1668240"/>
          </a:xfrm>
          <a:prstGeom prst="rect">
            <a:avLst/>
          </a:prstGeom>
        </p:spPr>
        <p:txBody>
          <a:bodyPr lIns="0" rIns="0" tIns="0" bIns="0">
            <a:normAutofit/>
          </a:bodyPr>
          <a:p>
            <a:endParaRPr b="0" lang="en-US" sz="2400" spc="-1" strike="noStrike">
              <a:latin typeface="Source Sans Pro"/>
            </a:endParaRPr>
          </a:p>
        </p:txBody>
      </p:sp>
      <p:sp>
        <p:nvSpPr>
          <p:cNvPr id="118" name="PlaceHolder 3"/>
          <p:cNvSpPr>
            <a:spLocks noGrp="1"/>
          </p:cNvSpPr>
          <p:nvPr>
            <p:ph type="body"/>
          </p:nvPr>
        </p:nvSpPr>
        <p:spPr>
          <a:xfrm>
            <a:off x="3553560" y="1440000"/>
            <a:ext cx="2904840" cy="1668240"/>
          </a:xfrm>
          <a:prstGeom prst="rect">
            <a:avLst/>
          </a:prstGeom>
        </p:spPr>
        <p:txBody>
          <a:bodyPr lIns="0" rIns="0" tIns="0" bIns="0">
            <a:normAutofit/>
          </a:bodyPr>
          <a:p>
            <a:endParaRPr b="0" lang="en-US" sz="2400" spc="-1" strike="noStrike">
              <a:latin typeface="Source Sans Pro"/>
            </a:endParaRPr>
          </a:p>
        </p:txBody>
      </p:sp>
      <p:sp>
        <p:nvSpPr>
          <p:cNvPr id="119" name="PlaceHolder 4"/>
          <p:cNvSpPr>
            <a:spLocks noGrp="1"/>
          </p:cNvSpPr>
          <p:nvPr>
            <p:ph type="body"/>
          </p:nvPr>
        </p:nvSpPr>
        <p:spPr>
          <a:xfrm>
            <a:off x="6603840" y="1440000"/>
            <a:ext cx="2904840" cy="1668240"/>
          </a:xfrm>
          <a:prstGeom prst="rect">
            <a:avLst/>
          </a:prstGeom>
        </p:spPr>
        <p:txBody>
          <a:bodyPr lIns="0" rIns="0" tIns="0" bIns="0">
            <a:normAutofit/>
          </a:bodyPr>
          <a:p>
            <a:endParaRPr b="0" lang="en-US" sz="2400" spc="-1" strike="noStrike">
              <a:latin typeface="Source Sans Pro"/>
            </a:endParaRPr>
          </a:p>
        </p:txBody>
      </p:sp>
      <p:sp>
        <p:nvSpPr>
          <p:cNvPr id="120" name="PlaceHolder 5"/>
          <p:cNvSpPr>
            <a:spLocks noGrp="1"/>
          </p:cNvSpPr>
          <p:nvPr>
            <p:ph type="body"/>
          </p:nvPr>
        </p:nvSpPr>
        <p:spPr>
          <a:xfrm>
            <a:off x="6603840" y="3267000"/>
            <a:ext cx="2904840" cy="1668240"/>
          </a:xfrm>
          <a:prstGeom prst="rect">
            <a:avLst/>
          </a:prstGeom>
        </p:spPr>
        <p:txBody>
          <a:bodyPr lIns="0" rIns="0" tIns="0" bIns="0">
            <a:normAutofit/>
          </a:bodyPr>
          <a:p>
            <a:endParaRPr b="0" lang="en-US" sz="2400" spc="-1" strike="noStrike">
              <a:latin typeface="Source Sans Pro"/>
            </a:endParaRPr>
          </a:p>
        </p:txBody>
      </p:sp>
      <p:sp>
        <p:nvSpPr>
          <p:cNvPr id="121" name="PlaceHolder 6"/>
          <p:cNvSpPr>
            <a:spLocks noGrp="1"/>
          </p:cNvSpPr>
          <p:nvPr>
            <p:ph type="body"/>
          </p:nvPr>
        </p:nvSpPr>
        <p:spPr>
          <a:xfrm>
            <a:off x="3553560" y="3267000"/>
            <a:ext cx="2904840" cy="1668240"/>
          </a:xfrm>
          <a:prstGeom prst="rect">
            <a:avLst/>
          </a:prstGeom>
        </p:spPr>
        <p:txBody>
          <a:bodyPr lIns="0" rIns="0" tIns="0" bIns="0">
            <a:normAutofit/>
          </a:bodyPr>
          <a:p>
            <a:endParaRPr b="0" lang="en-US" sz="2400" spc="-1" strike="noStrike">
              <a:latin typeface="Source Sans Pro"/>
            </a:endParaRPr>
          </a:p>
        </p:txBody>
      </p:sp>
      <p:sp>
        <p:nvSpPr>
          <p:cNvPr id="122" name="PlaceHolder 7"/>
          <p:cNvSpPr>
            <a:spLocks noGrp="1"/>
          </p:cNvSpPr>
          <p:nvPr>
            <p:ph type="body"/>
          </p:nvPr>
        </p:nvSpPr>
        <p:spPr>
          <a:xfrm>
            <a:off x="502920" y="3267000"/>
            <a:ext cx="29048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0"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11" name="PlaceHolder 3"/>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90720"/>
            <a:ext cx="9071640" cy="4390200"/>
          </a:xfrm>
          <a:prstGeom prst="rect">
            <a:avLst/>
          </a:prstGeom>
        </p:spPr>
        <p:txBody>
          <a:bodyPr lIns="0" rIns="0" tIns="0" bIns="0" anchor="ctr"/>
          <a:p>
            <a:pPr algn="ctr"/>
            <a:endParaRPr b="1" lang="en-US" sz="3200" spc="-1" strike="noStrike">
              <a:solidFill>
                <a:srgbClr val="04617b"/>
              </a:solid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5"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16" name="PlaceHolder 3"/>
          <p:cNvSpPr>
            <a:spLocks noGrp="1"/>
          </p:cNvSpPr>
          <p:nvPr>
            <p:ph type="body"/>
          </p:nvPr>
        </p:nvSpPr>
        <p:spPr>
          <a:xfrm>
            <a:off x="502920" y="3267000"/>
            <a:ext cx="4402440" cy="1668240"/>
          </a:xfrm>
          <a:prstGeom prst="rect">
            <a:avLst/>
          </a:prstGeom>
        </p:spPr>
        <p:txBody>
          <a:bodyPr lIns="0" rIns="0" tIns="0" bIns="0">
            <a:normAutofit/>
          </a:bodyPr>
          <a:p>
            <a:endParaRPr b="0" lang="en-US" sz="2400" spc="-1" strike="noStrike">
              <a:latin typeface="Source Sans Pro"/>
            </a:endParaRPr>
          </a:p>
        </p:txBody>
      </p:sp>
      <p:sp>
        <p:nvSpPr>
          <p:cNvPr id="17" name="PlaceHolder 4"/>
          <p:cNvSpPr>
            <a:spLocks noGrp="1"/>
          </p:cNvSpPr>
          <p:nvPr>
            <p:ph type="body"/>
          </p:nvPr>
        </p:nvSpPr>
        <p:spPr>
          <a:xfrm>
            <a:off x="5126040" y="1440000"/>
            <a:ext cx="4402440" cy="349776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19" name="PlaceHolder 2"/>
          <p:cNvSpPr>
            <a:spLocks noGrp="1"/>
          </p:cNvSpPr>
          <p:nvPr>
            <p:ph type="body"/>
          </p:nvPr>
        </p:nvSpPr>
        <p:spPr>
          <a:xfrm>
            <a:off x="502920" y="1440000"/>
            <a:ext cx="4402440" cy="3497760"/>
          </a:xfrm>
          <a:prstGeom prst="rect">
            <a:avLst/>
          </a:prstGeom>
        </p:spPr>
        <p:txBody>
          <a:bodyPr lIns="0" rIns="0" tIns="0" bIns="0">
            <a:normAutofit/>
          </a:bodyPr>
          <a:p>
            <a:endParaRPr b="0" lang="en-US" sz="2400" spc="-1" strike="noStrike">
              <a:latin typeface="Source Sans Pro"/>
            </a:endParaRPr>
          </a:p>
        </p:txBody>
      </p:sp>
      <p:sp>
        <p:nvSpPr>
          <p:cNvPr id="20"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21" name="PlaceHolder 4"/>
          <p:cNvSpPr>
            <a:spLocks noGrp="1"/>
          </p:cNvSpPr>
          <p:nvPr>
            <p:ph type="body"/>
          </p:nvPr>
        </p:nvSpPr>
        <p:spPr>
          <a:xfrm>
            <a:off x="5126040" y="3267000"/>
            <a:ext cx="440244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90720"/>
            <a:ext cx="9071640" cy="946800"/>
          </a:xfrm>
          <a:prstGeom prst="rect">
            <a:avLst/>
          </a:prstGeom>
        </p:spPr>
        <p:txBody>
          <a:bodyPr lIns="0" rIns="0" tIns="0" bIns="0" anchor="b">
            <a:normAutofit/>
          </a:bodyPr>
          <a:p>
            <a:endParaRPr b="0" lang="en-US" sz="4500" spc="-1" strike="noStrike">
              <a:solidFill>
                <a:srgbClr val="ffffff"/>
              </a:solidFill>
              <a:latin typeface="Source Sans Pro Light"/>
            </a:endParaRPr>
          </a:p>
        </p:txBody>
      </p:sp>
      <p:sp>
        <p:nvSpPr>
          <p:cNvPr id="23" name="PlaceHolder 2"/>
          <p:cNvSpPr>
            <a:spLocks noGrp="1"/>
          </p:cNvSpPr>
          <p:nvPr>
            <p:ph type="body"/>
          </p:nvPr>
        </p:nvSpPr>
        <p:spPr>
          <a:xfrm>
            <a:off x="502920" y="1440000"/>
            <a:ext cx="4402440" cy="1668240"/>
          </a:xfrm>
          <a:prstGeom prst="rect">
            <a:avLst/>
          </a:prstGeom>
        </p:spPr>
        <p:txBody>
          <a:bodyPr lIns="0" rIns="0" tIns="0" bIns="0">
            <a:normAutofit/>
          </a:bodyPr>
          <a:p>
            <a:endParaRPr b="0" lang="en-US" sz="2400" spc="-1" strike="noStrike">
              <a:latin typeface="Source Sans Pro"/>
            </a:endParaRPr>
          </a:p>
        </p:txBody>
      </p:sp>
      <p:sp>
        <p:nvSpPr>
          <p:cNvPr id="24" name="PlaceHolder 3"/>
          <p:cNvSpPr>
            <a:spLocks noGrp="1"/>
          </p:cNvSpPr>
          <p:nvPr>
            <p:ph type="body"/>
          </p:nvPr>
        </p:nvSpPr>
        <p:spPr>
          <a:xfrm>
            <a:off x="5126040" y="1440000"/>
            <a:ext cx="4402440" cy="1668240"/>
          </a:xfrm>
          <a:prstGeom prst="rect">
            <a:avLst/>
          </a:prstGeom>
        </p:spPr>
        <p:txBody>
          <a:bodyPr lIns="0" rIns="0" tIns="0" bIns="0">
            <a:normAutofit/>
          </a:bodyPr>
          <a:p>
            <a:endParaRPr b="0" lang="en-US" sz="2400" spc="-1" strike="noStrike">
              <a:latin typeface="Source Sans Pro"/>
            </a:endParaRPr>
          </a:p>
        </p:txBody>
      </p:sp>
      <p:sp>
        <p:nvSpPr>
          <p:cNvPr id="25" name="PlaceHolder 4"/>
          <p:cNvSpPr>
            <a:spLocks noGrp="1"/>
          </p:cNvSpPr>
          <p:nvPr>
            <p:ph type="body"/>
          </p:nvPr>
        </p:nvSpPr>
        <p:spPr>
          <a:xfrm>
            <a:off x="502920" y="3267000"/>
            <a:ext cx="9021960" cy="1668240"/>
          </a:xfrm>
          <a:prstGeom prst="rect">
            <a:avLst/>
          </a:prstGeom>
        </p:spPr>
        <p:txBody>
          <a:bodyPr lIns="0" rIns="0" tIns="0" bIns="0">
            <a:normAutofit/>
          </a:bodyPr>
          <a:p>
            <a:endParaRPr b="0" lang="en-US" sz="24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73040" y="5165280"/>
            <a:ext cx="2348280" cy="391320"/>
          </a:xfrm>
          <a:prstGeom prst="rect">
            <a:avLst/>
          </a:prstGeom>
        </p:spPr>
        <p:txBody>
          <a:bodyPr lIns="0" rIns="0" tIns="0" bIns="0"/>
          <a:p>
            <a:r>
              <a:rPr b="0" lang="en-US" sz="2400" spc="-1" strike="noStrike">
                <a:solidFill>
                  <a:srgbClr val="dbf5f9"/>
                </a:solidFill>
                <a:latin typeface="Source Sans Pro"/>
              </a:rPr>
              <a:t>&lt;date/time&gt;</a:t>
            </a:r>
            <a:endParaRPr b="0" lang="en-US" sz="2400" spc="-1" strike="noStrike">
              <a:solidFill>
                <a:srgbClr val="dbf5f9"/>
              </a:solidFill>
              <a:latin typeface="Source Sans Pro"/>
            </a:endParaRPr>
          </a:p>
        </p:txBody>
      </p:sp>
      <p:sp>
        <p:nvSpPr>
          <p:cNvPr id="1" name="PlaceHolder 2"/>
          <p:cNvSpPr>
            <a:spLocks noGrp="1"/>
          </p:cNvSpPr>
          <p:nvPr>
            <p:ph type="ftr"/>
          </p:nvPr>
        </p:nvSpPr>
        <p:spPr>
          <a:xfrm>
            <a:off x="3416040" y="5165280"/>
            <a:ext cx="3194640" cy="391320"/>
          </a:xfrm>
          <a:prstGeom prst="rect">
            <a:avLst/>
          </a:prstGeom>
        </p:spPr>
        <p:txBody>
          <a:bodyPr lIns="0" rIns="0" tIns="0" bIns="0"/>
          <a:p>
            <a:pPr algn="ctr"/>
            <a:r>
              <a:rPr b="0" lang="en-US" sz="2400" spc="-1" strike="noStrike">
                <a:solidFill>
                  <a:srgbClr val="dbf5f9"/>
                </a:solidFill>
                <a:latin typeface="Source Sans Pro"/>
              </a:rPr>
              <a:t>&lt;footer&gt;</a:t>
            </a:r>
            <a:endParaRPr b="0" lang="en-US" sz="2400" spc="-1" strike="noStrike">
              <a:solidFill>
                <a:srgbClr val="dbf5f9"/>
              </a:solidFill>
              <a:latin typeface="Source Sans Pro"/>
            </a:endParaRPr>
          </a:p>
        </p:txBody>
      </p:sp>
      <p:sp>
        <p:nvSpPr>
          <p:cNvPr id="2" name="PlaceHolder 3"/>
          <p:cNvSpPr>
            <a:spLocks noGrp="1"/>
          </p:cNvSpPr>
          <p:nvPr>
            <p:ph type="sldNum"/>
          </p:nvPr>
        </p:nvSpPr>
        <p:spPr>
          <a:xfrm>
            <a:off x="7196040" y="5165280"/>
            <a:ext cx="2348280" cy="391320"/>
          </a:xfrm>
          <a:prstGeom prst="rect">
            <a:avLst/>
          </a:prstGeom>
        </p:spPr>
        <p:txBody>
          <a:bodyPr lIns="0" rIns="0" tIns="0" bIns="0"/>
          <a:p>
            <a:pPr algn="r"/>
            <a:fld id="{D3E65E93-E257-4DAD-BA6A-E4AD7999AD85}" type="slidenum">
              <a:rPr b="0" lang="en-US" sz="2400" spc="-1" strike="noStrike">
                <a:solidFill>
                  <a:srgbClr val="dbf5f9"/>
                </a:solidFill>
                <a:latin typeface="Source Sans Pro"/>
              </a:rPr>
              <a:t>&lt;number&gt;</a:t>
            </a:fld>
            <a:endParaRPr b="0" lang="en-US" sz="2400" spc="-1" strike="noStrike">
              <a:solidFill>
                <a:srgbClr val="dbf5f9"/>
              </a:solidFill>
              <a:latin typeface="Source Sans Pro"/>
            </a:endParaRPr>
          </a:p>
        </p:txBody>
      </p:sp>
      <p:sp>
        <p:nvSpPr>
          <p:cNvPr id="3" name="PlaceHolder 4"/>
          <p:cNvSpPr>
            <a:spLocks noGrp="1"/>
          </p:cNvSpPr>
          <p:nvPr>
            <p:ph type="title"/>
          </p:nvPr>
        </p:nvSpPr>
        <p:spPr>
          <a:xfrm>
            <a:off x="460800" y="225720"/>
            <a:ext cx="9071640" cy="3340080"/>
          </a:xfrm>
          <a:prstGeom prst="rect">
            <a:avLst/>
          </a:prstGeom>
        </p:spPr>
        <p:txBody>
          <a:bodyPr lIns="0" rIns="0" tIns="0" bIns="0" anchor="b">
            <a:normAutofit/>
          </a:bodyPr>
          <a:p>
            <a:r>
              <a:rPr b="0" lang="en-US" sz="6000" spc="-1" strike="noStrike">
                <a:solidFill>
                  <a:srgbClr val="04617b"/>
                </a:solidFill>
                <a:latin typeface="Source Sans Pro Light"/>
              </a:rPr>
              <a:t>Click to edit the title text format</a:t>
            </a:r>
            <a:endParaRPr b="0" lang="en-US" sz="6000" spc="-1" strike="noStrike">
              <a:solidFill>
                <a:srgbClr val="04617b"/>
              </a:solidFill>
              <a:latin typeface="Source Sans Pro Light"/>
            </a:endParaRPr>
          </a:p>
        </p:txBody>
      </p:sp>
      <p:sp>
        <p:nvSpPr>
          <p:cNvPr id="4" name="PlaceHolder 5"/>
          <p:cNvSpPr>
            <a:spLocks noGrp="1"/>
          </p:cNvSpPr>
          <p:nvPr>
            <p:ph type="body"/>
          </p:nvPr>
        </p:nvSpPr>
        <p:spPr>
          <a:xfrm>
            <a:off x="464400" y="3912120"/>
            <a:ext cx="9064440" cy="1162800"/>
          </a:xfrm>
          <a:prstGeom prst="rect">
            <a:avLst/>
          </a:prstGeom>
        </p:spPr>
        <p:txBody>
          <a:bodyPr lIns="0" rIns="0" tIns="0" bIns="0">
            <a:normAutofit/>
          </a:bodyPr>
          <a:p>
            <a:pPr marL="432000" indent="-324000">
              <a:spcAft>
                <a:spcPts val="924"/>
              </a:spcAft>
              <a:buClr>
                <a:srgbClr val="f49100"/>
              </a:buClr>
              <a:buSzPct val="45000"/>
              <a:buFont typeface="Wingdings" charset="2"/>
              <a:buChar char=""/>
            </a:pPr>
            <a:r>
              <a:rPr b="0" lang="en-US" sz="2100" spc="-1" strike="noStrike">
                <a:solidFill>
                  <a:srgbClr val="dbf5f9"/>
                </a:solidFill>
                <a:latin typeface="Source Sans Pro"/>
              </a:rPr>
              <a:t>Click to edit the outline text format</a:t>
            </a:r>
            <a:endParaRPr b="0" lang="en-US" sz="2100" spc="-1" strike="noStrike">
              <a:solidFill>
                <a:srgbClr val="dbf5f9"/>
              </a:solidFill>
              <a:latin typeface="Source Sans Pro"/>
            </a:endParaRPr>
          </a:p>
          <a:p>
            <a:pPr lvl="1" marL="864000" indent="-324000">
              <a:spcAft>
                <a:spcPts val="842"/>
              </a:spcAft>
              <a:buClr>
                <a:srgbClr val="f49100"/>
              </a:buClr>
              <a:buSzPct val="75000"/>
              <a:buFont typeface="Symbol" charset="2"/>
              <a:buChar char=""/>
            </a:pPr>
            <a:r>
              <a:rPr b="0" lang="en-US" sz="1650" spc="-1" strike="noStrike">
                <a:solidFill>
                  <a:srgbClr val="dbf5f9"/>
                </a:solidFill>
                <a:latin typeface="Source Sans Pro"/>
              </a:rPr>
              <a:t>Second Outline Level</a:t>
            </a:r>
            <a:endParaRPr b="0" lang="en-US" sz="1650" spc="-1" strike="noStrike">
              <a:solidFill>
                <a:srgbClr val="dbf5f9"/>
              </a:solidFill>
              <a:latin typeface="Source Sans Pro"/>
            </a:endParaRPr>
          </a:p>
          <a:p>
            <a:pPr lvl="2" marL="1296000" indent="-288000">
              <a:spcAft>
                <a:spcPts val="635"/>
              </a:spcAft>
              <a:buClr>
                <a:srgbClr val="f49100"/>
              </a:buClr>
              <a:buSzPct val="45000"/>
              <a:buFont typeface="Wingdings" charset="2"/>
              <a:buChar char=""/>
            </a:pPr>
            <a:r>
              <a:rPr b="0" lang="en-US" sz="1800" spc="-1" strike="noStrike">
                <a:solidFill>
                  <a:srgbClr val="dbf5f9"/>
                </a:solidFill>
                <a:latin typeface="Source Sans Pro"/>
              </a:rPr>
              <a:t>Third Outline Level</a:t>
            </a:r>
            <a:endParaRPr b="0" lang="en-US" sz="1800" spc="-1" strike="noStrike">
              <a:solidFill>
                <a:srgbClr val="dbf5f9"/>
              </a:solidFill>
              <a:latin typeface="Source Sans Pro"/>
            </a:endParaRPr>
          </a:p>
          <a:p>
            <a:pPr lvl="3" marL="1728000" indent="-216000">
              <a:spcAft>
                <a:spcPts val="422"/>
              </a:spcAft>
              <a:buClr>
                <a:srgbClr val="f49100"/>
              </a:buClr>
              <a:buSzPct val="75000"/>
              <a:buFont typeface="Symbol" charset="2"/>
              <a:buChar char=""/>
            </a:pPr>
            <a:r>
              <a:rPr b="0" lang="en-US" sz="1500" spc="-1" strike="noStrike">
                <a:solidFill>
                  <a:srgbClr val="dbf5f9"/>
                </a:solidFill>
                <a:latin typeface="Source Sans Pro"/>
              </a:rPr>
              <a:t>Fourth Outline Level</a:t>
            </a:r>
            <a:endParaRPr b="0" lang="en-US" sz="1500" spc="-1" strike="noStrike">
              <a:solidFill>
                <a:srgbClr val="dbf5f9"/>
              </a:solidFill>
              <a:latin typeface="Source Sans Pro"/>
            </a:endParaRPr>
          </a:p>
          <a:p>
            <a:pPr lvl="4" marL="2160000" indent="-216000">
              <a:spcAft>
                <a:spcPts val="210"/>
              </a:spcAft>
              <a:buClr>
                <a:srgbClr val="f49100"/>
              </a:buClr>
              <a:buSzPct val="45000"/>
              <a:buFont typeface="Wingdings" charset="2"/>
              <a:buChar char=""/>
            </a:pPr>
            <a:r>
              <a:rPr b="0" lang="en-US" sz="1500" spc="-1" strike="noStrike">
                <a:solidFill>
                  <a:srgbClr val="dbf5f9"/>
                </a:solidFill>
                <a:latin typeface="Source Sans Pro"/>
              </a:rPr>
              <a:t>Fifth Outline Level</a:t>
            </a:r>
            <a:endParaRPr b="0" lang="en-US" sz="1500" spc="-1" strike="noStrike">
              <a:solidFill>
                <a:srgbClr val="dbf5f9"/>
              </a:solidFill>
              <a:latin typeface="Source Sans Pro"/>
            </a:endParaRPr>
          </a:p>
          <a:p>
            <a:pPr lvl="5" marL="2592000" indent="-216000">
              <a:spcAft>
                <a:spcPts val="210"/>
              </a:spcAft>
              <a:buClr>
                <a:srgbClr val="f49100"/>
              </a:buClr>
              <a:buSzPct val="45000"/>
              <a:buFont typeface="Wingdings" charset="2"/>
              <a:buChar char=""/>
            </a:pPr>
            <a:r>
              <a:rPr b="0" lang="en-US" sz="1500" spc="-1" strike="noStrike">
                <a:solidFill>
                  <a:srgbClr val="dbf5f9"/>
                </a:solidFill>
                <a:latin typeface="Source Sans Pro"/>
              </a:rPr>
              <a:t>Sixth Outline Level</a:t>
            </a:r>
            <a:endParaRPr b="0" lang="en-US" sz="1500" spc="-1" strike="noStrike">
              <a:solidFill>
                <a:srgbClr val="dbf5f9"/>
              </a:solidFill>
              <a:latin typeface="Source Sans Pro"/>
            </a:endParaRPr>
          </a:p>
          <a:p>
            <a:pPr lvl="6" marL="3024000" indent="-216000">
              <a:spcAft>
                <a:spcPts val="210"/>
              </a:spcAft>
              <a:buClr>
                <a:srgbClr val="f49100"/>
              </a:buClr>
              <a:buSzPct val="45000"/>
              <a:buFont typeface="Wingdings" charset="2"/>
              <a:buChar char=""/>
            </a:pPr>
            <a:r>
              <a:rPr b="0" lang="en-US" sz="1500" spc="-1" strike="noStrike">
                <a:solidFill>
                  <a:srgbClr val="dbf5f9"/>
                </a:solidFill>
                <a:latin typeface="Source Sans Pro"/>
              </a:rPr>
              <a:t>Seventh Outline Level</a:t>
            </a:r>
            <a:endParaRPr b="0" lang="en-US" sz="15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2920" y="90720"/>
            <a:ext cx="9071640" cy="946800"/>
          </a:xfrm>
          <a:prstGeom prst="rect">
            <a:avLst/>
          </a:prstGeom>
        </p:spPr>
        <p:txBody>
          <a:bodyPr lIns="0" rIns="0" tIns="0" bIns="0" anchor="b">
            <a:normAutofit/>
          </a:bodyPr>
          <a:p>
            <a:r>
              <a:rPr b="0" lang="en-US" sz="4500" spc="-1" strike="noStrike">
                <a:solidFill>
                  <a:srgbClr val="ffffff"/>
                </a:solidFill>
                <a:latin typeface="Source Sans Pro Light"/>
              </a:rPr>
              <a:t>Click to edit the title text format</a:t>
            </a:r>
            <a:endParaRPr b="0" lang="en-US" sz="4500" spc="-1" strike="noStrike">
              <a:solidFill>
                <a:srgbClr val="ffffff"/>
              </a:solidFill>
              <a:latin typeface="Source Sans Pro Light"/>
            </a:endParaRPr>
          </a:p>
        </p:txBody>
      </p:sp>
      <p:sp>
        <p:nvSpPr>
          <p:cNvPr id="42" name="PlaceHolder 2"/>
          <p:cNvSpPr>
            <a:spLocks noGrp="1"/>
          </p:cNvSpPr>
          <p:nvPr>
            <p:ph type="body"/>
          </p:nvPr>
        </p:nvSpPr>
        <p:spPr>
          <a:xfrm>
            <a:off x="502920" y="1440000"/>
            <a:ext cx="9021960" cy="3497760"/>
          </a:xfrm>
          <a:prstGeom prst="rect">
            <a:avLst/>
          </a:prstGeom>
        </p:spPr>
        <p:txBody>
          <a:bodyPr lIns="0" rIns="0" tIns="0" bIns="0">
            <a:normAutofit/>
          </a:bodyPr>
          <a:p>
            <a:pPr marL="432000" indent="-324000">
              <a:spcAft>
                <a:spcPts val="1054"/>
              </a:spcAft>
              <a:buClr>
                <a:srgbClr val="04617b"/>
              </a:buClr>
              <a:buSzPct val="45000"/>
              <a:buFont typeface="Wingdings" charset="2"/>
              <a:buChar char=""/>
            </a:pPr>
            <a:r>
              <a:rPr b="0" lang="en-US" sz="2400" spc="-1" strike="noStrike">
                <a:latin typeface="Source Sans Pro"/>
              </a:rPr>
              <a:t>Click to edit the outline text format</a:t>
            </a:r>
            <a:endParaRPr b="0" lang="en-US" sz="2400" spc="-1" strike="noStrike">
              <a:latin typeface="Source Sans Pro"/>
            </a:endParaRPr>
          </a:p>
          <a:p>
            <a:pPr lvl="1" marL="864000" indent="-324000">
              <a:spcAft>
                <a:spcPts val="842"/>
              </a:spcAft>
              <a:buClr>
                <a:srgbClr val="04617b"/>
              </a:buClr>
              <a:buSzPct val="75000"/>
              <a:buFont typeface="Symbol" charset="2"/>
              <a:buChar char=""/>
            </a:pPr>
            <a:r>
              <a:rPr b="0" lang="en-US" sz="2100" spc="-1" strike="noStrike">
                <a:latin typeface="Source Sans Pro"/>
              </a:rPr>
              <a:t>Second Outline Level</a:t>
            </a:r>
            <a:endParaRPr b="0" lang="en-US" sz="2100" spc="-1" strike="noStrike">
              <a:latin typeface="Source Sans Pro"/>
            </a:endParaRPr>
          </a:p>
          <a:p>
            <a:pPr lvl="2" marL="1296000" indent="-288000">
              <a:spcAft>
                <a:spcPts val="635"/>
              </a:spcAft>
              <a:buClr>
                <a:srgbClr val="04617b"/>
              </a:buClr>
              <a:buSzPct val="45000"/>
              <a:buFont typeface="Wingdings" charset="2"/>
              <a:buChar char=""/>
            </a:pPr>
            <a:r>
              <a:rPr b="0" lang="en-US" sz="1800" spc="-1" strike="noStrike">
                <a:latin typeface="Source Sans Pro"/>
              </a:rPr>
              <a:t>Third Outline Level</a:t>
            </a:r>
            <a:endParaRPr b="0" lang="en-US" sz="1800" spc="-1" strike="noStrike">
              <a:latin typeface="Source Sans Pro"/>
            </a:endParaRPr>
          </a:p>
          <a:p>
            <a:pPr lvl="3" marL="1728000" indent="-216000">
              <a:spcAft>
                <a:spcPts val="422"/>
              </a:spcAft>
              <a:buClr>
                <a:srgbClr val="04617b"/>
              </a:buClr>
              <a:buSzPct val="75000"/>
              <a:buFont typeface="Symbol" charset="2"/>
              <a:buChar char=""/>
            </a:pPr>
            <a:r>
              <a:rPr b="0" lang="en-US" sz="1800" spc="-1" strike="noStrike">
                <a:latin typeface="Source Sans Pro"/>
              </a:rPr>
              <a:t>Fourth Outline Level</a:t>
            </a:r>
            <a:endParaRPr b="0" lang="en-US" sz="1800" spc="-1" strike="noStrike">
              <a:latin typeface="Source Sans Pro"/>
            </a:endParaRPr>
          </a:p>
          <a:p>
            <a:pPr lvl="4" marL="2160000" indent="-216000">
              <a:spcAft>
                <a:spcPts val="210"/>
              </a:spcAft>
              <a:buClr>
                <a:srgbClr val="04617b"/>
              </a:buClr>
              <a:buSzPct val="45000"/>
              <a:buFont typeface="Wingdings" charset="2"/>
              <a:buChar char=""/>
            </a:pPr>
            <a:r>
              <a:rPr b="0" lang="en-US" sz="1800" spc="-1" strike="noStrike">
                <a:latin typeface="Source Sans Pro"/>
              </a:rPr>
              <a:t>Fifth Outline Level</a:t>
            </a:r>
            <a:endParaRPr b="0" lang="en-US" sz="1800" spc="-1" strike="noStrike">
              <a:latin typeface="Source Sans Pro"/>
            </a:endParaRPr>
          </a:p>
          <a:p>
            <a:pPr lvl="5" marL="2592000" indent="-216000">
              <a:spcAft>
                <a:spcPts val="210"/>
              </a:spcAft>
              <a:buClr>
                <a:srgbClr val="04617b"/>
              </a:buClr>
              <a:buSzPct val="45000"/>
              <a:buFont typeface="Wingdings" charset="2"/>
              <a:buChar char=""/>
            </a:pPr>
            <a:r>
              <a:rPr b="0" lang="en-US" sz="1800" spc="-1" strike="noStrike">
                <a:latin typeface="Source Sans Pro"/>
              </a:rPr>
              <a:t>Sixth Outline Level</a:t>
            </a:r>
            <a:endParaRPr b="0" lang="en-US" sz="1800" spc="-1" strike="noStrike">
              <a:latin typeface="Source Sans Pro"/>
            </a:endParaRPr>
          </a:p>
          <a:p>
            <a:pPr lvl="6" marL="3024000" indent="-216000">
              <a:spcAft>
                <a:spcPts val="210"/>
              </a:spcAft>
              <a:buClr>
                <a:srgbClr val="04617b"/>
              </a:buClr>
              <a:buSzPct val="45000"/>
              <a:buFont typeface="Wingdings" charset="2"/>
              <a:buChar char=""/>
            </a:pPr>
            <a:r>
              <a:rPr b="0" lang="en-US" sz="1800" spc="-1" strike="noStrike">
                <a:latin typeface="Source Sans Pro"/>
              </a:rPr>
              <a:t>Seventh Outline Level</a:t>
            </a:r>
            <a:endParaRPr b="0" lang="en-US" sz="1800" spc="-1" strike="noStrike">
              <a:latin typeface="Source Sans Pro"/>
            </a:endParaRPr>
          </a:p>
        </p:txBody>
      </p:sp>
      <p:sp>
        <p:nvSpPr>
          <p:cNvPr id="43" name="PlaceHolder 3"/>
          <p:cNvSpPr>
            <a:spLocks noGrp="1"/>
          </p:cNvSpPr>
          <p:nvPr>
            <p:ph type="dt"/>
          </p:nvPr>
        </p:nvSpPr>
        <p:spPr>
          <a:xfrm>
            <a:off x="502920" y="5165280"/>
            <a:ext cx="2348280" cy="391320"/>
          </a:xfrm>
          <a:prstGeom prst="rect">
            <a:avLst/>
          </a:prstGeom>
        </p:spPr>
        <p:txBody>
          <a:bodyPr lIns="0" rIns="0" tIns="0" bIns="0"/>
          <a:p>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4" name="PlaceHolder 4"/>
          <p:cNvSpPr>
            <a:spLocks noGrp="1"/>
          </p:cNvSpPr>
          <p:nvPr>
            <p:ph type="ftr"/>
          </p:nvPr>
        </p:nvSpPr>
        <p:spPr>
          <a:xfrm>
            <a:off x="3446280" y="5165280"/>
            <a:ext cx="3195000" cy="391320"/>
          </a:xfrm>
          <a:prstGeom prst="rect">
            <a:avLst/>
          </a:prstGeom>
        </p:spPr>
        <p:txBody>
          <a:bodyPr lIns="0" rIns="0" tIns="0" bIns="0"/>
          <a:p>
            <a:pPr algn="ct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5" name="PlaceHolder 5"/>
          <p:cNvSpPr>
            <a:spLocks noGrp="1"/>
          </p:cNvSpPr>
          <p:nvPr>
            <p:ph type="sldNum"/>
          </p:nvPr>
        </p:nvSpPr>
        <p:spPr>
          <a:xfrm>
            <a:off x="7226280" y="5165280"/>
            <a:ext cx="2348280" cy="391320"/>
          </a:xfrm>
          <a:prstGeom prst="rect">
            <a:avLst/>
          </a:prstGeom>
        </p:spPr>
        <p:txBody>
          <a:bodyPr lIns="0" rIns="0" tIns="0" bIns="0"/>
          <a:p>
            <a:pPr algn="r"/>
            <a:fld id="{8C59064C-6E70-4F45-AE8E-0252621B04B0}" type="slidenum">
              <a:rPr b="0" lang="en-US" sz="2400" spc="-1" strike="noStrike">
                <a:solidFill>
                  <a:srgbClr val="484848"/>
                </a:solidFill>
                <a:latin typeface="Source Sans Pro"/>
              </a:rPr>
              <a:t>1</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2920" y="225720"/>
            <a:ext cx="9071640" cy="946800"/>
          </a:xfrm>
          <a:prstGeom prst="rect">
            <a:avLst/>
          </a:prstGeom>
        </p:spPr>
        <p:txBody>
          <a:bodyPr lIns="0" rIns="0" tIns="0" bIns="0" anchor="ctr">
            <a:normAutofit/>
          </a:bodyPr>
          <a:p>
            <a:r>
              <a:rPr b="0" lang="en-US" sz="4500" spc="-1" strike="noStrike">
                <a:solidFill>
                  <a:srgbClr val="04617b"/>
                </a:solidFill>
                <a:latin typeface="Source Sans Pro Light"/>
              </a:rPr>
              <a:t>Click to edit the title text format</a:t>
            </a:r>
            <a:endParaRPr b="0" lang="en-US" sz="4500" spc="-1" strike="noStrike">
              <a:solidFill>
                <a:srgbClr val="04617b"/>
              </a:solidFill>
              <a:latin typeface="Source Sans Pro Light"/>
            </a:endParaRPr>
          </a:p>
        </p:txBody>
      </p:sp>
      <p:sp>
        <p:nvSpPr>
          <p:cNvPr id="83" name="PlaceHolder 2"/>
          <p:cNvSpPr>
            <a:spLocks noGrp="1"/>
          </p:cNvSpPr>
          <p:nvPr>
            <p:ph type="body"/>
          </p:nvPr>
        </p:nvSpPr>
        <p:spPr>
          <a:xfrm>
            <a:off x="502920" y="1371600"/>
            <a:ext cx="9099000" cy="4046400"/>
          </a:xfrm>
          <a:prstGeom prst="rect">
            <a:avLst/>
          </a:prstGeom>
        </p:spPr>
        <p:txBody>
          <a:bodyPr lIns="0" rIns="0" tIns="0" bIns="0">
            <a:normAutofit/>
          </a:bodyPr>
          <a:p>
            <a:pPr marL="432000" indent="-324000">
              <a:spcAft>
                <a:spcPts val="1057"/>
              </a:spcAft>
              <a:buClr>
                <a:srgbClr val="04617b"/>
              </a:buClr>
              <a:buSzPct val="45000"/>
              <a:buFont typeface="Wingdings" charset="2"/>
              <a:buChar char=""/>
            </a:pPr>
            <a:r>
              <a:rPr b="0" lang="en-US" sz="2400" spc="-1" strike="noStrike">
                <a:latin typeface="Source Sans Pro"/>
              </a:rPr>
              <a:t>Click to edit the outline text format</a:t>
            </a:r>
            <a:endParaRPr b="0" lang="en-US" sz="2400" spc="-1" strike="noStrike">
              <a:latin typeface="Source Sans Pro"/>
            </a:endParaRPr>
          </a:p>
          <a:p>
            <a:pPr lvl="1" marL="864000" indent="-324000">
              <a:spcAft>
                <a:spcPts val="842"/>
              </a:spcAft>
              <a:buClr>
                <a:srgbClr val="04617b"/>
              </a:buClr>
              <a:buSzPct val="75000"/>
              <a:buFont typeface="Symbol" charset="2"/>
              <a:buChar char=""/>
            </a:pPr>
            <a:r>
              <a:rPr b="0" lang="en-US" sz="2100" spc="-1" strike="noStrike">
                <a:latin typeface="Source Sans Pro"/>
              </a:rPr>
              <a:t>Second Outline Level</a:t>
            </a:r>
            <a:endParaRPr b="0" lang="en-US" sz="2100" spc="-1" strike="noStrike">
              <a:latin typeface="Source Sans Pro"/>
            </a:endParaRPr>
          </a:p>
          <a:p>
            <a:pPr lvl="2" marL="1296000" indent="-288000">
              <a:spcAft>
                <a:spcPts val="635"/>
              </a:spcAft>
              <a:buClr>
                <a:srgbClr val="04617b"/>
              </a:buClr>
              <a:buSzPct val="45000"/>
              <a:buFont typeface="Wingdings" charset="2"/>
              <a:buChar char=""/>
            </a:pPr>
            <a:r>
              <a:rPr b="0" lang="en-US" sz="1800" spc="-1" strike="noStrike">
                <a:latin typeface="Source Sans Pro"/>
              </a:rPr>
              <a:t>Third Outline Level</a:t>
            </a:r>
            <a:endParaRPr b="0" lang="en-US" sz="1800" spc="-1" strike="noStrike">
              <a:latin typeface="Source Sans Pro"/>
            </a:endParaRPr>
          </a:p>
          <a:p>
            <a:pPr lvl="3" marL="1728000" indent="-216000">
              <a:spcAft>
                <a:spcPts val="422"/>
              </a:spcAft>
              <a:buClr>
                <a:srgbClr val="04617b"/>
              </a:buClr>
              <a:buSzPct val="75000"/>
              <a:buFont typeface="Symbol" charset="2"/>
              <a:buChar char=""/>
            </a:pPr>
            <a:r>
              <a:rPr b="0" lang="en-US" sz="1800" spc="-1" strike="noStrike">
                <a:latin typeface="Source Sans Pro"/>
              </a:rPr>
              <a:t>Fourth Outline Level</a:t>
            </a:r>
            <a:endParaRPr b="0" lang="en-US" sz="1800" spc="-1" strike="noStrike">
              <a:latin typeface="Source Sans Pro"/>
            </a:endParaRPr>
          </a:p>
          <a:p>
            <a:pPr lvl="4" marL="2160000" indent="-216000">
              <a:spcAft>
                <a:spcPts val="210"/>
              </a:spcAft>
              <a:buClr>
                <a:srgbClr val="04617b"/>
              </a:buClr>
              <a:buSzPct val="45000"/>
              <a:buFont typeface="Wingdings" charset="2"/>
              <a:buChar char=""/>
            </a:pPr>
            <a:r>
              <a:rPr b="0" lang="en-US" sz="1800" spc="-1" strike="noStrike">
                <a:latin typeface="Source Sans Pro"/>
              </a:rPr>
              <a:t>Fifth Outline Level</a:t>
            </a:r>
            <a:endParaRPr b="0" lang="en-US" sz="1800" spc="-1" strike="noStrike">
              <a:latin typeface="Source Sans Pro"/>
            </a:endParaRPr>
          </a:p>
          <a:p>
            <a:pPr lvl="5" marL="2592000" indent="-216000">
              <a:spcAft>
                <a:spcPts val="210"/>
              </a:spcAft>
              <a:buClr>
                <a:srgbClr val="04617b"/>
              </a:buClr>
              <a:buSzPct val="45000"/>
              <a:buFont typeface="Wingdings" charset="2"/>
              <a:buChar char=""/>
            </a:pPr>
            <a:r>
              <a:rPr b="0" lang="en-US" sz="1800" spc="-1" strike="noStrike">
                <a:latin typeface="Source Sans Pro"/>
              </a:rPr>
              <a:t>Sixth Outline Level</a:t>
            </a:r>
            <a:endParaRPr b="0" lang="en-US" sz="1800" spc="-1" strike="noStrike">
              <a:latin typeface="Source Sans Pro"/>
            </a:endParaRPr>
          </a:p>
          <a:p>
            <a:pPr lvl="6" marL="3024000" indent="-216000">
              <a:spcAft>
                <a:spcPts val="210"/>
              </a:spcAft>
              <a:buClr>
                <a:srgbClr val="04617b"/>
              </a:buClr>
              <a:buSzPct val="45000"/>
              <a:buFont typeface="Wingdings" charset="2"/>
              <a:buChar char=""/>
            </a:pPr>
            <a:r>
              <a:rPr b="0" lang="en-US" sz="1800" spc="-1" strike="noStrike">
                <a:latin typeface="Source Sans Pro"/>
              </a:rPr>
              <a:t>Seventh Outline Level</a:t>
            </a:r>
            <a:endParaRPr b="0" lang="en-US" sz="1800" spc="-1" strike="noStrike">
              <a:latin typeface="Source Sans Pro"/>
            </a:endParaRPr>
          </a:p>
        </p:txBody>
      </p:sp>
      <p:sp>
        <p:nvSpPr>
          <p:cNvPr id="84" name="PlaceHolder 3"/>
          <p:cNvSpPr>
            <a:spLocks noGrp="1"/>
          </p:cNvSpPr>
          <p:nvPr>
            <p:ph type="dt"/>
          </p:nvPr>
        </p:nvSpPr>
        <p:spPr>
          <a:xfrm>
            <a:off x="502920" y="5120640"/>
            <a:ext cx="2348280" cy="391320"/>
          </a:xfrm>
          <a:prstGeom prst="rect">
            <a:avLst/>
          </a:prstGeom>
        </p:spPr>
        <p:txBody>
          <a:bodyPr lIns="0" rIns="0" tIns="0" bIns="0"/>
          <a:p>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85" name="PlaceHolder 4"/>
          <p:cNvSpPr>
            <a:spLocks noGrp="1"/>
          </p:cNvSpPr>
          <p:nvPr>
            <p:ph type="ftr"/>
          </p:nvPr>
        </p:nvSpPr>
        <p:spPr>
          <a:xfrm>
            <a:off x="3446280" y="5120640"/>
            <a:ext cx="3195000" cy="391320"/>
          </a:xfrm>
          <a:prstGeom prst="rect">
            <a:avLst/>
          </a:prstGeom>
        </p:spPr>
        <p:txBody>
          <a:bodyPr lIns="0" rIns="0" tIns="0" bIns="0"/>
          <a:p>
            <a:pPr algn="ct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86" name="PlaceHolder 5"/>
          <p:cNvSpPr>
            <a:spLocks noGrp="1"/>
          </p:cNvSpPr>
          <p:nvPr>
            <p:ph type="sldNum"/>
          </p:nvPr>
        </p:nvSpPr>
        <p:spPr>
          <a:xfrm>
            <a:off x="7719120" y="5120640"/>
            <a:ext cx="1893240" cy="391320"/>
          </a:xfrm>
          <a:prstGeom prst="rect">
            <a:avLst/>
          </a:prstGeom>
        </p:spPr>
        <p:txBody>
          <a:bodyPr lIns="0" rIns="0" tIns="0" bIns="0"/>
          <a:p>
            <a:pPr algn="r"/>
            <a:fld id="{39E5D3A4-EDE1-4D9E-88D5-87940AAB7A25}" type="slidenum">
              <a:rPr b="0" lang="en-US" sz="2400" spc="-1" strike="noStrike">
                <a:solidFill>
                  <a:srgbClr val="484848"/>
                </a:solidFill>
                <a:latin typeface="Source Sans Pro"/>
              </a:rPr>
              <a:t>1</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460800" y="225720"/>
            <a:ext cx="9071640" cy="3340080"/>
          </a:xfrm>
          <a:prstGeom prst="rect">
            <a:avLst/>
          </a:prstGeom>
          <a:noFill/>
          <a:ln>
            <a:noFill/>
          </a:ln>
        </p:spPr>
        <p:txBody>
          <a:bodyPr lIns="0" rIns="0" tIns="0" bIns="0" anchor="b">
            <a:normAutofit/>
          </a:bodyPr>
          <a:p>
            <a:r>
              <a:rPr b="0" lang="en-US" sz="6000" spc="-1" strike="noStrike">
                <a:solidFill>
                  <a:srgbClr val="04617b"/>
                </a:solidFill>
                <a:latin typeface="Source Sans Pro Light"/>
              </a:rPr>
              <a:t>Observer </a:t>
            </a:r>
            <a:br/>
            <a:r>
              <a:rPr b="0" lang="en-US" sz="6000" spc="-1" strike="noStrike">
                <a:solidFill>
                  <a:srgbClr val="04617b"/>
                </a:solidFill>
                <a:latin typeface="Source Sans Pro Light"/>
              </a:rPr>
              <a:t>Design Pattern</a:t>
            </a:r>
            <a:endParaRPr b="0" lang="en-US" sz="6000" spc="-1" strike="noStrike">
              <a:solidFill>
                <a:srgbClr val="04617b"/>
              </a:solidFill>
              <a:latin typeface="Source Sans Pro Light"/>
            </a:endParaRPr>
          </a:p>
        </p:txBody>
      </p:sp>
      <p:sp>
        <p:nvSpPr>
          <p:cNvPr id="124" name="TextShape 2"/>
          <p:cNvSpPr txBox="1"/>
          <p:nvPr/>
        </p:nvSpPr>
        <p:spPr>
          <a:xfrm>
            <a:off x="464400" y="3912120"/>
            <a:ext cx="9064440" cy="1162800"/>
          </a:xfrm>
          <a:prstGeom prst="rect">
            <a:avLst/>
          </a:prstGeom>
          <a:noFill/>
          <a:ln>
            <a:noFill/>
          </a:ln>
        </p:spPr>
        <p:txBody>
          <a:bodyPr lIns="0" rIns="0" tIns="0" bIns="0"/>
          <a:p>
            <a:r>
              <a:rPr b="1" lang="en-US" sz="2700" spc="-1" strike="noStrike">
                <a:solidFill>
                  <a:srgbClr val="dbf5f9"/>
                </a:solidFill>
                <a:latin typeface="Source Sans Pro"/>
              </a:rPr>
              <a:t>By</a:t>
            </a:r>
            <a:endParaRPr b="1" lang="en-US" sz="2700" spc="-1" strike="noStrike">
              <a:solidFill>
                <a:srgbClr val="dbf5f9"/>
              </a:solidFill>
              <a:latin typeface="Source Sans Pro"/>
            </a:endParaRPr>
          </a:p>
          <a:p>
            <a:r>
              <a:rPr b="1" lang="en-US" sz="2700" spc="-1" strike="noStrike">
                <a:solidFill>
                  <a:srgbClr val="dbf5f9"/>
                </a:solidFill>
                <a:latin typeface="Source Sans Pro"/>
              </a:rPr>
              <a:t>Muhammad Abdul-Fattah Nasr</a:t>
            </a:r>
            <a:endParaRPr b="1" lang="en-US" sz="2700" spc="-1" strike="noStrike">
              <a:solidFill>
                <a:srgbClr val="dbf5f9"/>
              </a:solidFill>
              <a:latin typeface="Source Sans Pro"/>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25" name="TextShape 1"/>
          <p:cNvSpPr txBox="1"/>
          <p:nvPr/>
        </p:nvSpPr>
        <p:spPr>
          <a:xfrm>
            <a:off x="502920" y="90720"/>
            <a:ext cx="9071640" cy="946800"/>
          </a:xfrm>
          <a:prstGeom prst="rect">
            <a:avLst/>
          </a:prstGeom>
          <a:noFill/>
          <a:ln>
            <a:noFill/>
          </a:ln>
        </p:spPr>
        <p:txBody>
          <a:bodyPr lIns="0" rIns="0" tIns="0" bIns="0" anchor="b">
            <a:normAutofit/>
          </a:bodyPr>
          <a:p>
            <a:r>
              <a:rPr b="0" lang="en-US" sz="4500" spc="-1" strike="noStrike">
                <a:solidFill>
                  <a:srgbClr val="ffffff"/>
                </a:solidFill>
                <a:latin typeface="Source Sans Pro Light"/>
              </a:rPr>
              <a:t>What’s Observer Pattern</a:t>
            </a:r>
            <a:endParaRPr b="0" lang="en-US" sz="4500" spc="-1" strike="noStrike">
              <a:solidFill>
                <a:srgbClr val="ffffff"/>
              </a:solidFill>
              <a:latin typeface="Source Sans Pro Light"/>
            </a:endParaRPr>
          </a:p>
        </p:txBody>
      </p:sp>
      <p:sp>
        <p:nvSpPr>
          <p:cNvPr id="126" name="TextShape 2"/>
          <p:cNvSpPr txBox="1"/>
          <p:nvPr/>
        </p:nvSpPr>
        <p:spPr>
          <a:xfrm>
            <a:off x="502920" y="1440000"/>
            <a:ext cx="9021960" cy="3497760"/>
          </a:xfrm>
          <a:prstGeom prst="rect">
            <a:avLst/>
          </a:prstGeom>
          <a:noFill/>
          <a:ln>
            <a:noFill/>
          </a:ln>
        </p:spPr>
        <p:txBody>
          <a:bodyPr lIns="0" rIns="0" tIns="0" bIns="0" anchor="ctr">
            <a:normAutofit/>
          </a:bodyPr>
          <a:p>
            <a:pPr algn="just">
              <a:spcAft>
                <a:spcPts val="1054"/>
              </a:spcAft>
            </a:pPr>
            <a:r>
              <a:rPr b="0" lang="en-US" sz="2400" spc="-1" strike="noStrike">
                <a:latin typeface="Source Sans Pro"/>
              </a:rPr>
              <a:t>Observer Pattern is one of the behavioral design pattern. Observer design pattern is useful when you are interested in the state of an object and want to get notified whenever there is any change. In observer pattern, the object that watch on the state of another object are called Observer and the object that is being watched is called Subject.</a:t>
            </a:r>
            <a:endParaRPr b="0" lang="en-US" sz="2400" spc="-1" strike="noStrike">
              <a:latin typeface="Source Sans Pro"/>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27" name="TextShape 1"/>
          <p:cNvSpPr txBox="1"/>
          <p:nvPr/>
        </p:nvSpPr>
        <p:spPr>
          <a:xfrm>
            <a:off x="502920" y="90720"/>
            <a:ext cx="9071640" cy="946800"/>
          </a:xfrm>
          <a:prstGeom prst="rect">
            <a:avLst/>
          </a:prstGeom>
          <a:noFill/>
          <a:ln>
            <a:noFill/>
          </a:ln>
        </p:spPr>
        <p:txBody>
          <a:bodyPr lIns="0" rIns="0" tIns="0" bIns="0" anchor="b">
            <a:normAutofit/>
          </a:bodyPr>
          <a:p>
            <a:r>
              <a:rPr b="0" lang="en-US" sz="4500" spc="-1" strike="noStrike">
                <a:solidFill>
                  <a:srgbClr val="ffffff"/>
                </a:solidFill>
                <a:latin typeface="Source Sans Pro Light"/>
              </a:rPr>
              <a:t>What’s Observer Pattern</a:t>
            </a:r>
            <a:endParaRPr b="0" lang="en-US" sz="4500" spc="-1" strike="noStrike">
              <a:solidFill>
                <a:srgbClr val="ffffff"/>
              </a:solidFill>
              <a:latin typeface="Source Sans Pro Light"/>
            </a:endParaRPr>
          </a:p>
        </p:txBody>
      </p:sp>
      <p:sp>
        <p:nvSpPr>
          <p:cNvPr id="128" name="TextShape 2"/>
          <p:cNvSpPr txBox="1"/>
          <p:nvPr/>
        </p:nvSpPr>
        <p:spPr>
          <a:xfrm>
            <a:off x="502920" y="1440000"/>
            <a:ext cx="9021960" cy="3497760"/>
          </a:xfrm>
          <a:prstGeom prst="rect">
            <a:avLst/>
          </a:prstGeom>
          <a:noFill/>
          <a:ln>
            <a:noFill/>
          </a:ln>
        </p:spPr>
        <p:txBody>
          <a:bodyPr lIns="0" rIns="0" tIns="0" bIns="0" anchor="ctr">
            <a:normAutofit/>
          </a:bodyPr>
          <a:p>
            <a:pPr marL="432000" indent="-324000" algn="just">
              <a:spcBef>
                <a:spcPts val="283"/>
              </a:spcBef>
              <a:spcAft>
                <a:spcPts val="1338"/>
              </a:spcAft>
              <a:buClr>
                <a:srgbClr val="04617b"/>
              </a:buClr>
              <a:buSzPct val="45000"/>
              <a:buFont typeface="Wingdings" charset="2"/>
              <a:buChar char=""/>
            </a:pPr>
            <a:r>
              <a:rPr b="0" lang="en-US" sz="2400" spc="-1" strike="noStrike">
                <a:latin typeface="Source Sans Pro"/>
              </a:rPr>
              <a:t>According to GoF, observer design pattern intent is;</a:t>
            </a:r>
            <a:endParaRPr b="0" lang="en-US" sz="2400" spc="-1" strike="noStrike">
              <a:latin typeface="Source Sans Pro"/>
              <a:ea typeface="Droid Sans"/>
            </a:endParaRPr>
          </a:p>
          <a:p>
            <a:pPr marL="432000" indent="-324000" algn="just">
              <a:spcBef>
                <a:spcPts val="283"/>
              </a:spcBef>
              <a:spcAft>
                <a:spcPts val="1338"/>
              </a:spcAft>
              <a:buClr>
                <a:srgbClr val="04617b"/>
              </a:buClr>
              <a:buSzPct val="45000"/>
              <a:buFont typeface="Wingdings" charset="2"/>
              <a:buChar char=""/>
            </a:pPr>
            <a:r>
              <a:rPr b="0" lang="en-US" sz="2400" spc="-1" strike="noStrike">
                <a:latin typeface="Source Sans Pro"/>
              </a:rPr>
              <a:t>“</a:t>
            </a:r>
            <a:r>
              <a:rPr b="0" lang="en-US" sz="2400" spc="-1" strike="noStrike">
                <a:latin typeface="Source Sans Pro"/>
              </a:rPr>
              <a:t>Define a one-to-many dependency between objects so that when one object changes state, all its dependents are notified and updated automatically”</a:t>
            </a:r>
            <a:endParaRPr b="0" lang="en-US" sz="2400" spc="-1" strike="noStrike">
              <a:latin typeface="Source Sans Pro"/>
              <a:ea typeface="Droid Sans"/>
            </a:endParaRPr>
          </a:p>
          <a:p>
            <a:pPr marL="432000" indent="-324000" algn="just">
              <a:spcBef>
                <a:spcPts val="283"/>
              </a:spcBef>
              <a:spcAft>
                <a:spcPts val="1338"/>
              </a:spcAft>
              <a:buClr>
                <a:srgbClr val="04617b"/>
              </a:buClr>
              <a:buSzPct val="45000"/>
              <a:buFont typeface="Wingdings" charset="2"/>
              <a:buChar char=""/>
            </a:pPr>
            <a:r>
              <a:rPr b="0" lang="en-US" sz="2400" spc="-1" strike="noStrike">
                <a:latin typeface="Source Sans Pro"/>
              </a:rPr>
              <a:t>Subject contains a list of observers to notify of any change in it’s state, so it should provide methods using which observers can register and unregister themselves. Subject also contain a method to notify all the observers of any change and either it can send the update while notifying the observer or it can provide another method to get the update.</a:t>
            </a:r>
            <a:endParaRPr b="0" lang="en-US" sz="2400" spc="-1" strike="noStrike">
              <a:latin typeface="Source Sans Pro"/>
              <a:ea typeface="Droid Sans"/>
            </a:endParaRPr>
          </a:p>
          <a:p>
            <a:pPr marL="432000" indent="-324000" algn="just">
              <a:spcBef>
                <a:spcPts val="283"/>
              </a:spcBef>
              <a:spcAft>
                <a:spcPts val="1338"/>
              </a:spcAft>
              <a:buClr>
                <a:srgbClr val="04617b"/>
              </a:buClr>
              <a:buSzPct val="45000"/>
              <a:buFont typeface="Wingdings" charset="2"/>
              <a:buChar char=""/>
            </a:pPr>
            <a:r>
              <a:rPr b="0" lang="en-US" sz="2400" spc="-1" strike="noStrike">
                <a:latin typeface="Source Sans Pro"/>
              </a:rPr>
              <a:t>Observer should have a method to set the object to watch and another method that will be used by Subject to notify them of any updates.</a:t>
            </a:r>
            <a:endParaRPr b="0" lang="en-US" sz="2400" spc="-1" strike="noStrike">
              <a:latin typeface="Source Sans Pro"/>
              <a:ea typeface="Droid San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02920" y="90720"/>
            <a:ext cx="9071640" cy="946800"/>
          </a:xfrm>
          <a:prstGeom prst="rect">
            <a:avLst/>
          </a:prstGeom>
          <a:noFill/>
          <a:ln>
            <a:noFill/>
          </a:ln>
        </p:spPr>
        <p:txBody>
          <a:bodyPr lIns="0" rIns="0" tIns="0" bIns="0" anchor="b">
            <a:normAutofit/>
          </a:bodyPr>
          <a:p>
            <a:r>
              <a:rPr b="0" lang="en-US" sz="4500" spc="-1" strike="noStrike">
                <a:solidFill>
                  <a:srgbClr val="ffffff"/>
                </a:solidFill>
                <a:latin typeface="Source Sans Pro Light"/>
              </a:rPr>
              <a:t>Observer Pattern Example</a:t>
            </a:r>
            <a:endParaRPr b="0" lang="en-US" sz="4500" spc="-1" strike="noStrike">
              <a:solidFill>
                <a:srgbClr val="ffffff"/>
              </a:solidFill>
              <a:latin typeface="Source Sans Pro Light"/>
            </a:endParaRPr>
          </a:p>
        </p:txBody>
      </p:sp>
      <p:pic>
        <p:nvPicPr>
          <p:cNvPr id="130" name="" descr=""/>
          <p:cNvPicPr/>
          <p:nvPr/>
        </p:nvPicPr>
        <p:blipFill>
          <a:blip r:embed="rId1"/>
          <a:stretch/>
        </p:blipFill>
        <p:spPr>
          <a:xfrm>
            <a:off x="1860840" y="1188720"/>
            <a:ext cx="6379200" cy="4482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02920" y="90720"/>
            <a:ext cx="9071640" cy="946800"/>
          </a:xfrm>
          <a:prstGeom prst="rect">
            <a:avLst/>
          </a:prstGeom>
          <a:noFill/>
          <a:ln>
            <a:noFill/>
          </a:ln>
        </p:spPr>
        <p:txBody>
          <a:bodyPr lIns="0" rIns="0" tIns="0" bIns="0" anchor="b">
            <a:normAutofit/>
          </a:bodyPr>
          <a:p>
            <a:r>
              <a:rPr b="0" lang="en-US" sz="4500" spc="-1" strike="noStrike">
                <a:solidFill>
                  <a:srgbClr val="ffffff"/>
                </a:solidFill>
                <a:latin typeface="Source Sans Pro Light"/>
              </a:rPr>
              <a:t>Drawbacks</a:t>
            </a:r>
            <a:endParaRPr b="0" lang="en-US" sz="4500" spc="-1" strike="noStrike">
              <a:solidFill>
                <a:srgbClr val="ffffff"/>
              </a:solidFill>
              <a:latin typeface="Source Sans Pro Light"/>
            </a:endParaRPr>
          </a:p>
        </p:txBody>
      </p:sp>
      <p:sp>
        <p:nvSpPr>
          <p:cNvPr id="132" name="TextShape 2"/>
          <p:cNvSpPr txBox="1"/>
          <p:nvPr/>
        </p:nvSpPr>
        <p:spPr>
          <a:xfrm>
            <a:off x="502920" y="1440000"/>
            <a:ext cx="9021960" cy="3497760"/>
          </a:xfrm>
          <a:prstGeom prst="rect">
            <a:avLst/>
          </a:prstGeom>
          <a:noFill/>
          <a:ln>
            <a:noFill/>
          </a:ln>
        </p:spPr>
        <p:txBody>
          <a:bodyPr lIns="0" rIns="0" tIns="0" bIns="0">
            <a:normAutofit/>
          </a:bodyPr>
          <a:p>
            <a:pPr marL="216000" indent="-216000" algn="just">
              <a:lnSpc>
                <a:spcPct val="100000"/>
              </a:lnSpc>
              <a:buClr>
                <a:srgbClr val="000000"/>
              </a:buClr>
              <a:buFont typeface="Wingdings" charset="2"/>
              <a:buChar char=""/>
            </a:pPr>
            <a:r>
              <a:rPr b="0" lang="en-US" sz="3200" spc="-1" strike="noStrike">
                <a:solidFill>
                  <a:srgbClr val="000000"/>
                </a:solidFill>
                <a:latin typeface="Calibri"/>
              </a:rPr>
              <a:t>It does not prevent  clients from accessing the underlying classes </a:t>
            </a:r>
            <a:endParaRPr b="0" lang="en-US" sz="3200" spc="-1" strike="noStrike">
              <a:latin typeface="Source Sans Pro"/>
            </a:endParaRPr>
          </a:p>
          <a:p>
            <a:pPr marL="216000" indent="-216000" algn="just">
              <a:lnSpc>
                <a:spcPct val="100000"/>
              </a:lnSpc>
              <a:buClr>
                <a:srgbClr val="000000"/>
              </a:buClr>
              <a:buFont typeface="Wingdings" charset="2"/>
              <a:buChar char=""/>
            </a:pPr>
            <a:r>
              <a:rPr b="0" lang="en-US" sz="3200" spc="-1" strike="noStrike">
                <a:solidFill>
                  <a:srgbClr val="000000"/>
                </a:solidFill>
                <a:latin typeface="Calibri"/>
              </a:rPr>
              <a:t>Note that Facade does not add any functionality, it just simplifies interfaces</a:t>
            </a:r>
            <a:endParaRPr b="0" lang="en-US" sz="3200" spc="-1" strike="noStrike">
              <a:latin typeface="Source Sans Pro"/>
            </a:endParaRPr>
          </a:p>
          <a:p>
            <a:pPr marL="216000" indent="-216000" algn="just">
              <a:lnSpc>
                <a:spcPct val="100000"/>
              </a:lnSpc>
              <a:buClr>
                <a:srgbClr val="000000"/>
              </a:buClr>
              <a:buFont typeface="Wingdings" charset="2"/>
              <a:buChar char=""/>
            </a:pPr>
            <a:endParaRPr b="0" lang="en-US" sz="3200" spc="-1" strike="noStrike">
              <a:latin typeface="Source Sans Pro"/>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2018-05-01T09:18:38Z</dcterms:created>
  <dc:creator/>
  <dc:description/>
  <dc:language>en-US</dc:language>
  <cp:lastModifiedBy/>
  <dcterms:modified xsi:type="dcterms:W3CDTF">2018-05-01T09:25:43Z</dcterms:modified>
  <cp:revision>6</cp:revision>
  <dc:subject/>
  <dc:title/>
</cp:coreProperties>
</file>