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228C-639F-C34C-883F-B0E9FEBC7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E" dirty="0"/>
              <a:t>Coursera Capestone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E717B-2D00-FF4E-B683-F1783E183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E" dirty="0"/>
              <a:t>Pharmacy Start Up Analysis</a:t>
            </a:r>
          </a:p>
        </p:txBody>
      </p:sp>
    </p:spTree>
    <p:extLst>
      <p:ext uri="{BB962C8B-B14F-4D97-AF65-F5344CB8AC3E}">
        <p14:creationId xmlns:p14="http://schemas.microsoft.com/office/powerpoint/2010/main" val="413617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533D-DE53-D348-AE6C-67AF55DC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Data Collection of different areas in london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D4CB73-5B30-D94A-847F-EF0D9E58F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800" y="2194800"/>
            <a:ext cx="572639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4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781D-D823-874A-8084-23B6DDBC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Exploring the venues in each area using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3875-433E-234A-9B63-298EC35A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All venues in the all the areas were explored</a:t>
            </a:r>
          </a:p>
          <a:p>
            <a:r>
              <a:rPr lang="en-AE" dirty="0"/>
              <a:t>Only specific catrgories were selected that would affect the chances of a Pharmacy business to succeed.</a:t>
            </a:r>
          </a:p>
          <a:p>
            <a:r>
              <a:rPr lang="en-AE" dirty="0"/>
              <a:t>These catrgories were used in a KNN analysis to cluster the areas into 5 clusters</a:t>
            </a:r>
          </a:p>
        </p:txBody>
      </p:sp>
    </p:spTree>
    <p:extLst>
      <p:ext uri="{BB962C8B-B14F-4D97-AF65-F5344CB8AC3E}">
        <p14:creationId xmlns:p14="http://schemas.microsoft.com/office/powerpoint/2010/main" val="202676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866E-0A00-B54B-BC03-8F92D456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The Selected Catrgories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4D43-D1F7-2E4B-9E51-67C0B8AD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E" dirty="0"/>
              <a:t>Pharmacy </a:t>
            </a:r>
            <a:r>
              <a:rPr lang="en-AE" dirty="0">
                <a:sym typeface="Wingdings" pitchFamily="2" charset="2"/>
              </a:rPr>
              <a:t> To check the size of competition in the area.</a:t>
            </a:r>
          </a:p>
          <a:p>
            <a:pPr marL="457200" indent="-457200">
              <a:buFont typeface="+mj-lt"/>
              <a:buAutoNum type="arabicPeriod"/>
            </a:pPr>
            <a:r>
              <a:rPr lang="en-AE" dirty="0">
                <a:sym typeface="Wingdings" pitchFamily="2" charset="2"/>
              </a:rPr>
              <a:t>Pubs / Bars / Gyms / Supermarkets / Hotels  Places that will increase the traffic in the area</a:t>
            </a:r>
          </a:p>
          <a:p>
            <a:pPr marL="457200" indent="-457200">
              <a:buFont typeface="+mj-lt"/>
              <a:buAutoNum type="arabicPeriod"/>
            </a:pPr>
            <a:r>
              <a:rPr lang="en-AE" dirty="0">
                <a:sym typeface="Wingdings" pitchFamily="2" charset="2"/>
              </a:rPr>
              <a:t>Train stations / Bus Stations / Metro Stations  Facilities that will make accessibiity easy to the area.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8999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DC7C-E35C-5B4E-A213-D45E1F39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KNN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681D-30D4-4841-BA99-A8C1E294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One hot encoding was done first to normalize the values and prepare for the KNN analysis</a:t>
            </a:r>
          </a:p>
          <a:p>
            <a:r>
              <a:rPr lang="en-AE" dirty="0"/>
              <a:t>5 clusters were used for the analysis</a:t>
            </a:r>
          </a:p>
          <a:p>
            <a:r>
              <a:rPr lang="en-AE" dirty="0"/>
              <a:t>A dataframe was created with the names of the areas and their 5 most common venues to help analyze each cluster.</a:t>
            </a:r>
          </a:p>
        </p:txBody>
      </p:sp>
    </p:spTree>
    <p:extLst>
      <p:ext uri="{BB962C8B-B14F-4D97-AF65-F5344CB8AC3E}">
        <p14:creationId xmlns:p14="http://schemas.microsoft.com/office/powerpoint/2010/main" val="236209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9062-1A8A-BB4C-B14C-DD89E654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F517-8687-4B45-AF09-A819A13F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E" dirty="0"/>
              <a:t>Clusters showing high number of categories that increase traffic and facilitate accessibility while limiting competition were chosen on which further analysis can be done to narrow them down further</a:t>
            </a:r>
          </a:p>
        </p:txBody>
      </p:sp>
    </p:spTree>
    <p:extLst>
      <p:ext uri="{BB962C8B-B14F-4D97-AF65-F5344CB8AC3E}">
        <p14:creationId xmlns:p14="http://schemas.microsoft.com/office/powerpoint/2010/main" val="63775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D0CD-7A88-5A4F-9F76-F43894A0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/>
          <a:lstStyle/>
          <a:p>
            <a:pPr algn="ctr"/>
            <a:r>
              <a:rPr lang="en-A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12147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197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Coursera Capestone Project</vt:lpstr>
      <vt:lpstr>Data Collection of different areas in london</vt:lpstr>
      <vt:lpstr>Exploring the venues in each area using foursquare</vt:lpstr>
      <vt:lpstr>The Selected Catrgories</vt:lpstr>
      <vt:lpstr>KNN Analysis</vt:lpstr>
      <vt:lpstr>Results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Capestone Project</dc:title>
  <dc:creator>Mina Makary</dc:creator>
  <cp:lastModifiedBy>Mina Makary</cp:lastModifiedBy>
  <cp:revision>2</cp:revision>
  <dcterms:created xsi:type="dcterms:W3CDTF">2020-05-02T16:44:54Z</dcterms:created>
  <dcterms:modified xsi:type="dcterms:W3CDTF">2020-05-02T17:00:20Z</dcterms:modified>
</cp:coreProperties>
</file>