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4"/>
    <p:sldMasterId id="2147483687"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spC8YgsmVDK53SxqJ8dWidCWr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1E0F86-6D5D-4E29-8516-3C1EC0E7D139}">
  <a:tblStyle styleId="{CD1E0F86-6D5D-4E29-8516-3C1EC0E7D13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417B0AE-7F93-415E-A32E-9770A4A3E3E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400" name="Google Shape;4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8aa6a51a8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g8aa6a51a80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491" name="Google Shape;491;g8aa6a51a80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pl-P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8aa6a51a80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g8aa6a51a80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500" name="Google Shape;500;g8aa6a51a80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pl-P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8933b5cd77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g8933b5cd77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g8933b5cd77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89d976258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g89d9762584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6" name="Google Shape;576;g89d9762584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8933b5cd7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g8933b5cd77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1" name="Google Shape;591;g8933b5cd77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406" name="Google Shape;4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89d976258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g89d976258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1" name="Google Shape;621;g89d9762584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8933b5cd7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g8933b5cd77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6" name="Google Shape;636;g8933b5cd77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89d976258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g89d9762584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1" name="Google Shape;651;g89d9762584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8933b5cd77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 name="Google Shape;667;g8933b5cd77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8" name="Google Shape;668;g8933b5cd77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89d9762584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g89d9762584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4" name="Google Shape;684;g89d9762584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89d976258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g89d9762584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9" name="Google Shape;699;g89d9762584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89d976258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g89d9762584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4" name="Google Shape;714;g89d9762584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89d9762584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g89d9762584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9" name="Google Shape;729;g89d9762584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pl-PL"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743" name="Google Shape;74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414" name="Google Shape;41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pl-P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424" name="Google Shape;4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pl-P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434" name="Google Shape;43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pl-P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443" name="Google Shape;4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pl-P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452" name="Google Shape;452;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pl-P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483" name="Google Shape;48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pl-P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Lines 2" showMasterSp="0">
  <p:cSld name="Title Slide Lines 2">
    <p:bg>
      <p:bgPr>
        <a:solidFill>
          <a:srgbClr val="DEDEDE"/>
        </a:solidFill>
      </p:bgPr>
    </p:bg>
    <p:spTree>
      <p:nvGrpSpPr>
        <p:cNvPr id="16" name="Shape 16"/>
        <p:cNvGrpSpPr/>
        <p:nvPr/>
      </p:nvGrpSpPr>
      <p:grpSpPr>
        <a:xfrm>
          <a:off x="0" y="0"/>
          <a:ext cx="0" cy="0"/>
          <a:chOff x="0" y="0"/>
          <a:chExt cx="0" cy="0"/>
        </a:xfrm>
      </p:grpSpPr>
      <p:grpSp>
        <p:nvGrpSpPr>
          <p:cNvPr id="17" name="Google Shape;17;p29"/>
          <p:cNvGrpSpPr/>
          <p:nvPr/>
        </p:nvGrpSpPr>
        <p:grpSpPr>
          <a:xfrm>
            <a:off x="0" y="0"/>
            <a:ext cx="12192000" cy="6858000"/>
            <a:chOff x="0" y="0"/>
            <a:chExt cx="12192000" cy="6858000"/>
          </a:xfrm>
        </p:grpSpPr>
        <p:sp>
          <p:nvSpPr>
            <p:cNvPr id="18" name="Google Shape;18;p29"/>
            <p:cNvSpPr/>
            <p:nvPr/>
          </p:nvSpPr>
          <p:spPr>
            <a:xfrm>
              <a:off x="0" y="0"/>
              <a:ext cx="12192000" cy="6858000"/>
            </a:xfrm>
            <a:custGeom>
              <a:rect b="b" l="l" r="r" t="t"/>
              <a:pathLst>
                <a:path extrusionOk="0" h="6858000" w="1219200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9" name="Google Shape;19;p29"/>
            <p:cNvPicPr preferRelativeResize="0"/>
            <p:nvPr/>
          </p:nvPicPr>
          <p:blipFill rotWithShape="1">
            <a:blip r:embed="rId2">
              <a:alphaModFix/>
            </a:blip>
            <a:srcRect b="0" l="0" r="0" t="0"/>
            <a:stretch/>
          </p:blipFill>
          <p:spPr>
            <a:xfrm>
              <a:off x="185139" y="5330952"/>
              <a:ext cx="1636776" cy="1351185"/>
            </a:xfrm>
            <a:prstGeom prst="rect">
              <a:avLst/>
            </a:prstGeom>
            <a:noFill/>
            <a:ln>
              <a:noFill/>
            </a:ln>
          </p:spPr>
        </p:pic>
      </p:grpSp>
      <p:sp>
        <p:nvSpPr>
          <p:cNvPr id="20" name="Google Shape;20;p29"/>
          <p:cNvSpPr txBox="1"/>
          <p:nvPr>
            <p:ph idx="1" type="subTitle"/>
          </p:nvPr>
        </p:nvSpPr>
        <p:spPr>
          <a:xfrm>
            <a:off x="442914" y="3713608"/>
            <a:ext cx="5473700" cy="594221"/>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1" name="Google Shape;21;p29"/>
          <p:cNvSpPr txBox="1"/>
          <p:nvPr>
            <p:ph type="ctrTitle"/>
          </p:nvPr>
        </p:nvSpPr>
        <p:spPr>
          <a:xfrm>
            <a:off x="442913" y="428623"/>
            <a:ext cx="7418387" cy="2011680"/>
          </a:xfrm>
          <a:prstGeom prst="rect">
            <a:avLst/>
          </a:prstGeom>
          <a:noFill/>
          <a:ln>
            <a:noFill/>
          </a:ln>
        </p:spPr>
        <p:txBody>
          <a:bodyPr anchorCtr="0" anchor="b" bIns="0" lIns="0" spcFirstLastPara="1" rIns="0" wrap="square" tIns="0">
            <a:noAutofit/>
          </a:bodyPr>
          <a:lstStyle>
            <a:lvl1pPr lvl="0" marR="0" algn="l">
              <a:lnSpc>
                <a:spcPct val="85000"/>
              </a:lnSpc>
              <a:spcBef>
                <a:spcPts val="0"/>
              </a:spcBef>
              <a:spcAft>
                <a:spcPts val="0"/>
              </a:spcAft>
              <a:buClr>
                <a:schemeClr val="dk1"/>
              </a:buClr>
              <a:buSzPts val="4500"/>
              <a:buFont typeface="Georgia"/>
              <a:buNone/>
              <a:defRPr b="0" i="0" sz="4500" u="none" cap="none" strike="noStrik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Content - Subtitle">
  <p:cSld name="One Column Content - Subtitle">
    <p:spTree>
      <p:nvGrpSpPr>
        <p:cNvPr id="69" name="Shape 69"/>
        <p:cNvGrpSpPr/>
        <p:nvPr/>
      </p:nvGrpSpPr>
      <p:grpSpPr>
        <a:xfrm>
          <a:off x="0" y="0"/>
          <a:ext cx="0" cy="0"/>
          <a:chOff x="0" y="0"/>
          <a:chExt cx="0" cy="0"/>
        </a:xfrm>
      </p:grpSpPr>
      <p:sp>
        <p:nvSpPr>
          <p:cNvPr id="70" name="Google Shape;70;p43"/>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71" name="Google Shape;71;p43"/>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3"/>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73" name="Google Shape;73;p43"/>
          <p:cNvSpPr txBox="1"/>
          <p:nvPr>
            <p:ph idx="2"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74" name="Google Shape;74;p43"/>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3"/>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Content Dark">
  <p:cSld name="One Column Content Dark">
    <p:bg>
      <p:bgPr>
        <a:solidFill>
          <a:srgbClr val="464646"/>
        </a:solidFill>
      </p:bgPr>
    </p:bg>
    <p:spTree>
      <p:nvGrpSpPr>
        <p:cNvPr id="76" name="Shape 76"/>
        <p:cNvGrpSpPr/>
        <p:nvPr/>
      </p:nvGrpSpPr>
      <p:grpSpPr>
        <a:xfrm>
          <a:off x="0" y="0"/>
          <a:ext cx="0" cy="0"/>
          <a:chOff x="0" y="0"/>
          <a:chExt cx="0" cy="0"/>
        </a:xfrm>
      </p:grpSpPr>
      <p:sp>
        <p:nvSpPr>
          <p:cNvPr id="77" name="Google Shape;77;p44"/>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800"/>
              <a:buNone/>
              <a:defRPr>
                <a:solidFill>
                  <a:schemeClr val="lt1"/>
                </a:solidFill>
              </a:defRPr>
            </a:lvl1pPr>
            <a:lvl2pPr indent="-228600" lvl="1" marL="914400" algn="l">
              <a:lnSpc>
                <a:spcPct val="100000"/>
              </a:lnSpc>
              <a:spcBef>
                <a:spcPts val="1200"/>
              </a:spcBef>
              <a:spcAft>
                <a:spcPts val="0"/>
              </a:spcAft>
              <a:buClr>
                <a:schemeClr val="lt1"/>
              </a:buClr>
              <a:buSzPts val="1600"/>
              <a:buNone/>
              <a:defRPr>
                <a:solidFill>
                  <a:schemeClr val="lt1"/>
                </a:solidFill>
              </a:defRPr>
            </a:lvl2pPr>
            <a:lvl3pPr indent="-330200" lvl="2" marL="1371600" algn="l">
              <a:lnSpc>
                <a:spcPct val="100000"/>
              </a:lnSpc>
              <a:spcBef>
                <a:spcPts val="600"/>
              </a:spcBef>
              <a:spcAft>
                <a:spcPts val="0"/>
              </a:spcAft>
              <a:buClr>
                <a:schemeClr val="lt1"/>
              </a:buClr>
              <a:buSzPts val="1600"/>
              <a:buChar char="•"/>
              <a:defRPr>
                <a:solidFill>
                  <a:schemeClr val="lt1"/>
                </a:solidFill>
              </a:defRPr>
            </a:lvl3pPr>
            <a:lvl4pPr indent="-330200" lvl="3" marL="1828800" algn="l">
              <a:lnSpc>
                <a:spcPct val="100000"/>
              </a:lnSpc>
              <a:spcBef>
                <a:spcPts val="600"/>
              </a:spcBef>
              <a:spcAft>
                <a:spcPts val="0"/>
              </a:spcAft>
              <a:buClr>
                <a:schemeClr val="lt1"/>
              </a:buClr>
              <a:buSzPts val="1600"/>
              <a:buChar char="–"/>
              <a:defRPr>
                <a:solidFill>
                  <a:schemeClr val="lt1"/>
                </a:solidFill>
              </a:defRPr>
            </a:lvl4pPr>
            <a:lvl5pPr indent="-330200" lvl="4" marL="2286000" algn="l">
              <a:lnSpc>
                <a:spcPct val="100000"/>
              </a:lnSpc>
              <a:spcBef>
                <a:spcPts val="600"/>
              </a:spcBef>
              <a:spcAft>
                <a:spcPts val="0"/>
              </a:spcAft>
              <a:buClr>
                <a:schemeClr val="lt1"/>
              </a:buClr>
              <a:buSzPts val="1600"/>
              <a:buChar char="•"/>
              <a:defRPr>
                <a:solidFill>
                  <a:schemeClr val="lt1"/>
                </a:solidFill>
              </a:defRPr>
            </a:lvl5pPr>
            <a:lvl6pPr indent="-330200" lvl="5" marL="2743200" algn="l">
              <a:lnSpc>
                <a:spcPct val="100000"/>
              </a:lnSpc>
              <a:spcBef>
                <a:spcPts val="600"/>
              </a:spcBef>
              <a:spcAft>
                <a:spcPts val="0"/>
              </a:spcAft>
              <a:buClr>
                <a:schemeClr val="lt1"/>
              </a:buClr>
              <a:buSzPts val="1600"/>
              <a:buChar char="–"/>
              <a:defRPr>
                <a:solidFill>
                  <a:schemeClr val="lt1"/>
                </a:solidFill>
              </a:defRPr>
            </a:lvl6pPr>
            <a:lvl7pPr indent="-330200" lvl="6" marL="3200400" algn="l">
              <a:lnSpc>
                <a:spcPct val="100000"/>
              </a:lnSpc>
              <a:spcBef>
                <a:spcPts val="600"/>
              </a:spcBef>
              <a:spcAft>
                <a:spcPts val="0"/>
              </a:spcAft>
              <a:buClr>
                <a:schemeClr val="lt1"/>
              </a:buClr>
              <a:buSzPts val="1600"/>
              <a:buChar char="•"/>
              <a:defRPr>
                <a:solidFill>
                  <a:schemeClr val="lt1"/>
                </a:solidFill>
              </a:defRPr>
            </a:lvl7pPr>
            <a:lvl8pPr indent="-330200" lvl="7" marL="3657600" algn="l">
              <a:lnSpc>
                <a:spcPct val="100000"/>
              </a:lnSpc>
              <a:spcBef>
                <a:spcPts val="600"/>
              </a:spcBef>
              <a:spcAft>
                <a:spcPts val="0"/>
              </a:spcAft>
              <a:buClr>
                <a:schemeClr val="lt1"/>
              </a:buClr>
              <a:buSzPts val="1600"/>
              <a:buChar char="–"/>
              <a:defRPr>
                <a:solidFill>
                  <a:schemeClr val="lt1"/>
                </a:solidFill>
              </a:defRPr>
            </a:lvl8pPr>
            <a:lvl9pPr indent="-330200" lvl="8" marL="4114800" algn="l">
              <a:lnSpc>
                <a:spcPct val="100000"/>
              </a:lnSpc>
              <a:spcBef>
                <a:spcPts val="600"/>
              </a:spcBef>
              <a:spcAft>
                <a:spcPts val="600"/>
              </a:spcAft>
              <a:buClr>
                <a:schemeClr val="lt1"/>
              </a:buClr>
              <a:buSzPts val="1600"/>
              <a:buChar char="•"/>
              <a:defRPr>
                <a:solidFill>
                  <a:schemeClr val="lt1"/>
                </a:solidFill>
              </a:defRPr>
            </a:lvl9pPr>
          </a:lstStyle>
          <a:p/>
        </p:txBody>
      </p:sp>
      <p:sp>
        <p:nvSpPr>
          <p:cNvPr id="78" name="Google Shape;78;p44"/>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lt1"/>
              </a:buClr>
              <a:buSzPts val="3200"/>
              <a:buFont typeface="Georgia"/>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4"/>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4"/>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4"/>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82" name="Shape 82"/>
        <p:cNvGrpSpPr/>
        <p:nvPr/>
      </p:nvGrpSpPr>
      <p:grpSpPr>
        <a:xfrm>
          <a:off x="0" y="0"/>
          <a:ext cx="0" cy="0"/>
          <a:chOff x="0" y="0"/>
          <a:chExt cx="0" cy="0"/>
        </a:xfrm>
      </p:grpSpPr>
      <p:sp>
        <p:nvSpPr>
          <p:cNvPr id="83" name="Google Shape;83;p45"/>
          <p:cNvSpPr txBox="1"/>
          <p:nvPr>
            <p:ph idx="1" type="body"/>
          </p:nvPr>
        </p:nvSpPr>
        <p:spPr>
          <a:xfrm>
            <a:off x="442913" y="2103438"/>
            <a:ext cx="5473700" cy="406876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84" name="Google Shape;84;p45"/>
          <p:cNvSpPr txBox="1"/>
          <p:nvPr>
            <p:ph idx="2" type="body"/>
          </p:nvPr>
        </p:nvSpPr>
        <p:spPr>
          <a:xfrm>
            <a:off x="6275388" y="2103438"/>
            <a:ext cx="54737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85" name="Google Shape;85;p45"/>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5"/>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87" name="Google Shape;87;p45"/>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5"/>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 Subtitle">
  <p:cSld name="Two Content - Subtitle">
    <p:spTree>
      <p:nvGrpSpPr>
        <p:cNvPr id="89" name="Shape 89"/>
        <p:cNvGrpSpPr/>
        <p:nvPr/>
      </p:nvGrpSpPr>
      <p:grpSpPr>
        <a:xfrm>
          <a:off x="0" y="0"/>
          <a:ext cx="0" cy="0"/>
          <a:chOff x="0" y="0"/>
          <a:chExt cx="0" cy="0"/>
        </a:xfrm>
      </p:grpSpPr>
      <p:sp>
        <p:nvSpPr>
          <p:cNvPr id="90" name="Google Shape;90;p46"/>
          <p:cNvSpPr txBox="1"/>
          <p:nvPr>
            <p:ph idx="1" type="body"/>
          </p:nvPr>
        </p:nvSpPr>
        <p:spPr>
          <a:xfrm>
            <a:off x="442913" y="2103438"/>
            <a:ext cx="5473700" cy="406876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91" name="Google Shape;91;p46"/>
          <p:cNvSpPr txBox="1"/>
          <p:nvPr>
            <p:ph idx="2" type="body"/>
          </p:nvPr>
        </p:nvSpPr>
        <p:spPr>
          <a:xfrm>
            <a:off x="6275388" y="2103437"/>
            <a:ext cx="5473699" cy="406876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92" name="Google Shape;92;p46"/>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6"/>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94" name="Google Shape;94;p46"/>
          <p:cNvSpPr txBox="1"/>
          <p:nvPr>
            <p:ph idx="3"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95" name="Google Shape;95;p46"/>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6"/>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and Image">
  <p:cSld name="Content and Image">
    <p:spTree>
      <p:nvGrpSpPr>
        <p:cNvPr id="97" name="Shape 97"/>
        <p:cNvGrpSpPr/>
        <p:nvPr/>
      </p:nvGrpSpPr>
      <p:grpSpPr>
        <a:xfrm>
          <a:off x="0" y="0"/>
          <a:ext cx="0" cy="0"/>
          <a:chOff x="0" y="0"/>
          <a:chExt cx="0" cy="0"/>
        </a:xfrm>
      </p:grpSpPr>
      <p:sp>
        <p:nvSpPr>
          <p:cNvPr id="98" name="Google Shape;98;p47"/>
          <p:cNvSpPr/>
          <p:nvPr>
            <p:ph idx="2" type="pic"/>
          </p:nvPr>
        </p:nvSpPr>
        <p:spPr>
          <a:xfrm>
            <a:off x="6096000" y="0"/>
            <a:ext cx="6096000" cy="685800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99" name="Google Shape;99;p47"/>
          <p:cNvSpPr txBox="1"/>
          <p:nvPr>
            <p:ph idx="1" type="body"/>
          </p:nvPr>
        </p:nvSpPr>
        <p:spPr>
          <a:xfrm>
            <a:off x="442913" y="2103438"/>
            <a:ext cx="5317807" cy="406876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00" name="Google Shape;100;p47"/>
          <p:cNvSpPr txBox="1"/>
          <p:nvPr>
            <p:ph type="title"/>
          </p:nvPr>
        </p:nvSpPr>
        <p:spPr>
          <a:xfrm>
            <a:off x="442913" y="432000"/>
            <a:ext cx="5317807"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7"/>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02" name="Google Shape;102;p47"/>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7"/>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and Image - Subtitle">
  <p:cSld name="Content and Image - Subtitle">
    <p:spTree>
      <p:nvGrpSpPr>
        <p:cNvPr id="104" name="Shape 104"/>
        <p:cNvGrpSpPr/>
        <p:nvPr/>
      </p:nvGrpSpPr>
      <p:grpSpPr>
        <a:xfrm>
          <a:off x="0" y="0"/>
          <a:ext cx="0" cy="0"/>
          <a:chOff x="0" y="0"/>
          <a:chExt cx="0" cy="0"/>
        </a:xfrm>
      </p:grpSpPr>
      <p:sp>
        <p:nvSpPr>
          <p:cNvPr id="105" name="Google Shape;105;p48"/>
          <p:cNvSpPr/>
          <p:nvPr>
            <p:ph idx="2" type="pic"/>
          </p:nvPr>
        </p:nvSpPr>
        <p:spPr>
          <a:xfrm>
            <a:off x="6096000" y="0"/>
            <a:ext cx="6096000" cy="685800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6" name="Google Shape;106;p48"/>
          <p:cNvSpPr txBox="1"/>
          <p:nvPr>
            <p:ph idx="1" type="body"/>
          </p:nvPr>
        </p:nvSpPr>
        <p:spPr>
          <a:xfrm>
            <a:off x="442913" y="2103438"/>
            <a:ext cx="5317807"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07" name="Google Shape;107;p48"/>
          <p:cNvSpPr txBox="1"/>
          <p:nvPr>
            <p:ph type="title"/>
          </p:nvPr>
        </p:nvSpPr>
        <p:spPr>
          <a:xfrm>
            <a:off x="442914" y="430514"/>
            <a:ext cx="5317806"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8"/>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09" name="Google Shape;109;p48"/>
          <p:cNvSpPr txBox="1"/>
          <p:nvPr>
            <p:ph idx="3" type="subTitle"/>
          </p:nvPr>
        </p:nvSpPr>
        <p:spPr>
          <a:xfrm>
            <a:off x="442912" y="933433"/>
            <a:ext cx="5317808"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110" name="Google Shape;110;p48"/>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8"/>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p:cSld name="Three Content">
    <p:spTree>
      <p:nvGrpSpPr>
        <p:cNvPr id="112" name="Shape 112"/>
        <p:cNvGrpSpPr/>
        <p:nvPr/>
      </p:nvGrpSpPr>
      <p:grpSpPr>
        <a:xfrm>
          <a:off x="0" y="0"/>
          <a:ext cx="0" cy="0"/>
          <a:chOff x="0" y="0"/>
          <a:chExt cx="0" cy="0"/>
        </a:xfrm>
      </p:grpSpPr>
      <p:sp>
        <p:nvSpPr>
          <p:cNvPr id="113" name="Google Shape;113;p49"/>
          <p:cNvSpPr txBox="1"/>
          <p:nvPr>
            <p:ph idx="1" type="body"/>
          </p:nvPr>
        </p:nvSpPr>
        <p:spPr>
          <a:xfrm>
            <a:off x="442913" y="2103438"/>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14" name="Google Shape;114;p49"/>
          <p:cNvSpPr txBox="1"/>
          <p:nvPr>
            <p:ph idx="2" type="body"/>
          </p:nvPr>
        </p:nvSpPr>
        <p:spPr>
          <a:xfrm>
            <a:off x="4332288" y="2103438"/>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15" name="Google Shape;115;p49"/>
          <p:cNvSpPr txBox="1"/>
          <p:nvPr>
            <p:ph idx="3" type="body"/>
          </p:nvPr>
        </p:nvSpPr>
        <p:spPr>
          <a:xfrm>
            <a:off x="8220076" y="2103438"/>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16" name="Google Shape;116;p49"/>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9"/>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18" name="Google Shape;118;p49"/>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9"/>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 Subtitle">
  <p:cSld name="Three Content - Subtitle">
    <p:spTree>
      <p:nvGrpSpPr>
        <p:cNvPr id="120" name="Shape 120"/>
        <p:cNvGrpSpPr/>
        <p:nvPr/>
      </p:nvGrpSpPr>
      <p:grpSpPr>
        <a:xfrm>
          <a:off x="0" y="0"/>
          <a:ext cx="0" cy="0"/>
          <a:chOff x="0" y="0"/>
          <a:chExt cx="0" cy="0"/>
        </a:xfrm>
      </p:grpSpPr>
      <p:sp>
        <p:nvSpPr>
          <p:cNvPr id="121" name="Google Shape;121;p50"/>
          <p:cNvSpPr txBox="1"/>
          <p:nvPr>
            <p:ph idx="1" type="body"/>
          </p:nvPr>
        </p:nvSpPr>
        <p:spPr>
          <a:xfrm>
            <a:off x="442913" y="2103439"/>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22" name="Google Shape;122;p50"/>
          <p:cNvSpPr txBox="1"/>
          <p:nvPr>
            <p:ph idx="2" type="body"/>
          </p:nvPr>
        </p:nvSpPr>
        <p:spPr>
          <a:xfrm>
            <a:off x="4332288" y="2103439"/>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23" name="Google Shape;123;p50"/>
          <p:cNvSpPr txBox="1"/>
          <p:nvPr>
            <p:ph idx="3" type="body"/>
          </p:nvPr>
        </p:nvSpPr>
        <p:spPr>
          <a:xfrm>
            <a:off x="8220076" y="2103439"/>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24" name="Google Shape;124;p50"/>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0"/>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26" name="Google Shape;126;p50"/>
          <p:cNvSpPr txBox="1"/>
          <p:nvPr>
            <p:ph idx="4"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127" name="Google Shape;127;p50"/>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0"/>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p:cSld name="Four Content">
    <p:spTree>
      <p:nvGrpSpPr>
        <p:cNvPr id="129" name="Shape 129"/>
        <p:cNvGrpSpPr/>
        <p:nvPr/>
      </p:nvGrpSpPr>
      <p:grpSpPr>
        <a:xfrm>
          <a:off x="0" y="0"/>
          <a:ext cx="0" cy="0"/>
          <a:chOff x="0" y="0"/>
          <a:chExt cx="0" cy="0"/>
        </a:xfrm>
      </p:grpSpPr>
      <p:sp>
        <p:nvSpPr>
          <p:cNvPr id="130" name="Google Shape;130;p51"/>
          <p:cNvSpPr txBox="1"/>
          <p:nvPr>
            <p:ph idx="1" type="body"/>
          </p:nvPr>
        </p:nvSpPr>
        <p:spPr>
          <a:xfrm>
            <a:off x="442913" y="2103438"/>
            <a:ext cx="25560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31" name="Google Shape;131;p51"/>
          <p:cNvSpPr txBox="1"/>
          <p:nvPr>
            <p:ph idx="2" type="body"/>
          </p:nvPr>
        </p:nvSpPr>
        <p:spPr>
          <a:xfrm>
            <a:off x="3360613" y="2103438"/>
            <a:ext cx="25560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32" name="Google Shape;132;p51"/>
          <p:cNvSpPr txBox="1"/>
          <p:nvPr>
            <p:ph idx="3" type="body"/>
          </p:nvPr>
        </p:nvSpPr>
        <p:spPr>
          <a:xfrm>
            <a:off x="6275388" y="2103438"/>
            <a:ext cx="25560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33" name="Google Shape;133;p51"/>
          <p:cNvSpPr txBox="1"/>
          <p:nvPr>
            <p:ph idx="4" type="body"/>
          </p:nvPr>
        </p:nvSpPr>
        <p:spPr>
          <a:xfrm>
            <a:off x="9190163" y="2103438"/>
            <a:ext cx="25560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34" name="Google Shape;134;p51"/>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1"/>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36" name="Google Shape;136;p51"/>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51"/>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 Subtitle">
  <p:cSld name="Four Content - Subtitle">
    <p:spTree>
      <p:nvGrpSpPr>
        <p:cNvPr id="138" name="Shape 138"/>
        <p:cNvGrpSpPr/>
        <p:nvPr/>
      </p:nvGrpSpPr>
      <p:grpSpPr>
        <a:xfrm>
          <a:off x="0" y="0"/>
          <a:ext cx="0" cy="0"/>
          <a:chOff x="0" y="0"/>
          <a:chExt cx="0" cy="0"/>
        </a:xfrm>
      </p:grpSpPr>
      <p:sp>
        <p:nvSpPr>
          <p:cNvPr id="139" name="Google Shape;139;p52"/>
          <p:cNvSpPr txBox="1"/>
          <p:nvPr>
            <p:ph idx="1" type="body"/>
          </p:nvPr>
        </p:nvSpPr>
        <p:spPr>
          <a:xfrm>
            <a:off x="442913" y="2103438"/>
            <a:ext cx="25560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40" name="Google Shape;140;p52"/>
          <p:cNvSpPr txBox="1"/>
          <p:nvPr>
            <p:ph idx="2" type="body"/>
          </p:nvPr>
        </p:nvSpPr>
        <p:spPr>
          <a:xfrm>
            <a:off x="3360613" y="2103438"/>
            <a:ext cx="25560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41" name="Google Shape;141;p52"/>
          <p:cNvSpPr txBox="1"/>
          <p:nvPr>
            <p:ph idx="3" type="body"/>
          </p:nvPr>
        </p:nvSpPr>
        <p:spPr>
          <a:xfrm>
            <a:off x="6275388" y="2103438"/>
            <a:ext cx="25560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42" name="Google Shape;142;p52"/>
          <p:cNvSpPr txBox="1"/>
          <p:nvPr>
            <p:ph idx="4" type="body"/>
          </p:nvPr>
        </p:nvSpPr>
        <p:spPr>
          <a:xfrm>
            <a:off x="9190163" y="2103438"/>
            <a:ext cx="25560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43" name="Google Shape;143;p52"/>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52"/>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45" name="Google Shape;145;p52"/>
          <p:cNvSpPr txBox="1"/>
          <p:nvPr>
            <p:ph idx="5"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146" name="Google Shape;146;p52"/>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2"/>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ull Content">
  <p:cSld name="2_Title and Full Content">
    <p:spTree>
      <p:nvGrpSpPr>
        <p:cNvPr id="22" name="Shape 22"/>
        <p:cNvGrpSpPr/>
        <p:nvPr/>
      </p:nvGrpSpPr>
      <p:grpSpPr>
        <a:xfrm>
          <a:off x="0" y="0"/>
          <a:ext cx="0" cy="0"/>
          <a:chOff x="0" y="0"/>
          <a:chExt cx="0" cy="0"/>
        </a:xfrm>
      </p:grpSpPr>
      <p:sp>
        <p:nvSpPr>
          <p:cNvPr id="23" name="Google Shape;23;p30"/>
          <p:cNvSpPr txBox="1"/>
          <p:nvPr>
            <p:ph type="title"/>
          </p:nvPr>
        </p:nvSpPr>
        <p:spPr>
          <a:xfrm>
            <a:off x="442914" y="432001"/>
            <a:ext cx="11306175" cy="1387275"/>
          </a:xfrm>
          <a:prstGeom prst="rect">
            <a:avLst/>
          </a:prstGeom>
          <a:noFill/>
          <a:ln>
            <a:noFill/>
          </a:ln>
        </p:spPr>
        <p:txBody>
          <a:bodyPr anchorCtr="0" anchor="t" bIns="0" lIns="0" spcFirstLastPara="1" rIns="0" wrap="square" tIns="0">
            <a:noAutofit/>
          </a:bodyPr>
          <a:lstStyle>
            <a:lvl1pPr lvl="0" marR="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4" name="Google Shape;24;p30"/>
          <p:cNvSpPr txBox="1"/>
          <p:nvPr>
            <p:ph idx="1" type="body"/>
          </p:nvPr>
        </p:nvSpPr>
        <p:spPr>
          <a:xfrm>
            <a:off x="442914" y="2103120"/>
            <a:ext cx="11306175" cy="4073843"/>
          </a:xfrm>
          <a:prstGeom prst="rect">
            <a:avLst/>
          </a:prstGeom>
          <a:noFill/>
          <a:ln>
            <a:noFill/>
          </a:ln>
        </p:spPr>
        <p:txBody>
          <a:bodyPr anchorCtr="0" anchor="t" bIns="0" lIns="0" spcFirstLastPara="1" rIns="0" wrap="square" tIns="0">
            <a:noAutofit/>
          </a:bodyPr>
          <a:lstStyle>
            <a:lvl1pPr indent="-330200" lvl="0" marL="457200" marR="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5" name="Google Shape;25;p30"/>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ve Content">
  <p:cSld name="Five Content">
    <p:spTree>
      <p:nvGrpSpPr>
        <p:cNvPr id="148" name="Shape 148"/>
        <p:cNvGrpSpPr/>
        <p:nvPr/>
      </p:nvGrpSpPr>
      <p:grpSpPr>
        <a:xfrm>
          <a:off x="0" y="0"/>
          <a:ext cx="0" cy="0"/>
          <a:chOff x="0" y="0"/>
          <a:chExt cx="0" cy="0"/>
        </a:xfrm>
      </p:grpSpPr>
      <p:sp>
        <p:nvSpPr>
          <p:cNvPr id="149" name="Google Shape;149;p53"/>
          <p:cNvSpPr txBox="1"/>
          <p:nvPr>
            <p:ph idx="1" type="body"/>
          </p:nvPr>
        </p:nvSpPr>
        <p:spPr>
          <a:xfrm>
            <a:off x="442913"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50" name="Google Shape;150;p53"/>
          <p:cNvSpPr txBox="1"/>
          <p:nvPr>
            <p:ph idx="2" type="body"/>
          </p:nvPr>
        </p:nvSpPr>
        <p:spPr>
          <a:xfrm>
            <a:off x="2777045"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51" name="Google Shape;151;p53"/>
          <p:cNvSpPr txBox="1"/>
          <p:nvPr>
            <p:ph idx="3" type="body"/>
          </p:nvPr>
        </p:nvSpPr>
        <p:spPr>
          <a:xfrm>
            <a:off x="5111177"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52" name="Google Shape;152;p53"/>
          <p:cNvSpPr txBox="1"/>
          <p:nvPr>
            <p:ph idx="4" type="body"/>
          </p:nvPr>
        </p:nvSpPr>
        <p:spPr>
          <a:xfrm>
            <a:off x="7445309"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53" name="Google Shape;153;p53"/>
          <p:cNvSpPr txBox="1"/>
          <p:nvPr>
            <p:ph idx="5" type="body"/>
          </p:nvPr>
        </p:nvSpPr>
        <p:spPr>
          <a:xfrm>
            <a:off x="9779443"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54" name="Google Shape;154;p53"/>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3"/>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56" name="Google Shape;156;p53"/>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53"/>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ve Content - Subtitle">
  <p:cSld name="Five Content - Subtitle">
    <p:spTree>
      <p:nvGrpSpPr>
        <p:cNvPr id="158" name="Shape 158"/>
        <p:cNvGrpSpPr/>
        <p:nvPr/>
      </p:nvGrpSpPr>
      <p:grpSpPr>
        <a:xfrm>
          <a:off x="0" y="0"/>
          <a:ext cx="0" cy="0"/>
          <a:chOff x="0" y="0"/>
          <a:chExt cx="0" cy="0"/>
        </a:xfrm>
      </p:grpSpPr>
      <p:sp>
        <p:nvSpPr>
          <p:cNvPr id="159" name="Google Shape;159;p54"/>
          <p:cNvSpPr txBox="1"/>
          <p:nvPr>
            <p:ph idx="1" type="body"/>
          </p:nvPr>
        </p:nvSpPr>
        <p:spPr>
          <a:xfrm>
            <a:off x="442913"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60" name="Google Shape;160;p54"/>
          <p:cNvSpPr txBox="1"/>
          <p:nvPr>
            <p:ph idx="2" type="body"/>
          </p:nvPr>
        </p:nvSpPr>
        <p:spPr>
          <a:xfrm>
            <a:off x="2777045"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61" name="Google Shape;161;p54"/>
          <p:cNvSpPr txBox="1"/>
          <p:nvPr>
            <p:ph idx="3" type="body"/>
          </p:nvPr>
        </p:nvSpPr>
        <p:spPr>
          <a:xfrm>
            <a:off x="5111177"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62" name="Google Shape;162;p54"/>
          <p:cNvSpPr txBox="1"/>
          <p:nvPr>
            <p:ph idx="4" type="body"/>
          </p:nvPr>
        </p:nvSpPr>
        <p:spPr>
          <a:xfrm>
            <a:off x="7445309"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63" name="Google Shape;163;p54"/>
          <p:cNvSpPr txBox="1"/>
          <p:nvPr>
            <p:ph idx="5" type="body"/>
          </p:nvPr>
        </p:nvSpPr>
        <p:spPr>
          <a:xfrm>
            <a:off x="9779443" y="2103438"/>
            <a:ext cx="1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164" name="Google Shape;164;p54"/>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4"/>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66" name="Google Shape;166;p54"/>
          <p:cNvSpPr txBox="1"/>
          <p:nvPr>
            <p:ph idx="6"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167" name="Google Shape;167;p54"/>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4"/>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Images">
  <p:cSld name="Three Images">
    <p:spTree>
      <p:nvGrpSpPr>
        <p:cNvPr id="169" name="Shape 169"/>
        <p:cNvGrpSpPr/>
        <p:nvPr/>
      </p:nvGrpSpPr>
      <p:grpSpPr>
        <a:xfrm>
          <a:off x="0" y="0"/>
          <a:ext cx="0" cy="0"/>
          <a:chOff x="0" y="0"/>
          <a:chExt cx="0" cy="0"/>
        </a:xfrm>
      </p:grpSpPr>
      <p:sp>
        <p:nvSpPr>
          <p:cNvPr id="170" name="Google Shape;170;p55"/>
          <p:cNvSpPr/>
          <p:nvPr>
            <p:ph idx="2" type="pic"/>
          </p:nvPr>
        </p:nvSpPr>
        <p:spPr>
          <a:xfrm>
            <a:off x="442912" y="2100263"/>
            <a:ext cx="3529013" cy="301752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71" name="Google Shape;171;p55"/>
          <p:cNvSpPr txBox="1"/>
          <p:nvPr>
            <p:ph idx="1" type="body"/>
          </p:nvPr>
        </p:nvSpPr>
        <p:spPr>
          <a:xfrm>
            <a:off x="442913" y="5280025"/>
            <a:ext cx="3529012" cy="8921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72" name="Google Shape;172;p55"/>
          <p:cNvSpPr/>
          <p:nvPr>
            <p:ph idx="3" type="pic"/>
          </p:nvPr>
        </p:nvSpPr>
        <p:spPr>
          <a:xfrm>
            <a:off x="4331494" y="2100263"/>
            <a:ext cx="3529013" cy="301752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73" name="Google Shape;173;p55"/>
          <p:cNvSpPr txBox="1"/>
          <p:nvPr>
            <p:ph idx="4" type="body"/>
          </p:nvPr>
        </p:nvSpPr>
        <p:spPr>
          <a:xfrm>
            <a:off x="4331495" y="5280025"/>
            <a:ext cx="3529012" cy="8921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74" name="Google Shape;174;p55"/>
          <p:cNvSpPr/>
          <p:nvPr>
            <p:ph idx="5" type="pic"/>
          </p:nvPr>
        </p:nvSpPr>
        <p:spPr>
          <a:xfrm>
            <a:off x="8220075" y="2100263"/>
            <a:ext cx="3529013" cy="301752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75" name="Google Shape;175;p55"/>
          <p:cNvSpPr txBox="1"/>
          <p:nvPr>
            <p:ph idx="6" type="body"/>
          </p:nvPr>
        </p:nvSpPr>
        <p:spPr>
          <a:xfrm>
            <a:off x="8220076" y="5280025"/>
            <a:ext cx="3529012" cy="8921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76" name="Google Shape;176;p55"/>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55"/>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78" name="Google Shape;178;p55"/>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55"/>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Images - Subtitle">
  <p:cSld name="Three Images - Subtitle">
    <p:spTree>
      <p:nvGrpSpPr>
        <p:cNvPr id="180" name="Shape 180"/>
        <p:cNvGrpSpPr/>
        <p:nvPr/>
      </p:nvGrpSpPr>
      <p:grpSpPr>
        <a:xfrm>
          <a:off x="0" y="0"/>
          <a:ext cx="0" cy="0"/>
          <a:chOff x="0" y="0"/>
          <a:chExt cx="0" cy="0"/>
        </a:xfrm>
      </p:grpSpPr>
      <p:sp>
        <p:nvSpPr>
          <p:cNvPr id="181" name="Google Shape;181;p56"/>
          <p:cNvSpPr/>
          <p:nvPr>
            <p:ph idx="2" type="pic"/>
          </p:nvPr>
        </p:nvSpPr>
        <p:spPr>
          <a:xfrm>
            <a:off x="442912" y="2100263"/>
            <a:ext cx="3529013" cy="301752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82" name="Google Shape;182;p56"/>
          <p:cNvSpPr txBox="1"/>
          <p:nvPr>
            <p:ph idx="1" type="body"/>
          </p:nvPr>
        </p:nvSpPr>
        <p:spPr>
          <a:xfrm>
            <a:off x="442913" y="5280025"/>
            <a:ext cx="3529012" cy="8921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83" name="Google Shape;183;p56"/>
          <p:cNvSpPr/>
          <p:nvPr>
            <p:ph idx="3" type="pic"/>
          </p:nvPr>
        </p:nvSpPr>
        <p:spPr>
          <a:xfrm>
            <a:off x="4331494" y="2100263"/>
            <a:ext cx="3529013" cy="301752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84" name="Google Shape;184;p56"/>
          <p:cNvSpPr txBox="1"/>
          <p:nvPr>
            <p:ph idx="4" type="body"/>
          </p:nvPr>
        </p:nvSpPr>
        <p:spPr>
          <a:xfrm>
            <a:off x="4331495" y="5280025"/>
            <a:ext cx="3529012" cy="8921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85" name="Google Shape;185;p56"/>
          <p:cNvSpPr/>
          <p:nvPr>
            <p:ph idx="5" type="pic"/>
          </p:nvPr>
        </p:nvSpPr>
        <p:spPr>
          <a:xfrm>
            <a:off x="8220075" y="2100263"/>
            <a:ext cx="3529013" cy="301752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86" name="Google Shape;186;p56"/>
          <p:cNvSpPr txBox="1"/>
          <p:nvPr>
            <p:ph idx="6" type="body"/>
          </p:nvPr>
        </p:nvSpPr>
        <p:spPr>
          <a:xfrm>
            <a:off x="8220076" y="5280025"/>
            <a:ext cx="3529012" cy="8921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87" name="Google Shape;187;p56"/>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56"/>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89" name="Google Shape;189;p56"/>
          <p:cNvSpPr txBox="1"/>
          <p:nvPr>
            <p:ph idx="7"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190" name="Google Shape;190;p56"/>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6"/>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Text Boxes for Icons">
  <p:cSld name="Four Text Boxes for Icons">
    <p:spTree>
      <p:nvGrpSpPr>
        <p:cNvPr id="192" name="Shape 192"/>
        <p:cNvGrpSpPr/>
        <p:nvPr/>
      </p:nvGrpSpPr>
      <p:grpSpPr>
        <a:xfrm>
          <a:off x="0" y="0"/>
          <a:ext cx="0" cy="0"/>
          <a:chOff x="0" y="0"/>
          <a:chExt cx="0" cy="0"/>
        </a:xfrm>
      </p:grpSpPr>
      <p:sp>
        <p:nvSpPr>
          <p:cNvPr id="193" name="Google Shape;193;p57"/>
          <p:cNvSpPr txBox="1"/>
          <p:nvPr>
            <p:ph idx="1" type="body"/>
          </p:nvPr>
        </p:nvSpPr>
        <p:spPr>
          <a:xfrm>
            <a:off x="442913" y="3429000"/>
            <a:ext cx="2560320" cy="274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94" name="Google Shape;194;p57"/>
          <p:cNvSpPr txBox="1"/>
          <p:nvPr>
            <p:ph idx="2" type="body"/>
          </p:nvPr>
        </p:nvSpPr>
        <p:spPr>
          <a:xfrm>
            <a:off x="3359638" y="3429000"/>
            <a:ext cx="2560320" cy="274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95" name="Google Shape;195;p57"/>
          <p:cNvSpPr txBox="1"/>
          <p:nvPr>
            <p:ph idx="3" type="body"/>
          </p:nvPr>
        </p:nvSpPr>
        <p:spPr>
          <a:xfrm>
            <a:off x="6276363" y="3429000"/>
            <a:ext cx="2560320" cy="274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96" name="Google Shape;196;p57"/>
          <p:cNvSpPr txBox="1"/>
          <p:nvPr>
            <p:ph idx="4" type="body"/>
          </p:nvPr>
        </p:nvSpPr>
        <p:spPr>
          <a:xfrm>
            <a:off x="9193088" y="3429000"/>
            <a:ext cx="2560320" cy="274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197" name="Google Shape;197;p57"/>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57"/>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99" name="Google Shape;199;p57"/>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57"/>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Text Boxes for Icons - Subtitle">
  <p:cSld name="Four Text Boxes for Icons - Subtitle">
    <p:spTree>
      <p:nvGrpSpPr>
        <p:cNvPr id="201" name="Shape 201"/>
        <p:cNvGrpSpPr/>
        <p:nvPr/>
      </p:nvGrpSpPr>
      <p:grpSpPr>
        <a:xfrm>
          <a:off x="0" y="0"/>
          <a:ext cx="0" cy="0"/>
          <a:chOff x="0" y="0"/>
          <a:chExt cx="0" cy="0"/>
        </a:xfrm>
      </p:grpSpPr>
      <p:sp>
        <p:nvSpPr>
          <p:cNvPr id="202" name="Google Shape;202;p58"/>
          <p:cNvSpPr txBox="1"/>
          <p:nvPr>
            <p:ph idx="1" type="body"/>
          </p:nvPr>
        </p:nvSpPr>
        <p:spPr>
          <a:xfrm>
            <a:off x="442913" y="3429000"/>
            <a:ext cx="2560320" cy="274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203" name="Google Shape;203;p58"/>
          <p:cNvSpPr txBox="1"/>
          <p:nvPr>
            <p:ph idx="2" type="body"/>
          </p:nvPr>
        </p:nvSpPr>
        <p:spPr>
          <a:xfrm>
            <a:off x="3358198" y="3429000"/>
            <a:ext cx="2560320" cy="274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204" name="Google Shape;204;p58"/>
          <p:cNvSpPr txBox="1"/>
          <p:nvPr>
            <p:ph idx="3" type="body"/>
          </p:nvPr>
        </p:nvSpPr>
        <p:spPr>
          <a:xfrm>
            <a:off x="6273483" y="3429000"/>
            <a:ext cx="2560320" cy="274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205" name="Google Shape;205;p58"/>
          <p:cNvSpPr txBox="1"/>
          <p:nvPr>
            <p:ph idx="4" type="body"/>
          </p:nvPr>
        </p:nvSpPr>
        <p:spPr>
          <a:xfrm>
            <a:off x="9188767" y="3429000"/>
            <a:ext cx="2560320" cy="274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200"/>
              <a:buNone/>
              <a:defRPr b="1" sz="1200"/>
            </a:lvl1pPr>
            <a:lvl2pPr indent="-228600" lvl="1" marL="914400" algn="l">
              <a:lnSpc>
                <a:spcPct val="100000"/>
              </a:lnSpc>
              <a:spcBef>
                <a:spcPts val="300"/>
              </a:spcBef>
              <a:spcAft>
                <a:spcPts val="0"/>
              </a:spcAft>
              <a:buClr>
                <a:schemeClr val="dk1"/>
              </a:buClr>
              <a:buSzPts val="1600"/>
              <a:buNone/>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300"/>
              </a:spcAft>
              <a:buClr>
                <a:schemeClr val="dk1"/>
              </a:buClr>
              <a:buSzPts val="1600"/>
              <a:buChar char="•"/>
              <a:defRPr/>
            </a:lvl9pPr>
          </a:lstStyle>
          <a:p/>
        </p:txBody>
      </p:sp>
      <p:sp>
        <p:nvSpPr>
          <p:cNvPr id="206" name="Google Shape;206;p58"/>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58"/>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208" name="Google Shape;208;p58"/>
          <p:cNvSpPr txBox="1"/>
          <p:nvPr>
            <p:ph idx="5"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209" name="Google Shape;209;p58"/>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58"/>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Team Images">
  <p:cSld name="Four Team Images">
    <p:spTree>
      <p:nvGrpSpPr>
        <p:cNvPr id="211" name="Shape 211"/>
        <p:cNvGrpSpPr/>
        <p:nvPr/>
      </p:nvGrpSpPr>
      <p:grpSpPr>
        <a:xfrm>
          <a:off x="0" y="0"/>
          <a:ext cx="0" cy="0"/>
          <a:chOff x="0" y="0"/>
          <a:chExt cx="0" cy="0"/>
        </a:xfrm>
      </p:grpSpPr>
      <p:sp>
        <p:nvSpPr>
          <p:cNvPr id="212" name="Google Shape;212;p59"/>
          <p:cNvSpPr/>
          <p:nvPr>
            <p:ph idx="2" type="pic"/>
          </p:nvPr>
        </p:nvSpPr>
        <p:spPr>
          <a:xfrm>
            <a:off x="442911" y="2103120"/>
            <a:ext cx="1325880" cy="132588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13" name="Google Shape;213;p59"/>
          <p:cNvSpPr txBox="1"/>
          <p:nvPr>
            <p:ph idx="1" type="body"/>
          </p:nvPr>
        </p:nvSpPr>
        <p:spPr>
          <a:xfrm>
            <a:off x="442912" y="3657600"/>
            <a:ext cx="2560320" cy="251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600"/>
              <a:buNone/>
              <a:defRPr b="1" sz="1600"/>
            </a:lvl1pPr>
            <a:lvl2pPr indent="-228600" lvl="1" marL="914400" algn="l">
              <a:lnSpc>
                <a:spcPct val="100000"/>
              </a:lnSpc>
              <a:spcBef>
                <a:spcPts val="300"/>
              </a:spcBef>
              <a:spcAft>
                <a:spcPts val="0"/>
              </a:spcAft>
              <a:buClr>
                <a:schemeClr val="dk1"/>
              </a:buClr>
              <a:buSzPts val="1600"/>
              <a:buNone/>
              <a:defRPr sz="1600"/>
            </a:lvl2pPr>
            <a:lvl3pPr indent="-330200" lvl="2" marL="1371600" algn="l">
              <a:lnSpc>
                <a:spcPct val="100000"/>
              </a:lnSpc>
              <a:spcBef>
                <a:spcPts val="300"/>
              </a:spcBef>
              <a:spcAft>
                <a:spcPts val="0"/>
              </a:spcAft>
              <a:buClr>
                <a:schemeClr val="dk1"/>
              </a:buClr>
              <a:buSzPts val="1600"/>
              <a:buChar char="•"/>
              <a:defRPr sz="1600"/>
            </a:lvl3pPr>
            <a:lvl4pPr indent="-330200" lvl="3" marL="1828800" algn="l">
              <a:lnSpc>
                <a:spcPct val="100000"/>
              </a:lnSpc>
              <a:spcBef>
                <a:spcPts val="300"/>
              </a:spcBef>
              <a:spcAft>
                <a:spcPts val="0"/>
              </a:spcAft>
              <a:buClr>
                <a:schemeClr val="dk1"/>
              </a:buClr>
              <a:buSzPts val="1600"/>
              <a:buChar char="–"/>
              <a:defRPr sz="1600"/>
            </a:lvl4pPr>
            <a:lvl5pPr indent="-330200" lvl="4" marL="2286000" algn="l">
              <a:lnSpc>
                <a:spcPct val="100000"/>
              </a:lnSpc>
              <a:spcBef>
                <a:spcPts val="300"/>
              </a:spcBef>
              <a:spcAft>
                <a:spcPts val="0"/>
              </a:spcAft>
              <a:buClr>
                <a:schemeClr val="dk1"/>
              </a:buClr>
              <a:buSzPts val="1600"/>
              <a:buChar char="•"/>
              <a:defRPr sz="1600"/>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300"/>
              </a:spcAft>
              <a:buClr>
                <a:schemeClr val="dk1"/>
              </a:buClr>
              <a:buSzPts val="1600"/>
              <a:buChar char="•"/>
              <a:defRPr sz="1600"/>
            </a:lvl9pPr>
          </a:lstStyle>
          <a:p/>
        </p:txBody>
      </p:sp>
      <p:sp>
        <p:nvSpPr>
          <p:cNvPr id="214" name="Google Shape;214;p59"/>
          <p:cNvSpPr/>
          <p:nvPr>
            <p:ph idx="3" type="pic"/>
          </p:nvPr>
        </p:nvSpPr>
        <p:spPr>
          <a:xfrm>
            <a:off x="3359638" y="2103120"/>
            <a:ext cx="1325880" cy="132588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15" name="Google Shape;215;p59"/>
          <p:cNvSpPr txBox="1"/>
          <p:nvPr>
            <p:ph idx="4" type="body"/>
          </p:nvPr>
        </p:nvSpPr>
        <p:spPr>
          <a:xfrm>
            <a:off x="3359638" y="3657600"/>
            <a:ext cx="2560320" cy="251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600"/>
              <a:buNone/>
              <a:defRPr b="1" sz="1600"/>
            </a:lvl1pPr>
            <a:lvl2pPr indent="-228600" lvl="1" marL="914400" algn="l">
              <a:lnSpc>
                <a:spcPct val="100000"/>
              </a:lnSpc>
              <a:spcBef>
                <a:spcPts val="300"/>
              </a:spcBef>
              <a:spcAft>
                <a:spcPts val="0"/>
              </a:spcAft>
              <a:buClr>
                <a:schemeClr val="dk1"/>
              </a:buClr>
              <a:buSzPts val="1600"/>
              <a:buNone/>
              <a:defRPr sz="1600"/>
            </a:lvl2pPr>
            <a:lvl3pPr indent="-330200" lvl="2" marL="1371600" algn="l">
              <a:lnSpc>
                <a:spcPct val="100000"/>
              </a:lnSpc>
              <a:spcBef>
                <a:spcPts val="300"/>
              </a:spcBef>
              <a:spcAft>
                <a:spcPts val="0"/>
              </a:spcAft>
              <a:buClr>
                <a:schemeClr val="dk1"/>
              </a:buClr>
              <a:buSzPts val="1600"/>
              <a:buChar char="•"/>
              <a:defRPr sz="1600"/>
            </a:lvl3pPr>
            <a:lvl4pPr indent="-330200" lvl="3" marL="1828800" algn="l">
              <a:lnSpc>
                <a:spcPct val="100000"/>
              </a:lnSpc>
              <a:spcBef>
                <a:spcPts val="300"/>
              </a:spcBef>
              <a:spcAft>
                <a:spcPts val="0"/>
              </a:spcAft>
              <a:buClr>
                <a:schemeClr val="dk1"/>
              </a:buClr>
              <a:buSzPts val="1600"/>
              <a:buChar char="–"/>
              <a:defRPr sz="1600"/>
            </a:lvl4pPr>
            <a:lvl5pPr indent="-330200" lvl="4" marL="2286000" algn="l">
              <a:lnSpc>
                <a:spcPct val="100000"/>
              </a:lnSpc>
              <a:spcBef>
                <a:spcPts val="300"/>
              </a:spcBef>
              <a:spcAft>
                <a:spcPts val="0"/>
              </a:spcAft>
              <a:buClr>
                <a:schemeClr val="dk1"/>
              </a:buClr>
              <a:buSzPts val="1600"/>
              <a:buChar char="•"/>
              <a:defRPr sz="1600"/>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300"/>
              </a:spcAft>
              <a:buClr>
                <a:schemeClr val="dk1"/>
              </a:buClr>
              <a:buSzPts val="1600"/>
              <a:buChar char="•"/>
              <a:defRPr sz="1600"/>
            </a:lvl9pPr>
          </a:lstStyle>
          <a:p/>
        </p:txBody>
      </p:sp>
      <p:sp>
        <p:nvSpPr>
          <p:cNvPr id="216" name="Google Shape;216;p59"/>
          <p:cNvSpPr/>
          <p:nvPr>
            <p:ph idx="5" type="pic"/>
          </p:nvPr>
        </p:nvSpPr>
        <p:spPr>
          <a:xfrm>
            <a:off x="6276363" y="2103120"/>
            <a:ext cx="1325880" cy="132588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17" name="Google Shape;217;p59"/>
          <p:cNvSpPr txBox="1"/>
          <p:nvPr>
            <p:ph idx="6" type="body"/>
          </p:nvPr>
        </p:nvSpPr>
        <p:spPr>
          <a:xfrm>
            <a:off x="6276362" y="3657600"/>
            <a:ext cx="2560320" cy="251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600"/>
              <a:buNone/>
              <a:defRPr b="1" sz="1600"/>
            </a:lvl1pPr>
            <a:lvl2pPr indent="-228600" lvl="1" marL="914400" algn="l">
              <a:lnSpc>
                <a:spcPct val="100000"/>
              </a:lnSpc>
              <a:spcBef>
                <a:spcPts val="300"/>
              </a:spcBef>
              <a:spcAft>
                <a:spcPts val="0"/>
              </a:spcAft>
              <a:buClr>
                <a:schemeClr val="dk1"/>
              </a:buClr>
              <a:buSzPts val="1600"/>
              <a:buNone/>
              <a:defRPr sz="1600"/>
            </a:lvl2pPr>
            <a:lvl3pPr indent="-330200" lvl="2" marL="1371600" algn="l">
              <a:lnSpc>
                <a:spcPct val="100000"/>
              </a:lnSpc>
              <a:spcBef>
                <a:spcPts val="300"/>
              </a:spcBef>
              <a:spcAft>
                <a:spcPts val="0"/>
              </a:spcAft>
              <a:buClr>
                <a:schemeClr val="dk1"/>
              </a:buClr>
              <a:buSzPts val="1600"/>
              <a:buChar char="•"/>
              <a:defRPr sz="1600"/>
            </a:lvl3pPr>
            <a:lvl4pPr indent="-330200" lvl="3" marL="1828800" algn="l">
              <a:lnSpc>
                <a:spcPct val="100000"/>
              </a:lnSpc>
              <a:spcBef>
                <a:spcPts val="300"/>
              </a:spcBef>
              <a:spcAft>
                <a:spcPts val="0"/>
              </a:spcAft>
              <a:buClr>
                <a:schemeClr val="dk1"/>
              </a:buClr>
              <a:buSzPts val="1600"/>
              <a:buChar char="–"/>
              <a:defRPr sz="1600"/>
            </a:lvl4pPr>
            <a:lvl5pPr indent="-330200" lvl="4" marL="2286000" algn="l">
              <a:lnSpc>
                <a:spcPct val="100000"/>
              </a:lnSpc>
              <a:spcBef>
                <a:spcPts val="300"/>
              </a:spcBef>
              <a:spcAft>
                <a:spcPts val="0"/>
              </a:spcAft>
              <a:buClr>
                <a:schemeClr val="dk1"/>
              </a:buClr>
              <a:buSzPts val="1600"/>
              <a:buChar char="•"/>
              <a:defRPr sz="1600"/>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300"/>
              </a:spcAft>
              <a:buClr>
                <a:schemeClr val="dk1"/>
              </a:buClr>
              <a:buSzPts val="1600"/>
              <a:buChar char="•"/>
              <a:defRPr sz="1600"/>
            </a:lvl9pPr>
          </a:lstStyle>
          <a:p/>
        </p:txBody>
      </p:sp>
      <p:sp>
        <p:nvSpPr>
          <p:cNvPr id="218" name="Google Shape;218;p59"/>
          <p:cNvSpPr/>
          <p:nvPr>
            <p:ph idx="7" type="pic"/>
          </p:nvPr>
        </p:nvSpPr>
        <p:spPr>
          <a:xfrm>
            <a:off x="9193088" y="2103120"/>
            <a:ext cx="1325880" cy="132588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19" name="Google Shape;219;p59"/>
          <p:cNvSpPr txBox="1"/>
          <p:nvPr>
            <p:ph idx="8" type="body"/>
          </p:nvPr>
        </p:nvSpPr>
        <p:spPr>
          <a:xfrm>
            <a:off x="9193088" y="3657600"/>
            <a:ext cx="2560320" cy="251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600"/>
              <a:buNone/>
              <a:defRPr b="1" sz="1600"/>
            </a:lvl1pPr>
            <a:lvl2pPr indent="-228600" lvl="1" marL="914400" algn="l">
              <a:lnSpc>
                <a:spcPct val="100000"/>
              </a:lnSpc>
              <a:spcBef>
                <a:spcPts val="300"/>
              </a:spcBef>
              <a:spcAft>
                <a:spcPts val="0"/>
              </a:spcAft>
              <a:buClr>
                <a:schemeClr val="dk1"/>
              </a:buClr>
              <a:buSzPts val="1600"/>
              <a:buNone/>
              <a:defRPr sz="1600"/>
            </a:lvl2pPr>
            <a:lvl3pPr indent="-330200" lvl="2" marL="1371600" algn="l">
              <a:lnSpc>
                <a:spcPct val="100000"/>
              </a:lnSpc>
              <a:spcBef>
                <a:spcPts val="300"/>
              </a:spcBef>
              <a:spcAft>
                <a:spcPts val="0"/>
              </a:spcAft>
              <a:buClr>
                <a:schemeClr val="dk1"/>
              </a:buClr>
              <a:buSzPts val="1600"/>
              <a:buChar char="•"/>
              <a:defRPr sz="1600"/>
            </a:lvl3pPr>
            <a:lvl4pPr indent="-330200" lvl="3" marL="1828800" algn="l">
              <a:lnSpc>
                <a:spcPct val="100000"/>
              </a:lnSpc>
              <a:spcBef>
                <a:spcPts val="300"/>
              </a:spcBef>
              <a:spcAft>
                <a:spcPts val="0"/>
              </a:spcAft>
              <a:buClr>
                <a:schemeClr val="dk1"/>
              </a:buClr>
              <a:buSzPts val="1600"/>
              <a:buChar char="–"/>
              <a:defRPr sz="1600"/>
            </a:lvl4pPr>
            <a:lvl5pPr indent="-330200" lvl="4" marL="2286000" algn="l">
              <a:lnSpc>
                <a:spcPct val="100000"/>
              </a:lnSpc>
              <a:spcBef>
                <a:spcPts val="300"/>
              </a:spcBef>
              <a:spcAft>
                <a:spcPts val="0"/>
              </a:spcAft>
              <a:buClr>
                <a:schemeClr val="dk1"/>
              </a:buClr>
              <a:buSzPts val="1600"/>
              <a:buChar char="•"/>
              <a:defRPr sz="1600"/>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300"/>
              </a:spcAft>
              <a:buClr>
                <a:schemeClr val="dk1"/>
              </a:buClr>
              <a:buSzPts val="1600"/>
              <a:buChar char="•"/>
              <a:defRPr sz="1600"/>
            </a:lvl9pPr>
          </a:lstStyle>
          <a:p/>
        </p:txBody>
      </p:sp>
      <p:sp>
        <p:nvSpPr>
          <p:cNvPr id="220" name="Google Shape;220;p59"/>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59"/>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222" name="Google Shape;222;p59"/>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59"/>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Team Images - Subtitle">
  <p:cSld name="Four Team Images - Subtitle">
    <p:spTree>
      <p:nvGrpSpPr>
        <p:cNvPr id="224" name="Shape 224"/>
        <p:cNvGrpSpPr/>
        <p:nvPr/>
      </p:nvGrpSpPr>
      <p:grpSpPr>
        <a:xfrm>
          <a:off x="0" y="0"/>
          <a:ext cx="0" cy="0"/>
          <a:chOff x="0" y="0"/>
          <a:chExt cx="0" cy="0"/>
        </a:xfrm>
      </p:grpSpPr>
      <p:sp>
        <p:nvSpPr>
          <p:cNvPr id="225" name="Google Shape;225;p60"/>
          <p:cNvSpPr/>
          <p:nvPr>
            <p:ph idx="2" type="pic"/>
          </p:nvPr>
        </p:nvSpPr>
        <p:spPr>
          <a:xfrm>
            <a:off x="442912" y="2103438"/>
            <a:ext cx="1325880" cy="132588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26" name="Google Shape;226;p60"/>
          <p:cNvSpPr txBox="1"/>
          <p:nvPr>
            <p:ph idx="1" type="body"/>
          </p:nvPr>
        </p:nvSpPr>
        <p:spPr>
          <a:xfrm>
            <a:off x="442912" y="3657600"/>
            <a:ext cx="2560320" cy="251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600"/>
              <a:buNone/>
              <a:defRPr b="1" sz="1600"/>
            </a:lvl1pPr>
            <a:lvl2pPr indent="-228600" lvl="1" marL="914400" algn="l">
              <a:lnSpc>
                <a:spcPct val="100000"/>
              </a:lnSpc>
              <a:spcBef>
                <a:spcPts val="300"/>
              </a:spcBef>
              <a:spcAft>
                <a:spcPts val="0"/>
              </a:spcAft>
              <a:buClr>
                <a:schemeClr val="dk1"/>
              </a:buClr>
              <a:buSzPts val="1600"/>
              <a:buNone/>
              <a:defRPr sz="1600"/>
            </a:lvl2pPr>
            <a:lvl3pPr indent="-330200" lvl="2" marL="1371600" algn="l">
              <a:lnSpc>
                <a:spcPct val="100000"/>
              </a:lnSpc>
              <a:spcBef>
                <a:spcPts val="300"/>
              </a:spcBef>
              <a:spcAft>
                <a:spcPts val="0"/>
              </a:spcAft>
              <a:buClr>
                <a:schemeClr val="dk1"/>
              </a:buClr>
              <a:buSzPts val="1600"/>
              <a:buChar char="•"/>
              <a:defRPr sz="1600"/>
            </a:lvl3pPr>
            <a:lvl4pPr indent="-330200" lvl="3" marL="1828800" algn="l">
              <a:lnSpc>
                <a:spcPct val="100000"/>
              </a:lnSpc>
              <a:spcBef>
                <a:spcPts val="300"/>
              </a:spcBef>
              <a:spcAft>
                <a:spcPts val="0"/>
              </a:spcAft>
              <a:buClr>
                <a:schemeClr val="dk1"/>
              </a:buClr>
              <a:buSzPts val="1600"/>
              <a:buChar char="–"/>
              <a:defRPr sz="1600"/>
            </a:lvl4pPr>
            <a:lvl5pPr indent="-330200" lvl="4" marL="2286000" algn="l">
              <a:lnSpc>
                <a:spcPct val="100000"/>
              </a:lnSpc>
              <a:spcBef>
                <a:spcPts val="300"/>
              </a:spcBef>
              <a:spcAft>
                <a:spcPts val="0"/>
              </a:spcAft>
              <a:buClr>
                <a:schemeClr val="dk1"/>
              </a:buClr>
              <a:buSzPts val="1600"/>
              <a:buChar char="•"/>
              <a:defRPr sz="1600"/>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300"/>
              </a:spcAft>
              <a:buClr>
                <a:schemeClr val="dk1"/>
              </a:buClr>
              <a:buSzPts val="1600"/>
              <a:buChar char="•"/>
              <a:defRPr sz="1600"/>
            </a:lvl9pPr>
          </a:lstStyle>
          <a:p/>
        </p:txBody>
      </p:sp>
      <p:sp>
        <p:nvSpPr>
          <p:cNvPr id="227" name="Google Shape;227;p60"/>
          <p:cNvSpPr/>
          <p:nvPr>
            <p:ph idx="3" type="pic"/>
          </p:nvPr>
        </p:nvSpPr>
        <p:spPr>
          <a:xfrm>
            <a:off x="3358197" y="2103438"/>
            <a:ext cx="1325880" cy="132588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28" name="Google Shape;228;p60"/>
          <p:cNvSpPr txBox="1"/>
          <p:nvPr>
            <p:ph idx="4" type="body"/>
          </p:nvPr>
        </p:nvSpPr>
        <p:spPr>
          <a:xfrm>
            <a:off x="3358197" y="3657600"/>
            <a:ext cx="2560320" cy="251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600"/>
              <a:buNone/>
              <a:defRPr b="1" sz="1600"/>
            </a:lvl1pPr>
            <a:lvl2pPr indent="-228600" lvl="1" marL="914400" algn="l">
              <a:lnSpc>
                <a:spcPct val="100000"/>
              </a:lnSpc>
              <a:spcBef>
                <a:spcPts val="300"/>
              </a:spcBef>
              <a:spcAft>
                <a:spcPts val="0"/>
              </a:spcAft>
              <a:buClr>
                <a:schemeClr val="dk1"/>
              </a:buClr>
              <a:buSzPts val="1600"/>
              <a:buNone/>
              <a:defRPr sz="1600"/>
            </a:lvl2pPr>
            <a:lvl3pPr indent="-330200" lvl="2" marL="1371600" algn="l">
              <a:lnSpc>
                <a:spcPct val="100000"/>
              </a:lnSpc>
              <a:spcBef>
                <a:spcPts val="300"/>
              </a:spcBef>
              <a:spcAft>
                <a:spcPts val="0"/>
              </a:spcAft>
              <a:buClr>
                <a:schemeClr val="dk1"/>
              </a:buClr>
              <a:buSzPts val="1600"/>
              <a:buChar char="•"/>
              <a:defRPr sz="1600"/>
            </a:lvl3pPr>
            <a:lvl4pPr indent="-330200" lvl="3" marL="1828800" algn="l">
              <a:lnSpc>
                <a:spcPct val="100000"/>
              </a:lnSpc>
              <a:spcBef>
                <a:spcPts val="300"/>
              </a:spcBef>
              <a:spcAft>
                <a:spcPts val="0"/>
              </a:spcAft>
              <a:buClr>
                <a:schemeClr val="dk1"/>
              </a:buClr>
              <a:buSzPts val="1600"/>
              <a:buChar char="–"/>
              <a:defRPr sz="1600"/>
            </a:lvl4pPr>
            <a:lvl5pPr indent="-330200" lvl="4" marL="2286000" algn="l">
              <a:lnSpc>
                <a:spcPct val="100000"/>
              </a:lnSpc>
              <a:spcBef>
                <a:spcPts val="300"/>
              </a:spcBef>
              <a:spcAft>
                <a:spcPts val="0"/>
              </a:spcAft>
              <a:buClr>
                <a:schemeClr val="dk1"/>
              </a:buClr>
              <a:buSzPts val="1600"/>
              <a:buChar char="•"/>
              <a:defRPr sz="1600"/>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300"/>
              </a:spcAft>
              <a:buClr>
                <a:schemeClr val="dk1"/>
              </a:buClr>
              <a:buSzPts val="1600"/>
              <a:buChar char="•"/>
              <a:defRPr sz="1600"/>
            </a:lvl9pPr>
          </a:lstStyle>
          <a:p/>
        </p:txBody>
      </p:sp>
      <p:sp>
        <p:nvSpPr>
          <p:cNvPr id="229" name="Google Shape;229;p60"/>
          <p:cNvSpPr/>
          <p:nvPr>
            <p:ph idx="5" type="pic"/>
          </p:nvPr>
        </p:nvSpPr>
        <p:spPr>
          <a:xfrm>
            <a:off x="6273482" y="2103438"/>
            <a:ext cx="1325880" cy="132588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30" name="Google Shape;230;p60"/>
          <p:cNvSpPr txBox="1"/>
          <p:nvPr>
            <p:ph idx="6" type="body"/>
          </p:nvPr>
        </p:nvSpPr>
        <p:spPr>
          <a:xfrm>
            <a:off x="6273482" y="3657600"/>
            <a:ext cx="2560320" cy="251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600"/>
              <a:buNone/>
              <a:defRPr b="1" sz="1600"/>
            </a:lvl1pPr>
            <a:lvl2pPr indent="-228600" lvl="1" marL="914400" algn="l">
              <a:lnSpc>
                <a:spcPct val="100000"/>
              </a:lnSpc>
              <a:spcBef>
                <a:spcPts val="300"/>
              </a:spcBef>
              <a:spcAft>
                <a:spcPts val="0"/>
              </a:spcAft>
              <a:buClr>
                <a:schemeClr val="dk1"/>
              </a:buClr>
              <a:buSzPts val="1600"/>
              <a:buNone/>
              <a:defRPr sz="1600"/>
            </a:lvl2pPr>
            <a:lvl3pPr indent="-330200" lvl="2" marL="1371600" algn="l">
              <a:lnSpc>
                <a:spcPct val="100000"/>
              </a:lnSpc>
              <a:spcBef>
                <a:spcPts val="300"/>
              </a:spcBef>
              <a:spcAft>
                <a:spcPts val="0"/>
              </a:spcAft>
              <a:buClr>
                <a:schemeClr val="dk1"/>
              </a:buClr>
              <a:buSzPts val="1600"/>
              <a:buChar char="•"/>
              <a:defRPr sz="1600"/>
            </a:lvl3pPr>
            <a:lvl4pPr indent="-330200" lvl="3" marL="1828800" algn="l">
              <a:lnSpc>
                <a:spcPct val="100000"/>
              </a:lnSpc>
              <a:spcBef>
                <a:spcPts val="300"/>
              </a:spcBef>
              <a:spcAft>
                <a:spcPts val="0"/>
              </a:spcAft>
              <a:buClr>
                <a:schemeClr val="dk1"/>
              </a:buClr>
              <a:buSzPts val="1600"/>
              <a:buChar char="–"/>
              <a:defRPr sz="1600"/>
            </a:lvl4pPr>
            <a:lvl5pPr indent="-330200" lvl="4" marL="2286000" algn="l">
              <a:lnSpc>
                <a:spcPct val="100000"/>
              </a:lnSpc>
              <a:spcBef>
                <a:spcPts val="300"/>
              </a:spcBef>
              <a:spcAft>
                <a:spcPts val="0"/>
              </a:spcAft>
              <a:buClr>
                <a:schemeClr val="dk1"/>
              </a:buClr>
              <a:buSzPts val="1600"/>
              <a:buChar char="•"/>
              <a:defRPr sz="1600"/>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300"/>
              </a:spcAft>
              <a:buClr>
                <a:schemeClr val="dk1"/>
              </a:buClr>
              <a:buSzPts val="1600"/>
              <a:buChar char="•"/>
              <a:defRPr sz="1600"/>
            </a:lvl9pPr>
          </a:lstStyle>
          <a:p/>
        </p:txBody>
      </p:sp>
      <p:sp>
        <p:nvSpPr>
          <p:cNvPr id="231" name="Google Shape;231;p60"/>
          <p:cNvSpPr/>
          <p:nvPr>
            <p:ph idx="7" type="pic"/>
          </p:nvPr>
        </p:nvSpPr>
        <p:spPr>
          <a:xfrm>
            <a:off x="9188767" y="2103438"/>
            <a:ext cx="1325880" cy="132588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32" name="Google Shape;232;p60"/>
          <p:cNvSpPr txBox="1"/>
          <p:nvPr>
            <p:ph idx="8" type="body"/>
          </p:nvPr>
        </p:nvSpPr>
        <p:spPr>
          <a:xfrm>
            <a:off x="9188767" y="3657600"/>
            <a:ext cx="2560320" cy="251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600"/>
              <a:buNone/>
              <a:defRPr b="1" sz="1600"/>
            </a:lvl1pPr>
            <a:lvl2pPr indent="-228600" lvl="1" marL="914400" algn="l">
              <a:lnSpc>
                <a:spcPct val="100000"/>
              </a:lnSpc>
              <a:spcBef>
                <a:spcPts val="300"/>
              </a:spcBef>
              <a:spcAft>
                <a:spcPts val="0"/>
              </a:spcAft>
              <a:buClr>
                <a:schemeClr val="dk1"/>
              </a:buClr>
              <a:buSzPts val="1600"/>
              <a:buNone/>
              <a:defRPr sz="1600"/>
            </a:lvl2pPr>
            <a:lvl3pPr indent="-330200" lvl="2" marL="1371600" algn="l">
              <a:lnSpc>
                <a:spcPct val="100000"/>
              </a:lnSpc>
              <a:spcBef>
                <a:spcPts val="300"/>
              </a:spcBef>
              <a:spcAft>
                <a:spcPts val="0"/>
              </a:spcAft>
              <a:buClr>
                <a:schemeClr val="dk1"/>
              </a:buClr>
              <a:buSzPts val="1600"/>
              <a:buChar char="•"/>
              <a:defRPr sz="1600"/>
            </a:lvl3pPr>
            <a:lvl4pPr indent="-330200" lvl="3" marL="1828800" algn="l">
              <a:lnSpc>
                <a:spcPct val="100000"/>
              </a:lnSpc>
              <a:spcBef>
                <a:spcPts val="300"/>
              </a:spcBef>
              <a:spcAft>
                <a:spcPts val="0"/>
              </a:spcAft>
              <a:buClr>
                <a:schemeClr val="dk1"/>
              </a:buClr>
              <a:buSzPts val="1600"/>
              <a:buChar char="–"/>
              <a:defRPr sz="1600"/>
            </a:lvl4pPr>
            <a:lvl5pPr indent="-330200" lvl="4" marL="2286000" algn="l">
              <a:lnSpc>
                <a:spcPct val="100000"/>
              </a:lnSpc>
              <a:spcBef>
                <a:spcPts val="300"/>
              </a:spcBef>
              <a:spcAft>
                <a:spcPts val="0"/>
              </a:spcAft>
              <a:buClr>
                <a:schemeClr val="dk1"/>
              </a:buClr>
              <a:buSzPts val="1600"/>
              <a:buChar char="•"/>
              <a:defRPr sz="1600"/>
            </a:lvl5pPr>
            <a:lvl6pPr indent="-330200" lvl="5" marL="2743200" algn="l">
              <a:lnSpc>
                <a:spcPct val="100000"/>
              </a:lnSpc>
              <a:spcBef>
                <a:spcPts val="300"/>
              </a:spcBef>
              <a:spcAft>
                <a:spcPts val="0"/>
              </a:spcAft>
              <a:buClr>
                <a:schemeClr val="dk1"/>
              </a:buClr>
              <a:buSzPts val="1600"/>
              <a:buChar char="–"/>
              <a:defRPr sz="1600"/>
            </a:lvl6pPr>
            <a:lvl7pPr indent="-330200" lvl="6" marL="3200400" algn="l">
              <a:lnSpc>
                <a:spcPct val="100000"/>
              </a:lnSpc>
              <a:spcBef>
                <a:spcPts val="300"/>
              </a:spcBef>
              <a:spcAft>
                <a:spcPts val="0"/>
              </a:spcAft>
              <a:buClr>
                <a:schemeClr val="dk1"/>
              </a:buClr>
              <a:buSzPts val="1600"/>
              <a:buChar char="•"/>
              <a:defRPr sz="1600"/>
            </a:lvl7pPr>
            <a:lvl8pPr indent="-330200" lvl="7" marL="3657600" algn="l">
              <a:lnSpc>
                <a:spcPct val="100000"/>
              </a:lnSpc>
              <a:spcBef>
                <a:spcPts val="300"/>
              </a:spcBef>
              <a:spcAft>
                <a:spcPts val="0"/>
              </a:spcAft>
              <a:buClr>
                <a:schemeClr val="dk1"/>
              </a:buClr>
              <a:buSzPts val="1600"/>
              <a:buChar char="–"/>
              <a:defRPr sz="1600"/>
            </a:lvl8pPr>
            <a:lvl9pPr indent="-330200" lvl="8" marL="4114800" algn="l">
              <a:lnSpc>
                <a:spcPct val="100000"/>
              </a:lnSpc>
              <a:spcBef>
                <a:spcPts val="300"/>
              </a:spcBef>
              <a:spcAft>
                <a:spcPts val="300"/>
              </a:spcAft>
              <a:buClr>
                <a:schemeClr val="dk1"/>
              </a:buClr>
              <a:buSzPts val="1600"/>
              <a:buChar char="•"/>
              <a:defRPr sz="1600"/>
            </a:lvl9pPr>
          </a:lstStyle>
          <a:p/>
        </p:txBody>
      </p:sp>
      <p:sp>
        <p:nvSpPr>
          <p:cNvPr id="233" name="Google Shape;233;p60"/>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60"/>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235" name="Google Shape;235;p60"/>
          <p:cNvSpPr txBox="1"/>
          <p:nvPr>
            <p:ph idx="9"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236" name="Google Shape;236;p60"/>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60"/>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Chart">
  <p:cSld name="One Column Chart">
    <p:spTree>
      <p:nvGrpSpPr>
        <p:cNvPr id="238" name="Shape 238"/>
        <p:cNvGrpSpPr/>
        <p:nvPr/>
      </p:nvGrpSpPr>
      <p:grpSpPr>
        <a:xfrm>
          <a:off x="0" y="0"/>
          <a:ext cx="0" cy="0"/>
          <a:chOff x="0" y="0"/>
          <a:chExt cx="0" cy="0"/>
        </a:xfrm>
      </p:grpSpPr>
      <p:sp>
        <p:nvSpPr>
          <p:cNvPr id="239" name="Google Shape;239;p61"/>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240" name="Google Shape;240;p61"/>
          <p:cNvSpPr/>
          <p:nvPr>
            <p:ph idx="2" type="chart"/>
          </p:nvPr>
        </p:nvSpPr>
        <p:spPr>
          <a:xfrm>
            <a:off x="5600701" y="1428750"/>
            <a:ext cx="6148387" cy="474345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41" name="Google Shape;241;p61"/>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61"/>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243" name="Google Shape;243;p61"/>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61"/>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Chart - Subtitle">
  <p:cSld name="One Column Chart - Subtitle">
    <p:spTree>
      <p:nvGrpSpPr>
        <p:cNvPr id="245" name="Shape 245"/>
        <p:cNvGrpSpPr/>
        <p:nvPr/>
      </p:nvGrpSpPr>
      <p:grpSpPr>
        <a:xfrm>
          <a:off x="0" y="0"/>
          <a:ext cx="0" cy="0"/>
          <a:chOff x="0" y="0"/>
          <a:chExt cx="0" cy="0"/>
        </a:xfrm>
      </p:grpSpPr>
      <p:sp>
        <p:nvSpPr>
          <p:cNvPr id="246" name="Google Shape;246;p62"/>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247" name="Google Shape;247;p62"/>
          <p:cNvSpPr/>
          <p:nvPr>
            <p:ph idx="2" type="chart"/>
          </p:nvPr>
        </p:nvSpPr>
        <p:spPr>
          <a:xfrm>
            <a:off x="5600701" y="1428750"/>
            <a:ext cx="6148387" cy="474345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48" name="Google Shape;248;p62"/>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62"/>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250" name="Google Shape;250;p62"/>
          <p:cNvSpPr txBox="1"/>
          <p:nvPr>
            <p:ph idx="3"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251" name="Google Shape;251;p62"/>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62"/>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 Subtitle">
  <p:cSld name="Title and Content - Subtitle">
    <p:spTree>
      <p:nvGrpSpPr>
        <p:cNvPr id="26" name="Shape 26"/>
        <p:cNvGrpSpPr/>
        <p:nvPr/>
      </p:nvGrpSpPr>
      <p:grpSpPr>
        <a:xfrm>
          <a:off x="0" y="0"/>
          <a:ext cx="0" cy="0"/>
          <a:chOff x="0" y="0"/>
          <a:chExt cx="0" cy="0"/>
        </a:xfrm>
      </p:grpSpPr>
      <p:sp>
        <p:nvSpPr>
          <p:cNvPr id="27" name="Google Shape;27;p31"/>
          <p:cNvSpPr txBox="1"/>
          <p:nvPr>
            <p:ph type="title"/>
          </p:nvPr>
        </p:nvSpPr>
        <p:spPr>
          <a:xfrm>
            <a:off x="442914" y="430515"/>
            <a:ext cx="11306175" cy="502920"/>
          </a:xfrm>
          <a:prstGeom prst="rect">
            <a:avLst/>
          </a:prstGeom>
          <a:noFill/>
          <a:ln>
            <a:noFill/>
          </a:ln>
        </p:spPr>
        <p:txBody>
          <a:bodyPr anchorCtr="0" anchor="t" bIns="0" lIns="0" spcFirstLastPara="1" rIns="0" wrap="square" tIns="0">
            <a:noAutofit/>
          </a:bodyPr>
          <a:lstStyle>
            <a:lvl1pPr lvl="0" marR="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8" name="Google Shape;28;p31"/>
          <p:cNvSpPr txBox="1"/>
          <p:nvPr>
            <p:ph idx="1" type="body"/>
          </p:nvPr>
        </p:nvSpPr>
        <p:spPr>
          <a:xfrm>
            <a:off x="442913" y="2103437"/>
            <a:ext cx="7418387" cy="4068763"/>
          </a:xfrm>
          <a:prstGeom prst="rect">
            <a:avLst/>
          </a:prstGeom>
          <a:noFill/>
          <a:ln>
            <a:noFill/>
          </a:ln>
        </p:spPr>
        <p:txBody>
          <a:bodyPr anchorCtr="0" anchor="t" bIns="0" lIns="0" spcFirstLastPara="1" rIns="0" wrap="square" tIns="0">
            <a:noAutofit/>
          </a:bodyPr>
          <a:lstStyle>
            <a:lvl1pPr indent="-330200" lvl="0" marL="457200" marR="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9" name="Google Shape;29;p31"/>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1"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30" name="Google Shape;30;p31"/>
          <p:cNvSpPr txBox="1"/>
          <p:nvPr>
            <p:ph idx="2" type="subTitle"/>
          </p:nvPr>
        </p:nvSpPr>
        <p:spPr>
          <a:xfrm>
            <a:off x="442912" y="933433"/>
            <a:ext cx="11306176" cy="885843"/>
          </a:xfrm>
          <a:prstGeom prst="rect">
            <a:avLst/>
          </a:prstGeom>
          <a:noFill/>
          <a:ln>
            <a:noFill/>
          </a:ln>
        </p:spPr>
        <p:txBody>
          <a:bodyPr anchorCtr="0" anchor="t" bIns="0" lIns="0" spcFirstLastPara="1" rIns="0" wrap="square" tIns="0">
            <a:noAutofit/>
          </a:bodyPr>
          <a:lstStyle>
            <a:lvl1pPr lvl="0" marR="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Chart Dark">
  <p:cSld name="One Column Chart Dark">
    <p:bg>
      <p:bgPr>
        <a:solidFill>
          <a:srgbClr val="464646"/>
        </a:solidFill>
      </p:bgPr>
    </p:bg>
    <p:spTree>
      <p:nvGrpSpPr>
        <p:cNvPr id="253" name="Shape 253"/>
        <p:cNvGrpSpPr/>
        <p:nvPr/>
      </p:nvGrpSpPr>
      <p:grpSpPr>
        <a:xfrm>
          <a:off x="0" y="0"/>
          <a:ext cx="0" cy="0"/>
          <a:chOff x="0" y="0"/>
          <a:chExt cx="0" cy="0"/>
        </a:xfrm>
      </p:grpSpPr>
      <p:sp>
        <p:nvSpPr>
          <p:cNvPr id="254" name="Google Shape;254;p63"/>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800"/>
              <a:buNone/>
              <a:defRPr>
                <a:solidFill>
                  <a:schemeClr val="lt1"/>
                </a:solidFill>
              </a:defRPr>
            </a:lvl1pPr>
            <a:lvl2pPr indent="-228600" lvl="1" marL="914400" algn="l">
              <a:lnSpc>
                <a:spcPct val="100000"/>
              </a:lnSpc>
              <a:spcBef>
                <a:spcPts val="1200"/>
              </a:spcBef>
              <a:spcAft>
                <a:spcPts val="0"/>
              </a:spcAft>
              <a:buClr>
                <a:schemeClr val="lt1"/>
              </a:buClr>
              <a:buSzPts val="1600"/>
              <a:buNone/>
              <a:defRPr>
                <a:solidFill>
                  <a:schemeClr val="lt1"/>
                </a:solidFill>
              </a:defRPr>
            </a:lvl2pPr>
            <a:lvl3pPr indent="-330200" lvl="2" marL="1371600" algn="l">
              <a:lnSpc>
                <a:spcPct val="100000"/>
              </a:lnSpc>
              <a:spcBef>
                <a:spcPts val="600"/>
              </a:spcBef>
              <a:spcAft>
                <a:spcPts val="0"/>
              </a:spcAft>
              <a:buClr>
                <a:schemeClr val="lt1"/>
              </a:buClr>
              <a:buSzPts val="1600"/>
              <a:buChar char="•"/>
              <a:defRPr>
                <a:solidFill>
                  <a:schemeClr val="lt1"/>
                </a:solidFill>
              </a:defRPr>
            </a:lvl3pPr>
            <a:lvl4pPr indent="-330200" lvl="3" marL="1828800" algn="l">
              <a:lnSpc>
                <a:spcPct val="100000"/>
              </a:lnSpc>
              <a:spcBef>
                <a:spcPts val="600"/>
              </a:spcBef>
              <a:spcAft>
                <a:spcPts val="0"/>
              </a:spcAft>
              <a:buClr>
                <a:schemeClr val="lt1"/>
              </a:buClr>
              <a:buSzPts val="1600"/>
              <a:buChar char="–"/>
              <a:defRPr>
                <a:solidFill>
                  <a:schemeClr val="lt1"/>
                </a:solidFill>
              </a:defRPr>
            </a:lvl4pPr>
            <a:lvl5pPr indent="-330200" lvl="4" marL="2286000" algn="l">
              <a:lnSpc>
                <a:spcPct val="100000"/>
              </a:lnSpc>
              <a:spcBef>
                <a:spcPts val="600"/>
              </a:spcBef>
              <a:spcAft>
                <a:spcPts val="0"/>
              </a:spcAft>
              <a:buClr>
                <a:schemeClr val="lt1"/>
              </a:buClr>
              <a:buSzPts val="1600"/>
              <a:buChar char="•"/>
              <a:defRPr>
                <a:solidFill>
                  <a:schemeClr val="lt1"/>
                </a:solidFill>
              </a:defRPr>
            </a:lvl5pPr>
            <a:lvl6pPr indent="-330200" lvl="5" marL="2743200" algn="l">
              <a:lnSpc>
                <a:spcPct val="100000"/>
              </a:lnSpc>
              <a:spcBef>
                <a:spcPts val="600"/>
              </a:spcBef>
              <a:spcAft>
                <a:spcPts val="0"/>
              </a:spcAft>
              <a:buClr>
                <a:schemeClr val="lt1"/>
              </a:buClr>
              <a:buSzPts val="1600"/>
              <a:buChar char="–"/>
              <a:defRPr>
                <a:solidFill>
                  <a:schemeClr val="lt1"/>
                </a:solidFill>
              </a:defRPr>
            </a:lvl6pPr>
            <a:lvl7pPr indent="-330200" lvl="6" marL="3200400" algn="l">
              <a:lnSpc>
                <a:spcPct val="100000"/>
              </a:lnSpc>
              <a:spcBef>
                <a:spcPts val="600"/>
              </a:spcBef>
              <a:spcAft>
                <a:spcPts val="0"/>
              </a:spcAft>
              <a:buClr>
                <a:schemeClr val="lt1"/>
              </a:buClr>
              <a:buSzPts val="1600"/>
              <a:buChar char="•"/>
              <a:defRPr>
                <a:solidFill>
                  <a:schemeClr val="lt1"/>
                </a:solidFill>
              </a:defRPr>
            </a:lvl7pPr>
            <a:lvl8pPr indent="-330200" lvl="7" marL="3657600" algn="l">
              <a:lnSpc>
                <a:spcPct val="100000"/>
              </a:lnSpc>
              <a:spcBef>
                <a:spcPts val="600"/>
              </a:spcBef>
              <a:spcAft>
                <a:spcPts val="0"/>
              </a:spcAft>
              <a:buClr>
                <a:schemeClr val="lt1"/>
              </a:buClr>
              <a:buSzPts val="1600"/>
              <a:buChar char="–"/>
              <a:defRPr>
                <a:solidFill>
                  <a:schemeClr val="lt1"/>
                </a:solidFill>
              </a:defRPr>
            </a:lvl8pPr>
            <a:lvl9pPr indent="-330200" lvl="8" marL="4114800" algn="l">
              <a:lnSpc>
                <a:spcPct val="100000"/>
              </a:lnSpc>
              <a:spcBef>
                <a:spcPts val="600"/>
              </a:spcBef>
              <a:spcAft>
                <a:spcPts val="600"/>
              </a:spcAft>
              <a:buClr>
                <a:schemeClr val="lt1"/>
              </a:buClr>
              <a:buSzPts val="1600"/>
              <a:buChar char="•"/>
              <a:defRPr>
                <a:solidFill>
                  <a:schemeClr val="lt1"/>
                </a:solidFill>
              </a:defRPr>
            </a:lvl9pPr>
          </a:lstStyle>
          <a:p/>
        </p:txBody>
      </p:sp>
      <p:sp>
        <p:nvSpPr>
          <p:cNvPr id="255" name="Google Shape;255;p63"/>
          <p:cNvSpPr/>
          <p:nvPr>
            <p:ph idx="2" type="chart"/>
          </p:nvPr>
        </p:nvSpPr>
        <p:spPr>
          <a:xfrm>
            <a:off x="5600701" y="1428750"/>
            <a:ext cx="6148387" cy="474345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12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lvl="3"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lvl="4"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lvl="5"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lvl="6"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lvl="7"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lvl="8" marR="0" rtl="0" algn="l">
              <a:lnSpc>
                <a:spcPct val="100000"/>
              </a:lnSpc>
              <a:spcBef>
                <a:spcPts val="600"/>
              </a:spcBef>
              <a:spcAft>
                <a:spcPts val="60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56" name="Google Shape;256;p63"/>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lt1"/>
              </a:buClr>
              <a:buSzPts val="3200"/>
              <a:buFont typeface="Georgia"/>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63"/>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63"/>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63"/>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0" name="Shape 260"/>
        <p:cNvGrpSpPr/>
        <p:nvPr/>
      </p:nvGrpSpPr>
      <p:grpSpPr>
        <a:xfrm>
          <a:off x="0" y="0"/>
          <a:ext cx="0" cy="0"/>
          <a:chOff x="0" y="0"/>
          <a:chExt cx="0" cy="0"/>
        </a:xfrm>
      </p:grpSpPr>
      <p:sp>
        <p:nvSpPr>
          <p:cNvPr id="261" name="Google Shape;261;p64"/>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64"/>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263" name="Google Shape;263;p64"/>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64"/>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5" name="Shape 265"/>
        <p:cNvGrpSpPr/>
        <p:nvPr/>
      </p:nvGrpSpPr>
      <p:grpSpPr>
        <a:xfrm>
          <a:off x="0" y="0"/>
          <a:ext cx="0" cy="0"/>
          <a:chOff x="0" y="0"/>
          <a:chExt cx="0" cy="0"/>
        </a:xfrm>
      </p:grpSpPr>
      <p:sp>
        <p:nvSpPr>
          <p:cNvPr id="266" name="Google Shape;266;p65"/>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267" name="Google Shape;267;p65"/>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65"/>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No Footer" showMasterSp="0">
  <p:cSld name="Blank No Footer">
    <p:spTree>
      <p:nvGrpSpPr>
        <p:cNvPr id="269" name="Shape 269"/>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and Chart">
  <p:cSld name="Infographic and Chart">
    <p:spTree>
      <p:nvGrpSpPr>
        <p:cNvPr id="270" name="Shape 270"/>
        <p:cNvGrpSpPr/>
        <p:nvPr/>
      </p:nvGrpSpPr>
      <p:grpSpPr>
        <a:xfrm>
          <a:off x="0" y="0"/>
          <a:ext cx="0" cy="0"/>
          <a:chOff x="0" y="0"/>
          <a:chExt cx="0" cy="0"/>
        </a:xfrm>
      </p:grpSpPr>
      <p:sp>
        <p:nvSpPr>
          <p:cNvPr id="271" name="Google Shape;271;p67"/>
          <p:cNvSpPr/>
          <p:nvPr/>
        </p:nvSpPr>
        <p:spPr>
          <a:xfrm>
            <a:off x="0" y="2103438"/>
            <a:ext cx="3971925" cy="4068762"/>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2" name="Google Shape;272;p67"/>
          <p:cNvSpPr txBox="1"/>
          <p:nvPr>
            <p:ph idx="1" type="body"/>
          </p:nvPr>
        </p:nvSpPr>
        <p:spPr>
          <a:xfrm>
            <a:off x="360370" y="2377440"/>
            <a:ext cx="3611880" cy="1737360"/>
          </a:xfrm>
          <a:prstGeom prst="rect">
            <a:avLst/>
          </a:prstGeom>
          <a:noFill/>
          <a:ln>
            <a:noFill/>
          </a:ln>
        </p:spPr>
        <p:txBody>
          <a:bodyPr anchorCtr="0" anchor="t" bIns="0" lIns="0" spcFirstLastPara="1" rIns="0" wrap="square" tIns="0">
            <a:noAutofit/>
          </a:bodyPr>
          <a:lstStyle>
            <a:lvl1pPr indent="-228600" lvl="0" marL="457200" algn="l">
              <a:lnSpc>
                <a:spcPct val="80000"/>
              </a:lnSpc>
              <a:spcBef>
                <a:spcPts val="0"/>
              </a:spcBef>
              <a:spcAft>
                <a:spcPts val="0"/>
              </a:spcAft>
              <a:buClr>
                <a:schemeClr val="lt1"/>
              </a:buClr>
              <a:buSzPts val="13600"/>
              <a:buNone/>
              <a:defRPr b="1" sz="13600">
                <a:solidFill>
                  <a:schemeClr val="lt1"/>
                </a:solidFill>
              </a:defRPr>
            </a:lvl1pPr>
            <a:lvl2pPr indent="-228600" lvl="1" marL="914400" algn="l">
              <a:lnSpc>
                <a:spcPct val="100000"/>
              </a:lnSpc>
              <a:spcBef>
                <a:spcPts val="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273" name="Google Shape;273;p67"/>
          <p:cNvSpPr txBox="1"/>
          <p:nvPr>
            <p:ph idx="2" type="body"/>
          </p:nvPr>
        </p:nvSpPr>
        <p:spPr>
          <a:xfrm>
            <a:off x="442914" y="3931920"/>
            <a:ext cx="3328986" cy="20617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600"/>
              <a:buNone/>
              <a:defRPr b="0" sz="1600">
                <a:solidFill>
                  <a:schemeClr val="lt1"/>
                </a:solidFill>
              </a:defRPr>
            </a:lvl1pPr>
            <a:lvl2pPr indent="-330200" lvl="1" marL="914400" algn="l">
              <a:lnSpc>
                <a:spcPct val="100000"/>
              </a:lnSpc>
              <a:spcBef>
                <a:spcPts val="0"/>
              </a:spcBef>
              <a:spcAft>
                <a:spcPts val="0"/>
              </a:spcAft>
              <a:buClr>
                <a:schemeClr val="lt1"/>
              </a:buClr>
              <a:buSzPts val="1600"/>
              <a:buFont typeface="Arial"/>
              <a:buChar char="•"/>
              <a:defRPr b="0">
                <a:solidFill>
                  <a:schemeClr val="lt1"/>
                </a:solidFill>
              </a:defRPr>
            </a:lvl2pPr>
            <a:lvl3pPr indent="-330200" lvl="2" marL="1371600" algn="l">
              <a:lnSpc>
                <a:spcPct val="100000"/>
              </a:lnSpc>
              <a:spcBef>
                <a:spcPts val="0"/>
              </a:spcBef>
              <a:spcAft>
                <a:spcPts val="0"/>
              </a:spcAft>
              <a:buClr>
                <a:schemeClr val="lt1"/>
              </a:buClr>
              <a:buSzPts val="1600"/>
              <a:buFont typeface="Arial"/>
              <a:buChar char="–"/>
              <a:defRPr b="0">
                <a:solidFill>
                  <a:schemeClr val="lt1"/>
                </a:solidFill>
              </a:defRPr>
            </a:lvl3pPr>
            <a:lvl4pPr indent="-330200" lvl="3" marL="1828800" algn="l">
              <a:lnSpc>
                <a:spcPct val="100000"/>
              </a:lnSpc>
              <a:spcBef>
                <a:spcPts val="0"/>
              </a:spcBef>
              <a:spcAft>
                <a:spcPts val="0"/>
              </a:spcAft>
              <a:buClr>
                <a:schemeClr val="lt1"/>
              </a:buClr>
              <a:buSzPts val="1600"/>
              <a:buFont typeface="Arial"/>
              <a:buChar char="•"/>
              <a:defRPr b="0">
                <a:solidFill>
                  <a:schemeClr val="lt1"/>
                </a:solidFill>
              </a:defRPr>
            </a:lvl4pPr>
            <a:lvl5pPr indent="-330200" lvl="4" marL="2286000" algn="l">
              <a:lnSpc>
                <a:spcPct val="100000"/>
              </a:lnSpc>
              <a:spcBef>
                <a:spcPts val="0"/>
              </a:spcBef>
              <a:spcAft>
                <a:spcPts val="0"/>
              </a:spcAft>
              <a:buClr>
                <a:schemeClr val="lt1"/>
              </a:buClr>
              <a:buSzPts val="1600"/>
              <a:buFont typeface="Arial"/>
              <a:buChar char="–"/>
              <a:defRPr b="0">
                <a:solidFill>
                  <a:schemeClr val="lt1"/>
                </a:solidFill>
              </a:defRPr>
            </a:lvl5pPr>
            <a:lvl6pPr indent="-330200" lvl="5" marL="2743200" algn="l">
              <a:lnSpc>
                <a:spcPct val="100000"/>
              </a:lnSpc>
              <a:spcBef>
                <a:spcPts val="0"/>
              </a:spcBef>
              <a:spcAft>
                <a:spcPts val="0"/>
              </a:spcAft>
              <a:buClr>
                <a:schemeClr val="lt1"/>
              </a:buClr>
              <a:buSzPts val="1600"/>
              <a:buFont typeface="Arial"/>
              <a:buChar char="•"/>
              <a:defRPr>
                <a:solidFill>
                  <a:schemeClr val="lt1"/>
                </a:solidFill>
              </a:defRPr>
            </a:lvl6pPr>
            <a:lvl7pPr indent="-330200" lvl="6" marL="3200400" algn="l">
              <a:lnSpc>
                <a:spcPct val="100000"/>
              </a:lnSpc>
              <a:spcBef>
                <a:spcPts val="600"/>
              </a:spcBef>
              <a:spcAft>
                <a:spcPts val="0"/>
              </a:spcAft>
              <a:buClr>
                <a:schemeClr val="lt1"/>
              </a:buClr>
              <a:buSzPts val="1600"/>
              <a:buFont typeface="Arial"/>
              <a:buChar char="–"/>
              <a:defRPr>
                <a:solidFill>
                  <a:schemeClr val="lt1"/>
                </a:solidFill>
              </a:defRPr>
            </a:lvl7pPr>
            <a:lvl8pPr indent="-330200" lvl="7" marL="3657600" algn="l">
              <a:lnSpc>
                <a:spcPct val="100000"/>
              </a:lnSpc>
              <a:spcBef>
                <a:spcPts val="600"/>
              </a:spcBef>
              <a:spcAft>
                <a:spcPts val="0"/>
              </a:spcAft>
              <a:buClr>
                <a:schemeClr val="lt1"/>
              </a:buClr>
              <a:buSzPts val="1600"/>
              <a:buFont typeface="Arial"/>
              <a:buChar char="•"/>
              <a:defRPr>
                <a:solidFill>
                  <a:schemeClr val="lt1"/>
                </a:solidFill>
              </a:defRPr>
            </a:lvl8pPr>
            <a:lvl9pPr indent="-330200" lvl="8" marL="4114800" algn="l">
              <a:lnSpc>
                <a:spcPct val="100000"/>
              </a:lnSpc>
              <a:spcBef>
                <a:spcPts val="600"/>
              </a:spcBef>
              <a:spcAft>
                <a:spcPts val="600"/>
              </a:spcAft>
              <a:buClr>
                <a:schemeClr val="lt1"/>
              </a:buClr>
              <a:buSzPts val="1600"/>
              <a:buFont typeface="Arial"/>
              <a:buChar char="–"/>
              <a:defRPr>
                <a:solidFill>
                  <a:schemeClr val="lt1"/>
                </a:solidFill>
              </a:defRPr>
            </a:lvl9pPr>
          </a:lstStyle>
          <a:p/>
        </p:txBody>
      </p:sp>
      <p:sp>
        <p:nvSpPr>
          <p:cNvPr id="274" name="Google Shape;274;p67"/>
          <p:cNvSpPr/>
          <p:nvPr>
            <p:ph idx="3" type="chart"/>
          </p:nvPr>
        </p:nvSpPr>
        <p:spPr>
          <a:xfrm>
            <a:off x="4327525" y="2095500"/>
            <a:ext cx="7421563" cy="4076699"/>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75" name="Google Shape;275;p67"/>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67"/>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277" name="Google Shape;277;p67"/>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67"/>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Infographic">
  <p:cSld name="Three Content Infographic">
    <p:spTree>
      <p:nvGrpSpPr>
        <p:cNvPr id="279" name="Shape 279"/>
        <p:cNvGrpSpPr/>
        <p:nvPr/>
      </p:nvGrpSpPr>
      <p:grpSpPr>
        <a:xfrm>
          <a:off x="0" y="0"/>
          <a:ext cx="0" cy="0"/>
          <a:chOff x="0" y="0"/>
          <a:chExt cx="0" cy="0"/>
        </a:xfrm>
      </p:grpSpPr>
      <p:sp>
        <p:nvSpPr>
          <p:cNvPr id="280" name="Google Shape;280;p68"/>
          <p:cNvSpPr txBox="1"/>
          <p:nvPr>
            <p:ph idx="1" type="body"/>
          </p:nvPr>
        </p:nvSpPr>
        <p:spPr>
          <a:xfrm>
            <a:off x="442913" y="3599542"/>
            <a:ext cx="3529012" cy="257805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3"/>
              </a:buClr>
              <a:buSzPts val="1800"/>
              <a:buNone/>
              <a:defRPr>
                <a:solidFill>
                  <a:schemeClr val="accent3"/>
                </a:solidFill>
              </a:defRPr>
            </a:lvl1pPr>
            <a:lvl2pPr indent="-228600" lvl="1" marL="914400" algn="l">
              <a:lnSpc>
                <a:spcPct val="100000"/>
              </a:lnSpc>
              <a:spcBef>
                <a:spcPts val="600"/>
              </a:spcBef>
              <a:spcAft>
                <a:spcPts val="0"/>
              </a:spcAft>
              <a:buClr>
                <a:schemeClr val="dk1"/>
              </a:buClr>
              <a:buSzPts val="1600"/>
              <a:buNone/>
              <a:defRPr>
                <a:solidFill>
                  <a:schemeClr val="dk1"/>
                </a:solidFill>
              </a:defRPr>
            </a:lvl2pPr>
            <a:lvl3pPr indent="-330200" lvl="2" marL="1371600" algn="l">
              <a:lnSpc>
                <a:spcPct val="100000"/>
              </a:lnSpc>
              <a:spcBef>
                <a:spcPts val="600"/>
              </a:spcBef>
              <a:spcAft>
                <a:spcPts val="0"/>
              </a:spcAft>
              <a:buClr>
                <a:schemeClr val="dk1"/>
              </a:buClr>
              <a:buSzPts val="1600"/>
              <a:buChar char="•"/>
              <a:defRPr>
                <a:solidFill>
                  <a:schemeClr val="dk1"/>
                </a:solidFill>
              </a:defRPr>
            </a:lvl3pPr>
            <a:lvl4pPr indent="-330200" lvl="3" marL="1828800" algn="l">
              <a:lnSpc>
                <a:spcPct val="100000"/>
              </a:lnSpc>
              <a:spcBef>
                <a:spcPts val="600"/>
              </a:spcBef>
              <a:spcAft>
                <a:spcPts val="0"/>
              </a:spcAft>
              <a:buClr>
                <a:schemeClr val="dk1"/>
              </a:buClr>
              <a:buSzPts val="1600"/>
              <a:buChar char="–"/>
              <a:defRPr>
                <a:solidFill>
                  <a:schemeClr val="dk1"/>
                </a:solidFill>
              </a:defRPr>
            </a:lvl4pPr>
            <a:lvl5pPr indent="-330200" lvl="4" marL="2286000" algn="l">
              <a:lnSpc>
                <a:spcPct val="100000"/>
              </a:lnSpc>
              <a:spcBef>
                <a:spcPts val="600"/>
              </a:spcBef>
              <a:spcAft>
                <a:spcPts val="0"/>
              </a:spcAft>
              <a:buClr>
                <a:schemeClr val="dk1"/>
              </a:buClr>
              <a:buSzPts val="1600"/>
              <a:buChar char="•"/>
              <a:defRPr>
                <a:solidFill>
                  <a:schemeClr val="dk1"/>
                </a:solidFill>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281" name="Google Shape;281;p68"/>
          <p:cNvSpPr txBox="1"/>
          <p:nvPr>
            <p:ph idx="2" type="body"/>
          </p:nvPr>
        </p:nvSpPr>
        <p:spPr>
          <a:xfrm>
            <a:off x="442913" y="2095500"/>
            <a:ext cx="3529012" cy="1333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accent3"/>
              </a:buClr>
              <a:buSzPts val="8500"/>
              <a:buNone/>
              <a:defRPr b="0" sz="8500">
                <a:solidFill>
                  <a:schemeClr val="accent3"/>
                </a:solidFill>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282" name="Google Shape;282;p68"/>
          <p:cNvSpPr txBox="1"/>
          <p:nvPr>
            <p:ph idx="3" type="body"/>
          </p:nvPr>
        </p:nvSpPr>
        <p:spPr>
          <a:xfrm>
            <a:off x="4327524" y="2095500"/>
            <a:ext cx="3533775" cy="1333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2"/>
              </a:buClr>
              <a:buSzPts val="8500"/>
              <a:buNone/>
              <a:defRPr b="0" sz="8500">
                <a:solidFill>
                  <a:schemeClr val="dk2"/>
                </a:solidFill>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283" name="Google Shape;283;p68"/>
          <p:cNvSpPr txBox="1"/>
          <p:nvPr>
            <p:ph idx="4" type="body"/>
          </p:nvPr>
        </p:nvSpPr>
        <p:spPr>
          <a:xfrm>
            <a:off x="8222571" y="2095500"/>
            <a:ext cx="3529012" cy="13335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accent1"/>
              </a:buClr>
              <a:buSzPts val="8500"/>
              <a:buNone/>
              <a:defRPr b="0" sz="8500">
                <a:solidFill>
                  <a:schemeClr val="accent1"/>
                </a:solidFill>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284" name="Google Shape;284;p68"/>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68"/>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286" name="Google Shape;286;p68"/>
          <p:cNvSpPr txBox="1"/>
          <p:nvPr>
            <p:ph idx="5" type="body"/>
          </p:nvPr>
        </p:nvSpPr>
        <p:spPr>
          <a:xfrm>
            <a:off x="4327525" y="3599542"/>
            <a:ext cx="3533775" cy="257805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800"/>
              <a:buNone/>
              <a:defRPr>
                <a:solidFill>
                  <a:schemeClr val="dk2"/>
                </a:solidFill>
              </a:defRPr>
            </a:lvl1pPr>
            <a:lvl2pPr indent="-228600" lvl="1" marL="914400" algn="l">
              <a:lnSpc>
                <a:spcPct val="100000"/>
              </a:lnSpc>
              <a:spcBef>
                <a:spcPts val="600"/>
              </a:spcBef>
              <a:spcAft>
                <a:spcPts val="0"/>
              </a:spcAft>
              <a:buClr>
                <a:schemeClr val="dk1"/>
              </a:buClr>
              <a:buSzPts val="1600"/>
              <a:buNone/>
              <a:defRPr>
                <a:solidFill>
                  <a:schemeClr val="dk1"/>
                </a:solidFill>
              </a:defRPr>
            </a:lvl2pPr>
            <a:lvl3pPr indent="-330200" lvl="2" marL="1371600" algn="l">
              <a:lnSpc>
                <a:spcPct val="100000"/>
              </a:lnSpc>
              <a:spcBef>
                <a:spcPts val="600"/>
              </a:spcBef>
              <a:spcAft>
                <a:spcPts val="0"/>
              </a:spcAft>
              <a:buClr>
                <a:schemeClr val="dk1"/>
              </a:buClr>
              <a:buSzPts val="1600"/>
              <a:buChar char="•"/>
              <a:defRPr>
                <a:solidFill>
                  <a:schemeClr val="dk1"/>
                </a:solidFill>
              </a:defRPr>
            </a:lvl3pPr>
            <a:lvl4pPr indent="-330200" lvl="3" marL="1828800" algn="l">
              <a:lnSpc>
                <a:spcPct val="100000"/>
              </a:lnSpc>
              <a:spcBef>
                <a:spcPts val="600"/>
              </a:spcBef>
              <a:spcAft>
                <a:spcPts val="0"/>
              </a:spcAft>
              <a:buClr>
                <a:schemeClr val="dk1"/>
              </a:buClr>
              <a:buSzPts val="1600"/>
              <a:buChar char="–"/>
              <a:defRPr>
                <a:solidFill>
                  <a:schemeClr val="dk1"/>
                </a:solidFill>
              </a:defRPr>
            </a:lvl4pPr>
            <a:lvl5pPr indent="-330200" lvl="4" marL="2286000" algn="l">
              <a:lnSpc>
                <a:spcPct val="100000"/>
              </a:lnSpc>
              <a:spcBef>
                <a:spcPts val="600"/>
              </a:spcBef>
              <a:spcAft>
                <a:spcPts val="0"/>
              </a:spcAft>
              <a:buClr>
                <a:schemeClr val="dk1"/>
              </a:buClr>
              <a:buSzPts val="1600"/>
              <a:buChar char="•"/>
              <a:defRPr>
                <a:solidFill>
                  <a:schemeClr val="dk1"/>
                </a:solidFill>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287" name="Google Shape;287;p68"/>
          <p:cNvSpPr txBox="1"/>
          <p:nvPr>
            <p:ph idx="6" type="body"/>
          </p:nvPr>
        </p:nvSpPr>
        <p:spPr>
          <a:xfrm>
            <a:off x="8222571" y="3599542"/>
            <a:ext cx="3529012" cy="257805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solidFill>
                  <a:schemeClr val="accent1"/>
                </a:solidFill>
              </a:defRPr>
            </a:lvl1pPr>
            <a:lvl2pPr indent="-228600" lvl="1" marL="914400" algn="l">
              <a:lnSpc>
                <a:spcPct val="100000"/>
              </a:lnSpc>
              <a:spcBef>
                <a:spcPts val="600"/>
              </a:spcBef>
              <a:spcAft>
                <a:spcPts val="0"/>
              </a:spcAft>
              <a:buClr>
                <a:schemeClr val="dk1"/>
              </a:buClr>
              <a:buSzPts val="1600"/>
              <a:buNone/>
              <a:defRPr>
                <a:solidFill>
                  <a:schemeClr val="dk1"/>
                </a:solidFill>
              </a:defRPr>
            </a:lvl2pPr>
            <a:lvl3pPr indent="-330200" lvl="2" marL="1371600" algn="l">
              <a:lnSpc>
                <a:spcPct val="100000"/>
              </a:lnSpc>
              <a:spcBef>
                <a:spcPts val="600"/>
              </a:spcBef>
              <a:spcAft>
                <a:spcPts val="0"/>
              </a:spcAft>
              <a:buClr>
                <a:schemeClr val="dk1"/>
              </a:buClr>
              <a:buSzPts val="1600"/>
              <a:buChar char="•"/>
              <a:defRPr>
                <a:solidFill>
                  <a:schemeClr val="dk1"/>
                </a:solidFill>
              </a:defRPr>
            </a:lvl3pPr>
            <a:lvl4pPr indent="-330200" lvl="3" marL="1828800" algn="l">
              <a:lnSpc>
                <a:spcPct val="100000"/>
              </a:lnSpc>
              <a:spcBef>
                <a:spcPts val="600"/>
              </a:spcBef>
              <a:spcAft>
                <a:spcPts val="0"/>
              </a:spcAft>
              <a:buClr>
                <a:schemeClr val="dk1"/>
              </a:buClr>
              <a:buSzPts val="1600"/>
              <a:buChar char="–"/>
              <a:defRPr>
                <a:solidFill>
                  <a:schemeClr val="dk1"/>
                </a:solidFill>
              </a:defRPr>
            </a:lvl4pPr>
            <a:lvl5pPr indent="-330200" lvl="4" marL="2286000" algn="l">
              <a:lnSpc>
                <a:spcPct val="100000"/>
              </a:lnSpc>
              <a:spcBef>
                <a:spcPts val="600"/>
              </a:spcBef>
              <a:spcAft>
                <a:spcPts val="0"/>
              </a:spcAft>
              <a:buClr>
                <a:schemeClr val="dk1"/>
              </a:buClr>
              <a:buSzPts val="1600"/>
              <a:buChar char="•"/>
              <a:defRPr>
                <a:solidFill>
                  <a:schemeClr val="dk1"/>
                </a:solidFill>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288" name="Google Shape;288;p68"/>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68"/>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Dark">
  <p:cSld name="Title and Chart Dark">
    <p:bg>
      <p:bgPr>
        <a:solidFill>
          <a:srgbClr val="464646"/>
        </a:solidFill>
      </p:bgPr>
    </p:bg>
    <p:spTree>
      <p:nvGrpSpPr>
        <p:cNvPr id="290" name="Shape 290"/>
        <p:cNvGrpSpPr/>
        <p:nvPr/>
      </p:nvGrpSpPr>
      <p:grpSpPr>
        <a:xfrm>
          <a:off x="0" y="0"/>
          <a:ext cx="0" cy="0"/>
          <a:chOff x="0" y="0"/>
          <a:chExt cx="0" cy="0"/>
        </a:xfrm>
      </p:grpSpPr>
      <p:sp>
        <p:nvSpPr>
          <p:cNvPr id="291" name="Google Shape;291;p33"/>
          <p:cNvSpPr/>
          <p:nvPr>
            <p:ph idx="2" type="chart"/>
          </p:nvPr>
        </p:nvSpPr>
        <p:spPr>
          <a:xfrm>
            <a:off x="442913" y="2103438"/>
            <a:ext cx="11306175" cy="4068762"/>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12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lvl="3"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lvl="4"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lvl="5"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lvl="6"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lvl="7"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lvl="8" marR="0" rtl="0" algn="l">
              <a:lnSpc>
                <a:spcPct val="100000"/>
              </a:lnSpc>
              <a:spcBef>
                <a:spcPts val="600"/>
              </a:spcBef>
              <a:spcAft>
                <a:spcPts val="60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92" name="Google Shape;292;p33"/>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lt1"/>
              </a:buClr>
              <a:buSzPts val="3200"/>
              <a:buFont typeface="Georgia"/>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33"/>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33"/>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33"/>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Light" showMasterSp="0">
  <p:cSld name="Thank You Light">
    <p:bg>
      <p:bgPr>
        <a:solidFill>
          <a:schemeClr val="lt1"/>
        </a:solidFill>
      </p:bgPr>
    </p:bg>
    <p:spTree>
      <p:nvGrpSpPr>
        <p:cNvPr id="296" name="Shape 296"/>
        <p:cNvGrpSpPr/>
        <p:nvPr/>
      </p:nvGrpSpPr>
      <p:grpSpPr>
        <a:xfrm>
          <a:off x="0" y="0"/>
          <a:ext cx="0" cy="0"/>
          <a:chOff x="0" y="0"/>
          <a:chExt cx="0" cy="0"/>
        </a:xfrm>
      </p:grpSpPr>
      <p:sp>
        <p:nvSpPr>
          <p:cNvPr id="297" name="Google Shape;297;p69"/>
          <p:cNvSpPr/>
          <p:nvPr/>
        </p:nvSpPr>
        <p:spPr>
          <a:xfrm>
            <a:off x="0" y="4940854"/>
            <a:ext cx="12192000" cy="1917146"/>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8" name="Google Shape;298;p69"/>
          <p:cNvSpPr txBox="1"/>
          <p:nvPr>
            <p:ph type="ctrTitle"/>
          </p:nvPr>
        </p:nvSpPr>
        <p:spPr>
          <a:xfrm>
            <a:off x="442914" y="428625"/>
            <a:ext cx="5473699" cy="2428874"/>
          </a:xfrm>
          <a:prstGeom prst="rect">
            <a:avLst/>
          </a:prstGeom>
          <a:noFill/>
          <a:ln>
            <a:noFill/>
          </a:ln>
        </p:spPr>
        <p:txBody>
          <a:bodyPr anchorCtr="0" anchor="b" bIns="0" lIns="0" spcFirstLastPara="1" rIns="0" wrap="square" tIns="0">
            <a:normAutofit/>
          </a:bodyPr>
          <a:lstStyle>
            <a:lvl1pPr lvl="0" algn="l">
              <a:lnSpc>
                <a:spcPct val="85000"/>
              </a:lnSpc>
              <a:spcBef>
                <a:spcPts val="0"/>
              </a:spcBef>
              <a:spcAft>
                <a:spcPts val="0"/>
              </a:spcAft>
              <a:buClr>
                <a:schemeClr val="dk1"/>
              </a:buClr>
              <a:buSzPts val="5800"/>
              <a:buFont typeface="Georgia"/>
              <a:buNone/>
              <a:defRPr sz="5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69"/>
          <p:cNvSpPr/>
          <p:nvPr/>
        </p:nvSpPr>
        <p:spPr>
          <a:xfrm>
            <a:off x="5334000" y="0"/>
            <a:ext cx="6858000" cy="68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69"/>
          <p:cNvSpPr txBox="1"/>
          <p:nvPr>
            <p:ph idx="1" type="body"/>
          </p:nvPr>
        </p:nvSpPr>
        <p:spPr>
          <a:xfrm>
            <a:off x="442912" y="5259600"/>
            <a:ext cx="11306176" cy="145161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Font typeface="Arial"/>
              <a:buNone/>
              <a:defRPr b="0" sz="1200">
                <a:solidFill>
                  <a:schemeClr val="lt1"/>
                </a:solidFill>
              </a:defRPr>
            </a:lvl1pPr>
            <a:lvl2pPr indent="-228600" lvl="1" marL="914400" algn="l">
              <a:lnSpc>
                <a:spcPct val="100000"/>
              </a:lnSpc>
              <a:spcBef>
                <a:spcPts val="0"/>
              </a:spcBef>
              <a:spcAft>
                <a:spcPts val="0"/>
              </a:spcAft>
              <a:buClr>
                <a:schemeClr val="lt1"/>
              </a:buClr>
              <a:buSzPts val="1200"/>
              <a:buFont typeface="Arial"/>
              <a:buNone/>
              <a:defRPr b="0" sz="1200">
                <a:solidFill>
                  <a:schemeClr val="lt1"/>
                </a:solidFill>
              </a:defRPr>
            </a:lvl2pPr>
            <a:lvl3pPr indent="-228600" lvl="2" marL="1371600" algn="l">
              <a:lnSpc>
                <a:spcPct val="100000"/>
              </a:lnSpc>
              <a:spcBef>
                <a:spcPts val="0"/>
              </a:spcBef>
              <a:spcAft>
                <a:spcPts val="0"/>
              </a:spcAft>
              <a:buClr>
                <a:schemeClr val="lt1"/>
              </a:buClr>
              <a:buSzPts val="1200"/>
              <a:buFont typeface="Arial"/>
              <a:buNone/>
              <a:defRPr b="0" sz="1200">
                <a:solidFill>
                  <a:schemeClr val="lt1"/>
                </a:solidFill>
              </a:defRPr>
            </a:lvl3pPr>
            <a:lvl4pPr indent="-228600" lvl="3" marL="1828800" algn="l">
              <a:lnSpc>
                <a:spcPct val="100000"/>
              </a:lnSpc>
              <a:spcBef>
                <a:spcPts val="0"/>
              </a:spcBef>
              <a:spcAft>
                <a:spcPts val="0"/>
              </a:spcAft>
              <a:buClr>
                <a:schemeClr val="lt1"/>
              </a:buClr>
              <a:buSzPts val="1200"/>
              <a:buFont typeface="Arial"/>
              <a:buNone/>
              <a:defRPr b="0" sz="1200">
                <a:solidFill>
                  <a:schemeClr val="lt1"/>
                </a:solidFill>
              </a:defRPr>
            </a:lvl4pPr>
            <a:lvl5pPr indent="-228600" lvl="4" marL="2286000" algn="l">
              <a:lnSpc>
                <a:spcPct val="100000"/>
              </a:lnSpc>
              <a:spcBef>
                <a:spcPts val="0"/>
              </a:spcBef>
              <a:spcAft>
                <a:spcPts val="0"/>
              </a:spcAft>
              <a:buClr>
                <a:schemeClr val="lt1"/>
              </a:buClr>
              <a:buSzPts val="1200"/>
              <a:buFont typeface="Arial"/>
              <a:buNone/>
              <a:defRPr b="0" sz="1200">
                <a:solidFill>
                  <a:schemeClr val="lt1"/>
                </a:solidFill>
              </a:defRPr>
            </a:lvl5pPr>
            <a:lvl6pPr indent="-228600" lvl="5" marL="2743200" algn="l">
              <a:lnSpc>
                <a:spcPct val="100000"/>
              </a:lnSpc>
              <a:spcBef>
                <a:spcPts val="0"/>
              </a:spcBef>
              <a:spcAft>
                <a:spcPts val="0"/>
              </a:spcAft>
              <a:buClr>
                <a:schemeClr val="lt1"/>
              </a:buClr>
              <a:buSzPts val="1200"/>
              <a:buFont typeface="Arial"/>
              <a:buNone/>
              <a:defRPr sz="1200">
                <a:solidFill>
                  <a:schemeClr val="lt1"/>
                </a:solidFill>
              </a:defRPr>
            </a:lvl6pPr>
            <a:lvl7pPr indent="-228600" lvl="6" marL="3200400" algn="l">
              <a:lnSpc>
                <a:spcPct val="100000"/>
              </a:lnSpc>
              <a:spcBef>
                <a:spcPts val="0"/>
              </a:spcBef>
              <a:spcAft>
                <a:spcPts val="0"/>
              </a:spcAft>
              <a:buClr>
                <a:schemeClr val="lt1"/>
              </a:buClr>
              <a:buSzPts val="1200"/>
              <a:buFont typeface="Arial"/>
              <a:buNone/>
              <a:defRPr sz="1200">
                <a:solidFill>
                  <a:schemeClr val="lt1"/>
                </a:solidFill>
              </a:defRPr>
            </a:lvl7pPr>
            <a:lvl8pPr indent="-228600" lvl="7" marL="3657600" algn="l">
              <a:lnSpc>
                <a:spcPct val="100000"/>
              </a:lnSpc>
              <a:spcBef>
                <a:spcPts val="0"/>
              </a:spcBef>
              <a:spcAft>
                <a:spcPts val="0"/>
              </a:spcAft>
              <a:buClr>
                <a:schemeClr val="lt1"/>
              </a:buClr>
              <a:buSzPts val="1200"/>
              <a:buFont typeface="Arial"/>
              <a:buNone/>
              <a:defRPr sz="1200">
                <a:solidFill>
                  <a:schemeClr val="lt1"/>
                </a:solidFill>
              </a:defRPr>
            </a:lvl8pPr>
            <a:lvl9pPr indent="-228600" lvl="8" marL="4114800" algn="l">
              <a:lnSpc>
                <a:spcPct val="100000"/>
              </a:lnSpc>
              <a:spcBef>
                <a:spcPts val="0"/>
              </a:spcBef>
              <a:spcAft>
                <a:spcPts val="0"/>
              </a:spcAft>
              <a:buClr>
                <a:schemeClr val="lt1"/>
              </a:buClr>
              <a:buSzPts val="1200"/>
              <a:buFont typeface="Arial"/>
              <a:buNone/>
              <a:defRPr sz="1200">
                <a:solidFill>
                  <a:schemeClr val="lt1"/>
                </a:solidFill>
              </a:defRPr>
            </a:lvl9pPr>
          </a:lstStyle>
          <a:p/>
        </p:txBody>
      </p:sp>
      <p:sp>
        <p:nvSpPr>
          <p:cNvPr id="301" name="Google Shape;301;p69"/>
          <p:cNvSpPr/>
          <p:nvPr/>
        </p:nvSpPr>
        <p:spPr>
          <a:xfrm>
            <a:off x="5334000" y="0"/>
            <a:ext cx="6858000" cy="68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69"/>
          <p:cNvSpPr txBox="1"/>
          <p:nvPr/>
        </p:nvSpPr>
        <p:spPr>
          <a:xfrm>
            <a:off x="442913" y="4400548"/>
            <a:ext cx="5473699" cy="34049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b="0" i="0" lang="pl-PL" sz="1200" u="none" cap="none" strike="noStrike">
                <a:solidFill>
                  <a:schemeClr val="dk1"/>
                </a:solidFill>
                <a:latin typeface="Arial"/>
                <a:ea typeface="Arial"/>
                <a:cs typeface="Arial"/>
                <a:sym typeface="Arial"/>
              </a:rPr>
              <a:t>pwc.com</a:t>
            </a:r>
            <a:endParaRPr b="0" i="0" sz="12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Full Content">
  <p:cSld name="1_Title and Full Content">
    <p:bg>
      <p:bgPr>
        <a:solidFill>
          <a:schemeClr val="accent6"/>
        </a:solidFill>
      </p:bgPr>
    </p:bg>
    <p:spTree>
      <p:nvGrpSpPr>
        <p:cNvPr id="303" name="Shape 303"/>
        <p:cNvGrpSpPr/>
        <p:nvPr/>
      </p:nvGrpSpPr>
      <p:grpSpPr>
        <a:xfrm>
          <a:off x="0" y="0"/>
          <a:ext cx="0" cy="0"/>
          <a:chOff x="0" y="0"/>
          <a:chExt cx="0" cy="0"/>
        </a:xfrm>
      </p:grpSpPr>
      <p:sp>
        <p:nvSpPr>
          <p:cNvPr id="304" name="Google Shape;304;p70"/>
          <p:cNvSpPr txBox="1"/>
          <p:nvPr>
            <p:ph idx="1" type="body"/>
          </p:nvPr>
        </p:nvSpPr>
        <p:spPr>
          <a:xfrm>
            <a:off x="609600" y="2103438"/>
            <a:ext cx="10972800"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800"/>
              <a:buNone/>
              <a:defRPr>
                <a:solidFill>
                  <a:schemeClr val="lt1"/>
                </a:solidFill>
              </a:defRPr>
            </a:lvl1pPr>
            <a:lvl2pPr indent="-228600" lvl="1" marL="914400" algn="l">
              <a:lnSpc>
                <a:spcPct val="100000"/>
              </a:lnSpc>
              <a:spcBef>
                <a:spcPts val="1200"/>
              </a:spcBef>
              <a:spcAft>
                <a:spcPts val="0"/>
              </a:spcAft>
              <a:buClr>
                <a:schemeClr val="lt1"/>
              </a:buClr>
              <a:buSzPts val="1600"/>
              <a:buNone/>
              <a:defRPr>
                <a:solidFill>
                  <a:schemeClr val="lt1"/>
                </a:solidFill>
              </a:defRPr>
            </a:lvl2pPr>
            <a:lvl3pPr indent="-330200" lvl="2" marL="1371600" algn="l">
              <a:lnSpc>
                <a:spcPct val="100000"/>
              </a:lnSpc>
              <a:spcBef>
                <a:spcPts val="600"/>
              </a:spcBef>
              <a:spcAft>
                <a:spcPts val="0"/>
              </a:spcAft>
              <a:buClr>
                <a:schemeClr val="lt1"/>
              </a:buClr>
              <a:buSzPts val="1600"/>
              <a:buChar char="•"/>
              <a:defRPr>
                <a:solidFill>
                  <a:schemeClr val="lt1"/>
                </a:solidFill>
              </a:defRPr>
            </a:lvl3pPr>
            <a:lvl4pPr indent="-330200" lvl="3" marL="1828800" algn="l">
              <a:lnSpc>
                <a:spcPct val="100000"/>
              </a:lnSpc>
              <a:spcBef>
                <a:spcPts val="600"/>
              </a:spcBef>
              <a:spcAft>
                <a:spcPts val="0"/>
              </a:spcAft>
              <a:buClr>
                <a:schemeClr val="lt1"/>
              </a:buClr>
              <a:buSzPts val="1600"/>
              <a:buChar char="–"/>
              <a:defRPr>
                <a:solidFill>
                  <a:schemeClr val="lt1"/>
                </a:solidFill>
              </a:defRPr>
            </a:lvl4pPr>
            <a:lvl5pPr indent="-330200" lvl="4" marL="2286000" algn="l">
              <a:lnSpc>
                <a:spcPct val="100000"/>
              </a:lnSpc>
              <a:spcBef>
                <a:spcPts val="600"/>
              </a:spcBef>
              <a:spcAft>
                <a:spcPts val="0"/>
              </a:spcAft>
              <a:buClr>
                <a:schemeClr val="lt1"/>
              </a:buClr>
              <a:buSzPts val="1600"/>
              <a:buChar char="•"/>
              <a:defRPr>
                <a:solidFill>
                  <a:schemeClr val="lt1"/>
                </a:solidFill>
              </a:defRPr>
            </a:lvl5pPr>
            <a:lvl6pPr indent="-330200" lvl="5" marL="2743200" algn="l">
              <a:lnSpc>
                <a:spcPct val="100000"/>
              </a:lnSpc>
              <a:spcBef>
                <a:spcPts val="600"/>
              </a:spcBef>
              <a:spcAft>
                <a:spcPts val="0"/>
              </a:spcAft>
              <a:buClr>
                <a:schemeClr val="lt1"/>
              </a:buClr>
              <a:buSzPts val="1600"/>
              <a:buChar char="–"/>
              <a:defRPr>
                <a:solidFill>
                  <a:schemeClr val="lt1"/>
                </a:solidFill>
              </a:defRPr>
            </a:lvl6pPr>
            <a:lvl7pPr indent="-330200" lvl="6" marL="3200400" algn="l">
              <a:lnSpc>
                <a:spcPct val="100000"/>
              </a:lnSpc>
              <a:spcBef>
                <a:spcPts val="600"/>
              </a:spcBef>
              <a:spcAft>
                <a:spcPts val="0"/>
              </a:spcAft>
              <a:buClr>
                <a:schemeClr val="lt1"/>
              </a:buClr>
              <a:buSzPts val="1600"/>
              <a:buChar char="•"/>
              <a:defRPr>
                <a:solidFill>
                  <a:schemeClr val="lt1"/>
                </a:solidFill>
              </a:defRPr>
            </a:lvl7pPr>
            <a:lvl8pPr indent="-330200" lvl="7" marL="3657600" algn="l">
              <a:lnSpc>
                <a:spcPct val="100000"/>
              </a:lnSpc>
              <a:spcBef>
                <a:spcPts val="600"/>
              </a:spcBef>
              <a:spcAft>
                <a:spcPts val="0"/>
              </a:spcAft>
              <a:buClr>
                <a:schemeClr val="lt1"/>
              </a:buClr>
              <a:buSzPts val="1600"/>
              <a:buChar char="–"/>
              <a:defRPr>
                <a:solidFill>
                  <a:schemeClr val="lt1"/>
                </a:solidFill>
              </a:defRPr>
            </a:lvl8pPr>
            <a:lvl9pPr indent="-330200" lvl="8" marL="4114800" algn="l">
              <a:lnSpc>
                <a:spcPct val="100000"/>
              </a:lnSpc>
              <a:spcBef>
                <a:spcPts val="600"/>
              </a:spcBef>
              <a:spcAft>
                <a:spcPts val="600"/>
              </a:spcAft>
              <a:buClr>
                <a:schemeClr val="lt1"/>
              </a:buClr>
              <a:buSzPts val="1600"/>
              <a:buChar char="•"/>
              <a:defRPr>
                <a:solidFill>
                  <a:schemeClr val="lt1"/>
                </a:solidFill>
              </a:defRPr>
            </a:lvl9pPr>
          </a:lstStyle>
          <a:p/>
        </p:txBody>
      </p:sp>
      <p:sp>
        <p:nvSpPr>
          <p:cNvPr id="305" name="Google Shape;305;p70"/>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306" name="Google Shape;306;p70"/>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lt1"/>
              </a:buClr>
              <a:buSzPts val="3200"/>
              <a:buFont typeface="Georgia"/>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p70"/>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70"/>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70"/>
          <p:cNvSpPr txBox="1"/>
          <p:nvPr/>
        </p:nvSpPr>
        <p:spPr>
          <a:xfrm>
            <a:off x="442912" y="6492240"/>
            <a:ext cx="5309023" cy="137160"/>
          </a:xfrm>
          <a:prstGeom prst="rect">
            <a:avLst/>
          </a:prstGeom>
          <a:solidFill>
            <a:schemeClr val="accent6"/>
          </a:solid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0" i="0" lang="pl-PL" sz="700" u="none" cap="none" strike="noStrike">
                <a:solidFill>
                  <a:schemeClr val="lt1"/>
                </a:solidFill>
                <a:latin typeface="Arial"/>
                <a:ea typeface="Arial"/>
                <a:cs typeface="Arial"/>
                <a:sym typeface="Arial"/>
              </a:rPr>
              <a:t>PwC</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Dark">
  <p:cSld name="Title and Chart Dark">
    <p:bg>
      <p:bgPr>
        <a:solidFill>
          <a:srgbClr val="464646"/>
        </a:solidFill>
      </p:bgPr>
    </p:bg>
    <p:spTree>
      <p:nvGrpSpPr>
        <p:cNvPr id="317" name="Shape 317"/>
        <p:cNvGrpSpPr/>
        <p:nvPr/>
      </p:nvGrpSpPr>
      <p:grpSpPr>
        <a:xfrm>
          <a:off x="0" y="0"/>
          <a:ext cx="0" cy="0"/>
          <a:chOff x="0" y="0"/>
          <a:chExt cx="0" cy="0"/>
        </a:xfrm>
      </p:grpSpPr>
      <p:sp>
        <p:nvSpPr>
          <p:cNvPr id="318" name="Google Shape;318;p34"/>
          <p:cNvSpPr/>
          <p:nvPr>
            <p:ph idx="2" type="chart"/>
          </p:nvPr>
        </p:nvSpPr>
        <p:spPr>
          <a:xfrm>
            <a:off x="442913" y="2103438"/>
            <a:ext cx="11306175" cy="4068762"/>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12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lvl="3"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lvl="4"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lvl="5"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lvl="6"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lvl="7"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lvl="8" marR="0" rtl="0" algn="l">
              <a:lnSpc>
                <a:spcPct val="100000"/>
              </a:lnSpc>
              <a:spcBef>
                <a:spcPts val="600"/>
              </a:spcBef>
              <a:spcAft>
                <a:spcPts val="60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319" name="Google Shape;319;p34"/>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lt1"/>
              </a:buClr>
              <a:buSzPts val="3200"/>
              <a:buFont typeface="Georgia"/>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34"/>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1" name="Google Shape;321;p34"/>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34"/>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showMasterSp="0">
  <p:cSld name="1_Title Slide 1">
    <p:spTree>
      <p:nvGrpSpPr>
        <p:cNvPr id="31" name="Shape 31"/>
        <p:cNvGrpSpPr/>
        <p:nvPr/>
      </p:nvGrpSpPr>
      <p:grpSpPr>
        <a:xfrm>
          <a:off x="0" y="0"/>
          <a:ext cx="0" cy="0"/>
          <a:chOff x="0" y="0"/>
          <a:chExt cx="0" cy="0"/>
        </a:xfrm>
      </p:grpSpPr>
      <p:sp>
        <p:nvSpPr>
          <p:cNvPr id="32" name="Google Shape;32;p37"/>
          <p:cNvSpPr/>
          <p:nvPr/>
        </p:nvSpPr>
        <p:spPr>
          <a:xfrm>
            <a:off x="0" y="0"/>
            <a:ext cx="12192000" cy="4519246"/>
          </a:xfrm>
          <a:prstGeom prst="rect">
            <a:avLst/>
          </a:prstGeom>
          <a:solidFill>
            <a:srgbClr val="4646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33" name="Google Shape;33;p37"/>
          <p:cNvSpPr/>
          <p:nvPr/>
        </p:nvSpPr>
        <p:spPr>
          <a:xfrm>
            <a:off x="0" y="4519246"/>
            <a:ext cx="12192000" cy="2444259"/>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34" name="Google Shape;34;p37"/>
          <p:cNvSpPr txBox="1"/>
          <p:nvPr>
            <p:ph type="ctrTitle"/>
          </p:nvPr>
        </p:nvSpPr>
        <p:spPr>
          <a:xfrm>
            <a:off x="442913" y="428625"/>
            <a:ext cx="7418388" cy="2428874"/>
          </a:xfrm>
          <a:prstGeom prst="rect">
            <a:avLst/>
          </a:prstGeom>
          <a:noFill/>
          <a:ln>
            <a:noFill/>
          </a:ln>
        </p:spPr>
        <p:txBody>
          <a:bodyPr anchorCtr="0" anchor="b" bIns="0" lIns="0" spcFirstLastPara="1" rIns="0" wrap="square" tIns="0">
            <a:normAutofit/>
          </a:bodyPr>
          <a:lstStyle>
            <a:lvl1pPr lvl="0" algn="l">
              <a:lnSpc>
                <a:spcPct val="85000"/>
              </a:lnSpc>
              <a:spcBef>
                <a:spcPts val="0"/>
              </a:spcBef>
              <a:spcAft>
                <a:spcPts val="0"/>
              </a:spcAft>
              <a:buClr>
                <a:schemeClr val="lt1"/>
              </a:buClr>
              <a:buSzPts val="4500"/>
              <a:buFont typeface="Georgia"/>
              <a:buNone/>
              <a:defRPr sz="45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 type="subTitle"/>
          </p:nvPr>
        </p:nvSpPr>
        <p:spPr>
          <a:xfrm>
            <a:off x="442915" y="5628250"/>
            <a:ext cx="5473700" cy="70484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050"/>
              <a:buNone/>
              <a:defRPr b="0" sz="1050">
                <a:solidFill>
                  <a:schemeClr val="lt1"/>
                </a:solidFill>
              </a:defRPr>
            </a:lvl1pPr>
            <a:lvl2pPr lvl="1" algn="l">
              <a:lnSpc>
                <a:spcPct val="100000"/>
              </a:lnSpc>
              <a:spcBef>
                <a:spcPts val="0"/>
              </a:spcBef>
              <a:spcAft>
                <a:spcPts val="0"/>
              </a:spcAft>
              <a:buClr>
                <a:schemeClr val="lt1"/>
              </a:buClr>
              <a:buSzPts val="1050"/>
              <a:buNone/>
              <a:defRPr sz="1050">
                <a:solidFill>
                  <a:schemeClr val="lt1"/>
                </a:solidFill>
              </a:defRPr>
            </a:lvl2pPr>
            <a:lvl3pPr lvl="2" algn="l">
              <a:lnSpc>
                <a:spcPct val="100000"/>
              </a:lnSpc>
              <a:spcBef>
                <a:spcPts val="0"/>
              </a:spcBef>
              <a:spcAft>
                <a:spcPts val="0"/>
              </a:spcAft>
              <a:buClr>
                <a:schemeClr val="lt1"/>
              </a:buClr>
              <a:buSzPts val="1050"/>
              <a:buNone/>
              <a:defRPr sz="1050">
                <a:solidFill>
                  <a:schemeClr val="lt1"/>
                </a:solidFill>
              </a:defRPr>
            </a:lvl3pPr>
            <a:lvl4pPr lvl="3" algn="l">
              <a:lnSpc>
                <a:spcPct val="100000"/>
              </a:lnSpc>
              <a:spcBef>
                <a:spcPts val="0"/>
              </a:spcBef>
              <a:spcAft>
                <a:spcPts val="0"/>
              </a:spcAft>
              <a:buClr>
                <a:schemeClr val="lt1"/>
              </a:buClr>
              <a:buSzPts val="1050"/>
              <a:buNone/>
              <a:defRPr sz="1050">
                <a:solidFill>
                  <a:schemeClr val="lt1"/>
                </a:solidFill>
              </a:defRPr>
            </a:lvl4pPr>
            <a:lvl5pPr lvl="4" algn="l">
              <a:lnSpc>
                <a:spcPct val="100000"/>
              </a:lnSpc>
              <a:spcBef>
                <a:spcPts val="0"/>
              </a:spcBef>
              <a:spcAft>
                <a:spcPts val="0"/>
              </a:spcAft>
              <a:buClr>
                <a:schemeClr val="lt1"/>
              </a:buClr>
              <a:buSzPts val="1050"/>
              <a:buNone/>
              <a:defRPr sz="1050">
                <a:solidFill>
                  <a:schemeClr val="lt1"/>
                </a:solidFill>
              </a:defRPr>
            </a:lvl5pPr>
            <a:lvl6pPr lvl="5" algn="l">
              <a:lnSpc>
                <a:spcPct val="100000"/>
              </a:lnSpc>
              <a:spcBef>
                <a:spcPts val="0"/>
              </a:spcBef>
              <a:spcAft>
                <a:spcPts val="0"/>
              </a:spcAft>
              <a:buClr>
                <a:schemeClr val="lt1"/>
              </a:buClr>
              <a:buSzPts val="1050"/>
              <a:buNone/>
              <a:defRPr sz="1050">
                <a:solidFill>
                  <a:schemeClr val="lt1"/>
                </a:solidFill>
              </a:defRPr>
            </a:lvl6pPr>
            <a:lvl7pPr lvl="6" algn="l">
              <a:lnSpc>
                <a:spcPct val="100000"/>
              </a:lnSpc>
              <a:spcBef>
                <a:spcPts val="0"/>
              </a:spcBef>
              <a:spcAft>
                <a:spcPts val="0"/>
              </a:spcAft>
              <a:buClr>
                <a:schemeClr val="lt1"/>
              </a:buClr>
              <a:buSzPts val="1050"/>
              <a:buNone/>
              <a:defRPr sz="1050">
                <a:solidFill>
                  <a:schemeClr val="lt1"/>
                </a:solidFill>
              </a:defRPr>
            </a:lvl7pPr>
            <a:lvl8pPr lvl="7" algn="l">
              <a:lnSpc>
                <a:spcPct val="100000"/>
              </a:lnSpc>
              <a:spcBef>
                <a:spcPts val="0"/>
              </a:spcBef>
              <a:spcAft>
                <a:spcPts val="0"/>
              </a:spcAft>
              <a:buClr>
                <a:schemeClr val="lt1"/>
              </a:buClr>
              <a:buSzPts val="1050"/>
              <a:buNone/>
              <a:defRPr sz="1050">
                <a:solidFill>
                  <a:schemeClr val="lt1"/>
                </a:solidFill>
              </a:defRPr>
            </a:lvl8pPr>
            <a:lvl9pPr lvl="8" algn="l">
              <a:lnSpc>
                <a:spcPct val="100000"/>
              </a:lnSpc>
              <a:spcBef>
                <a:spcPts val="0"/>
              </a:spcBef>
              <a:spcAft>
                <a:spcPts val="0"/>
              </a:spcAft>
              <a:buClr>
                <a:schemeClr val="lt1"/>
              </a:buClr>
              <a:buSzPts val="1050"/>
              <a:buNone/>
              <a:defRPr sz="1050">
                <a:solidFill>
                  <a:schemeClr val="lt1"/>
                </a:solidFill>
              </a:defRPr>
            </a:lvl9pPr>
          </a:lstStyle>
          <a:p/>
        </p:txBody>
      </p:sp>
      <p:pic>
        <p:nvPicPr>
          <p:cNvPr id="36" name="Google Shape;36;p37"/>
          <p:cNvPicPr preferRelativeResize="0"/>
          <p:nvPr/>
        </p:nvPicPr>
        <p:blipFill rotWithShape="1">
          <a:blip r:embed="rId2">
            <a:alphaModFix/>
          </a:blip>
          <a:srcRect b="0" l="0" r="0" t="0"/>
          <a:stretch/>
        </p:blipFill>
        <p:spPr>
          <a:xfrm>
            <a:off x="10362076" y="5016286"/>
            <a:ext cx="1636482" cy="135094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9" name="Shape 329"/>
        <p:cNvGrpSpPr/>
        <p:nvPr/>
      </p:nvGrpSpPr>
      <p:grpSpPr>
        <a:xfrm>
          <a:off x="0" y="0"/>
          <a:ext cx="0" cy="0"/>
          <a:chOff x="0" y="0"/>
          <a:chExt cx="0" cy="0"/>
        </a:xfrm>
      </p:grpSpPr>
      <p:sp>
        <p:nvSpPr>
          <p:cNvPr id="330" name="Google Shape;33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3" name="Google Shape;33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5" name="Shape 335"/>
        <p:cNvGrpSpPr/>
        <p:nvPr/>
      </p:nvGrpSpPr>
      <p:grpSpPr>
        <a:xfrm>
          <a:off x="0" y="0"/>
          <a:ext cx="0" cy="0"/>
          <a:chOff x="0" y="0"/>
          <a:chExt cx="0" cy="0"/>
        </a:xfrm>
      </p:grpSpPr>
      <p:sp>
        <p:nvSpPr>
          <p:cNvPr id="336" name="Google Shape;336;p7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7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8" name="Google Shape;338;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1" name="Shape 341"/>
        <p:cNvGrpSpPr/>
        <p:nvPr/>
      </p:nvGrpSpPr>
      <p:grpSpPr>
        <a:xfrm>
          <a:off x="0" y="0"/>
          <a:ext cx="0" cy="0"/>
          <a:chOff x="0" y="0"/>
          <a:chExt cx="0" cy="0"/>
        </a:xfrm>
      </p:grpSpPr>
      <p:sp>
        <p:nvSpPr>
          <p:cNvPr id="342" name="Google Shape;342;p7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7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4" name="Google Shape;344;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5" name="Google Shape;345;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6" name="Google Shape;346;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7" name="Shape 347"/>
        <p:cNvGrpSpPr/>
        <p:nvPr/>
      </p:nvGrpSpPr>
      <p:grpSpPr>
        <a:xfrm>
          <a:off x="0" y="0"/>
          <a:ext cx="0" cy="0"/>
          <a:chOff x="0" y="0"/>
          <a:chExt cx="0" cy="0"/>
        </a:xfrm>
      </p:grpSpPr>
      <p:sp>
        <p:nvSpPr>
          <p:cNvPr id="348" name="Google Shape;348;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9" name="Google Shape;349;p7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7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54" name="Shape 354"/>
        <p:cNvGrpSpPr/>
        <p:nvPr/>
      </p:nvGrpSpPr>
      <p:grpSpPr>
        <a:xfrm>
          <a:off x="0" y="0"/>
          <a:ext cx="0" cy="0"/>
          <a:chOff x="0" y="0"/>
          <a:chExt cx="0" cy="0"/>
        </a:xfrm>
      </p:grpSpPr>
      <p:sp>
        <p:nvSpPr>
          <p:cNvPr id="355" name="Google Shape;355;p7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7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7" name="Google Shape;357;p7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7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9" name="Google Shape;359;p7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0" name="Google Shape;36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1" name="Google Shape;36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3" name="Shape 363"/>
        <p:cNvGrpSpPr/>
        <p:nvPr/>
      </p:nvGrpSpPr>
      <p:grpSpPr>
        <a:xfrm>
          <a:off x="0" y="0"/>
          <a:ext cx="0" cy="0"/>
          <a:chOff x="0" y="0"/>
          <a:chExt cx="0" cy="0"/>
        </a:xfrm>
      </p:grpSpPr>
      <p:sp>
        <p:nvSpPr>
          <p:cNvPr id="364" name="Google Shape;364;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5" name="Google Shape;365;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6" name="Google Shape;366;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7" name="Google Shape;367;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8" name="Shape 368"/>
        <p:cNvGrpSpPr/>
        <p:nvPr/>
      </p:nvGrpSpPr>
      <p:grpSpPr>
        <a:xfrm>
          <a:off x="0" y="0"/>
          <a:ext cx="0" cy="0"/>
          <a:chOff x="0" y="0"/>
          <a:chExt cx="0" cy="0"/>
        </a:xfrm>
      </p:grpSpPr>
      <p:sp>
        <p:nvSpPr>
          <p:cNvPr id="369" name="Google Shape;369;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0" name="Google Shape;370;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1" name="Google Shape;371;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72" name="Shape 372"/>
        <p:cNvGrpSpPr/>
        <p:nvPr/>
      </p:nvGrpSpPr>
      <p:grpSpPr>
        <a:xfrm>
          <a:off x="0" y="0"/>
          <a:ext cx="0" cy="0"/>
          <a:chOff x="0" y="0"/>
          <a:chExt cx="0" cy="0"/>
        </a:xfrm>
      </p:grpSpPr>
      <p:sp>
        <p:nvSpPr>
          <p:cNvPr id="373" name="Google Shape;373;p7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p7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75" name="Google Shape;375;p7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76" name="Google Shape;376;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7" name="Google Shape;377;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79" name="Shape 379"/>
        <p:cNvGrpSpPr/>
        <p:nvPr/>
      </p:nvGrpSpPr>
      <p:grpSpPr>
        <a:xfrm>
          <a:off x="0" y="0"/>
          <a:ext cx="0" cy="0"/>
          <a:chOff x="0" y="0"/>
          <a:chExt cx="0" cy="0"/>
        </a:xfrm>
      </p:grpSpPr>
      <p:sp>
        <p:nvSpPr>
          <p:cNvPr id="380" name="Google Shape;380;p7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7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2" name="Google Shape;382;p7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83" name="Google Shape;383;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4" name="Google Shape;384;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86" name="Shape 386"/>
        <p:cNvGrpSpPr/>
        <p:nvPr/>
      </p:nvGrpSpPr>
      <p:grpSpPr>
        <a:xfrm>
          <a:off x="0" y="0"/>
          <a:ext cx="0" cy="0"/>
          <a:chOff x="0" y="0"/>
          <a:chExt cx="0" cy="0"/>
        </a:xfrm>
      </p:grpSpPr>
      <p:sp>
        <p:nvSpPr>
          <p:cNvPr id="387" name="Google Shape;387;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7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9" name="Google Shape;389;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0" name="Google Shape;390;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showMasterSp="0">
  <p:cSld name="Title Slide 1">
    <p:spTree>
      <p:nvGrpSpPr>
        <p:cNvPr id="37" name="Shape 37"/>
        <p:cNvGrpSpPr/>
        <p:nvPr/>
      </p:nvGrpSpPr>
      <p:grpSpPr>
        <a:xfrm>
          <a:off x="0" y="0"/>
          <a:ext cx="0" cy="0"/>
          <a:chOff x="0" y="0"/>
          <a:chExt cx="0" cy="0"/>
        </a:xfrm>
      </p:grpSpPr>
      <p:sp>
        <p:nvSpPr>
          <p:cNvPr id="38" name="Google Shape;38;p38"/>
          <p:cNvSpPr/>
          <p:nvPr/>
        </p:nvSpPr>
        <p:spPr>
          <a:xfrm>
            <a:off x="0" y="0"/>
            <a:ext cx="8096250" cy="3429000"/>
          </a:xfrm>
          <a:prstGeom prst="rect">
            <a:avLst/>
          </a:prstGeom>
          <a:solidFill>
            <a:srgbClr val="4646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38"/>
          <p:cNvSpPr/>
          <p:nvPr/>
        </p:nvSpPr>
        <p:spPr>
          <a:xfrm>
            <a:off x="0" y="3429000"/>
            <a:ext cx="8096250" cy="1143000"/>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38"/>
          <p:cNvSpPr/>
          <p:nvPr/>
        </p:nvSpPr>
        <p:spPr>
          <a:xfrm>
            <a:off x="8096250" y="0"/>
            <a:ext cx="4095750" cy="3429000"/>
          </a:xfrm>
          <a:prstGeom prst="rect">
            <a:avLst/>
          </a:prstGeom>
          <a:solidFill>
            <a:srgbClr val="EB8C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38"/>
          <p:cNvSpPr txBox="1"/>
          <p:nvPr>
            <p:ph type="ctrTitle"/>
          </p:nvPr>
        </p:nvSpPr>
        <p:spPr>
          <a:xfrm>
            <a:off x="442912" y="428625"/>
            <a:ext cx="7418388" cy="2428874"/>
          </a:xfrm>
          <a:prstGeom prst="rect">
            <a:avLst/>
          </a:prstGeom>
          <a:noFill/>
          <a:ln>
            <a:noFill/>
          </a:ln>
        </p:spPr>
        <p:txBody>
          <a:bodyPr anchorCtr="0" anchor="b" bIns="0" lIns="0" spcFirstLastPara="1" rIns="0" wrap="square" tIns="0">
            <a:normAutofit/>
          </a:bodyPr>
          <a:lstStyle>
            <a:lvl1pPr lvl="0" algn="l">
              <a:lnSpc>
                <a:spcPct val="85000"/>
              </a:lnSpc>
              <a:spcBef>
                <a:spcPts val="0"/>
              </a:spcBef>
              <a:spcAft>
                <a:spcPts val="0"/>
              </a:spcAft>
              <a:buClr>
                <a:schemeClr val="lt1"/>
              </a:buClr>
              <a:buSzPts val="6000"/>
              <a:buFont typeface="Georgi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8"/>
          <p:cNvSpPr txBox="1"/>
          <p:nvPr>
            <p:ph idx="1" type="subTitle"/>
          </p:nvPr>
        </p:nvSpPr>
        <p:spPr>
          <a:xfrm>
            <a:off x="442914" y="3749040"/>
            <a:ext cx="5473700" cy="5943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600"/>
              <a:buNone/>
              <a:defRPr b="0"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pic>
        <p:nvPicPr>
          <p:cNvPr id="43" name="Google Shape;43;p38"/>
          <p:cNvPicPr preferRelativeResize="0"/>
          <p:nvPr/>
        </p:nvPicPr>
        <p:blipFill rotWithShape="1">
          <a:blip r:embed="rId2">
            <a:alphaModFix/>
          </a:blip>
          <a:srcRect b="0" l="0" r="0" t="0"/>
          <a:stretch/>
        </p:blipFill>
        <p:spPr>
          <a:xfrm>
            <a:off x="185139" y="5330952"/>
            <a:ext cx="1636776" cy="135118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92" name="Shape 392"/>
        <p:cNvGrpSpPr/>
        <p:nvPr/>
      </p:nvGrpSpPr>
      <p:grpSpPr>
        <a:xfrm>
          <a:off x="0" y="0"/>
          <a:ext cx="0" cy="0"/>
          <a:chOff x="0" y="0"/>
          <a:chExt cx="0" cy="0"/>
        </a:xfrm>
      </p:grpSpPr>
      <p:sp>
        <p:nvSpPr>
          <p:cNvPr id="393" name="Google Shape;393;p8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8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5" name="Google Shape;395;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6" name="Google Shape;396;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7" name="Google Shape;397;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type="obj">
  <p:cSld name="OBJECT">
    <p:spTree>
      <p:nvGrpSpPr>
        <p:cNvPr id="44" name="Shape 44"/>
        <p:cNvGrpSpPr/>
        <p:nvPr/>
      </p:nvGrpSpPr>
      <p:grpSpPr>
        <a:xfrm>
          <a:off x="0" y="0"/>
          <a:ext cx="0" cy="0"/>
          <a:chOff x="0" y="0"/>
          <a:chExt cx="0" cy="0"/>
        </a:xfrm>
      </p:grpSpPr>
      <p:sp>
        <p:nvSpPr>
          <p:cNvPr id="45" name="Google Shape;45;p39"/>
          <p:cNvSpPr txBox="1"/>
          <p:nvPr>
            <p:ph idx="1" type="body"/>
          </p:nvPr>
        </p:nvSpPr>
        <p:spPr>
          <a:xfrm>
            <a:off x="442912" y="2103120"/>
            <a:ext cx="11306175" cy="4073842"/>
          </a:xfrm>
          <a:prstGeom prst="rect">
            <a:avLst/>
          </a:prstGeom>
          <a:noFill/>
          <a:ln>
            <a:noFill/>
          </a:ln>
        </p:spPr>
        <p:txBody>
          <a:bodyPr anchorCtr="0" anchor="t" bIns="0" lIns="0" spcFirstLastPara="1" rIns="0" wrap="square" tIns="0">
            <a:noAutofit/>
          </a:bodyPr>
          <a:lstStyle>
            <a:lvl1pPr indent="-406400" lvl="0" marL="457200" algn="l">
              <a:lnSpc>
                <a:spcPct val="90000"/>
              </a:lnSpc>
              <a:spcBef>
                <a:spcPts val="0"/>
              </a:spcBef>
              <a:spcAft>
                <a:spcPts val="0"/>
              </a:spcAft>
              <a:buClr>
                <a:schemeClr val="accent1"/>
              </a:buClr>
              <a:buSzPts val="2800"/>
              <a:buFont typeface="Georgia"/>
              <a:buAutoNum type="arabicPeriod"/>
              <a:defRPr b="0" sz="2800">
                <a:solidFill>
                  <a:schemeClr val="dk1"/>
                </a:solidFill>
              </a:defRPr>
            </a:lvl1pPr>
            <a:lvl2pPr indent="-228600" lvl="1" marL="914400" algn="l">
              <a:lnSpc>
                <a:spcPct val="100000"/>
              </a:lnSpc>
              <a:spcBef>
                <a:spcPts val="600"/>
              </a:spcBef>
              <a:spcAft>
                <a:spcPts val="0"/>
              </a:spcAft>
              <a:buClr>
                <a:schemeClr val="accent4"/>
              </a:buClr>
              <a:buSzPts val="1600"/>
              <a:buFont typeface="Georgia"/>
              <a:buNone/>
              <a:defRPr sz="1600"/>
            </a:lvl2pPr>
            <a:lvl3pPr indent="-330200" lvl="2" marL="1371600" algn="l">
              <a:lnSpc>
                <a:spcPct val="100000"/>
              </a:lnSpc>
              <a:spcBef>
                <a:spcPts val="600"/>
              </a:spcBef>
              <a:spcAft>
                <a:spcPts val="0"/>
              </a:spcAft>
              <a:buClr>
                <a:schemeClr val="dk1"/>
              </a:buClr>
              <a:buSzPts val="1600"/>
              <a:buChar char="•"/>
              <a:defRPr/>
            </a:lvl3pPr>
            <a:lvl4pPr indent="-330200" lvl="3" marL="1828800" algn="l">
              <a:lnSpc>
                <a:spcPct val="100000"/>
              </a:lnSpc>
              <a:spcBef>
                <a:spcPts val="600"/>
              </a:spcBef>
              <a:spcAft>
                <a:spcPts val="0"/>
              </a:spcAft>
              <a:buClr>
                <a:schemeClr val="dk1"/>
              </a:buClr>
              <a:buSzPts val="1600"/>
              <a:buChar char="–"/>
              <a:defRPr/>
            </a:lvl4pPr>
            <a:lvl5pPr indent="-330200" lvl="4" marL="2286000" algn="l">
              <a:lnSpc>
                <a:spcPct val="100000"/>
              </a:lnSpc>
              <a:spcBef>
                <a:spcPts val="600"/>
              </a:spcBef>
              <a:spcAft>
                <a:spcPts val="0"/>
              </a:spcAft>
              <a:buClr>
                <a:schemeClr val="dk1"/>
              </a:buClr>
              <a:buSzPts val="1600"/>
              <a:buChar char="•"/>
              <a:defRPr/>
            </a:lvl5pPr>
            <a:lvl6pPr indent="-330200" lvl="5" marL="2743200" algn="l">
              <a:lnSpc>
                <a:spcPct val="100000"/>
              </a:lnSpc>
              <a:spcBef>
                <a:spcPts val="600"/>
              </a:spcBef>
              <a:spcAft>
                <a:spcPts val="0"/>
              </a:spcAft>
              <a:buClr>
                <a:schemeClr val="dk1"/>
              </a:buClr>
              <a:buSzPts val="1600"/>
              <a:buChar char="–"/>
              <a:defRPr/>
            </a:lvl6pPr>
            <a:lvl7pPr indent="-330200" lvl="6" marL="3200400" algn="l">
              <a:lnSpc>
                <a:spcPct val="100000"/>
              </a:lnSpc>
              <a:spcBef>
                <a:spcPts val="600"/>
              </a:spcBef>
              <a:spcAft>
                <a:spcPts val="0"/>
              </a:spcAft>
              <a:buClr>
                <a:schemeClr val="dk1"/>
              </a:buClr>
              <a:buSzPts val="1600"/>
              <a:buChar char="•"/>
              <a:defRPr/>
            </a:lvl7pPr>
            <a:lvl8pPr indent="-330200" lvl="7" marL="3657600" algn="l">
              <a:lnSpc>
                <a:spcPct val="100000"/>
              </a:lnSpc>
              <a:spcBef>
                <a:spcPts val="600"/>
              </a:spcBef>
              <a:spcAft>
                <a:spcPts val="0"/>
              </a:spcAft>
              <a:buClr>
                <a:schemeClr val="dk1"/>
              </a:buClr>
              <a:buSzPts val="1600"/>
              <a:buChar char="–"/>
              <a:defRPr/>
            </a:lvl8pPr>
            <a:lvl9pPr indent="-330200" lvl="8" marL="4114800" algn="l">
              <a:lnSpc>
                <a:spcPct val="100000"/>
              </a:lnSpc>
              <a:spcBef>
                <a:spcPts val="600"/>
              </a:spcBef>
              <a:spcAft>
                <a:spcPts val="600"/>
              </a:spcAft>
              <a:buClr>
                <a:schemeClr val="dk1"/>
              </a:buClr>
              <a:buSzPts val="1600"/>
              <a:buChar char="•"/>
              <a:defRPr/>
            </a:lvl9pPr>
          </a:lstStyle>
          <a:p/>
        </p:txBody>
      </p:sp>
      <p:sp>
        <p:nvSpPr>
          <p:cNvPr id="46" name="Google Shape;46;p39"/>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9"/>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48" name="Google Shape;48;p39"/>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9"/>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ull Content">
  <p:cSld name="Title and Full Content">
    <p:spTree>
      <p:nvGrpSpPr>
        <p:cNvPr id="50" name="Shape 50"/>
        <p:cNvGrpSpPr/>
        <p:nvPr/>
      </p:nvGrpSpPr>
      <p:grpSpPr>
        <a:xfrm>
          <a:off x="0" y="0"/>
          <a:ext cx="0" cy="0"/>
          <a:chOff x="0" y="0"/>
          <a:chExt cx="0" cy="0"/>
        </a:xfrm>
      </p:grpSpPr>
      <p:sp>
        <p:nvSpPr>
          <p:cNvPr id="51" name="Google Shape;51;p40"/>
          <p:cNvSpPr txBox="1"/>
          <p:nvPr>
            <p:ph type="title"/>
          </p:nvPr>
        </p:nvSpPr>
        <p:spPr>
          <a:xfrm>
            <a:off x="442913" y="432000"/>
            <a:ext cx="11306175" cy="8640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0"/>
          <p:cNvSpPr txBox="1"/>
          <p:nvPr>
            <p:ph idx="1" type="body"/>
          </p:nvPr>
        </p:nvSpPr>
        <p:spPr>
          <a:xfrm>
            <a:off x="442913" y="2103120"/>
            <a:ext cx="11306175" cy="407384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53" name="Google Shape;53;p40"/>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54" name="Google Shape;54;p40"/>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0"/>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ull Content - Subtitle">
  <p:cSld name="Title and Full Content - Subtitle">
    <p:spTree>
      <p:nvGrpSpPr>
        <p:cNvPr id="56" name="Shape 56"/>
        <p:cNvGrpSpPr/>
        <p:nvPr/>
      </p:nvGrpSpPr>
      <p:grpSpPr>
        <a:xfrm>
          <a:off x="0" y="0"/>
          <a:ext cx="0" cy="0"/>
          <a:chOff x="0" y="0"/>
          <a:chExt cx="0" cy="0"/>
        </a:xfrm>
      </p:grpSpPr>
      <p:sp>
        <p:nvSpPr>
          <p:cNvPr id="57" name="Google Shape;57;p41"/>
          <p:cNvSpPr txBox="1"/>
          <p:nvPr>
            <p:ph idx="1" type="body"/>
          </p:nvPr>
        </p:nvSpPr>
        <p:spPr>
          <a:xfrm>
            <a:off x="442913" y="2103438"/>
            <a:ext cx="11306175"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30200" lvl="4" marL="2286000" algn="l">
              <a:lnSpc>
                <a:spcPct val="100000"/>
              </a:lnSpc>
              <a:spcBef>
                <a:spcPts val="600"/>
              </a:spcBef>
              <a:spcAft>
                <a:spcPts val="0"/>
              </a:spcAft>
              <a:buClr>
                <a:schemeClr val="dk1"/>
              </a:buClr>
              <a:buSzPts val="16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58" name="Google Shape;58;p41"/>
          <p:cNvSpPr txBox="1"/>
          <p:nvPr>
            <p:ph type="title"/>
          </p:nvPr>
        </p:nvSpPr>
        <p:spPr>
          <a:xfrm>
            <a:off x="442913" y="430514"/>
            <a:ext cx="11306175" cy="50292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1"/>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60" name="Google Shape;60;p41"/>
          <p:cNvSpPr txBox="1"/>
          <p:nvPr>
            <p:ph idx="2"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2400"/>
              <a:buNone/>
              <a:defRPr b="0" sz="2400">
                <a:solidFill>
                  <a:schemeClr val="dk1"/>
                </a:solidFill>
              </a:defRPr>
            </a:lvl1pPr>
            <a:lvl2pPr lvl="1" algn="l">
              <a:lnSpc>
                <a:spcPct val="85000"/>
              </a:lnSpc>
              <a:spcBef>
                <a:spcPts val="0"/>
              </a:spcBef>
              <a:spcAft>
                <a:spcPts val="0"/>
              </a:spcAft>
              <a:buClr>
                <a:schemeClr val="dk1"/>
              </a:buClr>
              <a:buSzPts val="2400"/>
              <a:buNone/>
              <a:defRPr sz="2400"/>
            </a:lvl2pPr>
            <a:lvl3pPr lvl="2" algn="l">
              <a:lnSpc>
                <a:spcPct val="85000"/>
              </a:lnSpc>
              <a:spcBef>
                <a:spcPts val="0"/>
              </a:spcBef>
              <a:spcAft>
                <a:spcPts val="0"/>
              </a:spcAft>
              <a:buClr>
                <a:schemeClr val="dk1"/>
              </a:buClr>
              <a:buSzPts val="2400"/>
              <a:buNone/>
              <a:defRPr sz="2400"/>
            </a:lvl3pPr>
            <a:lvl4pPr lvl="3" algn="l">
              <a:lnSpc>
                <a:spcPct val="85000"/>
              </a:lnSpc>
              <a:spcBef>
                <a:spcPts val="0"/>
              </a:spcBef>
              <a:spcAft>
                <a:spcPts val="0"/>
              </a:spcAft>
              <a:buClr>
                <a:schemeClr val="dk1"/>
              </a:buClr>
              <a:buSzPts val="2400"/>
              <a:buNone/>
              <a:defRPr sz="2400"/>
            </a:lvl4pPr>
            <a:lvl5pPr lvl="4" algn="l">
              <a:lnSpc>
                <a:spcPct val="85000"/>
              </a:lnSpc>
              <a:spcBef>
                <a:spcPts val="0"/>
              </a:spcBef>
              <a:spcAft>
                <a:spcPts val="0"/>
              </a:spcAft>
              <a:buClr>
                <a:schemeClr val="dk1"/>
              </a:buClr>
              <a:buSzPts val="2400"/>
              <a:buNone/>
              <a:defRPr sz="2400"/>
            </a:lvl5pPr>
            <a:lvl6pPr lvl="5" algn="l">
              <a:lnSpc>
                <a:spcPct val="85000"/>
              </a:lnSpc>
              <a:spcBef>
                <a:spcPts val="0"/>
              </a:spcBef>
              <a:spcAft>
                <a:spcPts val="0"/>
              </a:spcAft>
              <a:buClr>
                <a:schemeClr val="dk1"/>
              </a:buClr>
              <a:buSzPts val="2400"/>
              <a:buNone/>
              <a:defRPr sz="2400"/>
            </a:lvl6pPr>
            <a:lvl7pPr lvl="6" algn="l">
              <a:lnSpc>
                <a:spcPct val="85000"/>
              </a:lnSpc>
              <a:spcBef>
                <a:spcPts val="0"/>
              </a:spcBef>
              <a:spcAft>
                <a:spcPts val="0"/>
              </a:spcAft>
              <a:buClr>
                <a:schemeClr val="dk1"/>
              </a:buClr>
              <a:buSzPts val="2400"/>
              <a:buNone/>
              <a:defRPr sz="2400"/>
            </a:lvl7pPr>
            <a:lvl8pPr lvl="7" algn="l">
              <a:lnSpc>
                <a:spcPct val="85000"/>
              </a:lnSpc>
              <a:spcBef>
                <a:spcPts val="0"/>
              </a:spcBef>
              <a:spcAft>
                <a:spcPts val="0"/>
              </a:spcAft>
              <a:buClr>
                <a:schemeClr val="dk1"/>
              </a:buClr>
              <a:buSzPts val="2400"/>
              <a:buNone/>
              <a:defRPr sz="2400"/>
            </a:lvl8pPr>
            <a:lvl9pPr lvl="8" algn="l">
              <a:lnSpc>
                <a:spcPct val="85000"/>
              </a:lnSpc>
              <a:spcBef>
                <a:spcPts val="0"/>
              </a:spcBef>
              <a:spcAft>
                <a:spcPts val="0"/>
              </a:spcAft>
              <a:buClr>
                <a:schemeClr val="dk1"/>
              </a:buClr>
              <a:buSzPts val="2400"/>
              <a:buNone/>
              <a:defRPr sz="2400"/>
            </a:lvl9pPr>
          </a:lstStyle>
          <a:p/>
        </p:txBody>
      </p:sp>
      <p:sp>
        <p:nvSpPr>
          <p:cNvPr id="61" name="Google Shape;61;p41"/>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1"/>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Content">
  <p:cSld name="One Column Content">
    <p:spTree>
      <p:nvGrpSpPr>
        <p:cNvPr id="63" name="Shape 63"/>
        <p:cNvGrpSpPr/>
        <p:nvPr/>
      </p:nvGrpSpPr>
      <p:grpSpPr>
        <a:xfrm>
          <a:off x="0" y="0"/>
          <a:ext cx="0" cy="0"/>
          <a:chOff x="0" y="0"/>
          <a:chExt cx="0" cy="0"/>
        </a:xfrm>
      </p:grpSpPr>
      <p:sp>
        <p:nvSpPr>
          <p:cNvPr id="64" name="Google Shape;64;p42"/>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800"/>
              <a:buNone/>
              <a:defRPr/>
            </a:lvl1pPr>
            <a:lvl2pPr indent="-228600" lvl="1" marL="914400" algn="l">
              <a:lnSpc>
                <a:spcPct val="100000"/>
              </a:lnSpc>
              <a:spcBef>
                <a:spcPts val="12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100000"/>
              </a:lnSpc>
              <a:spcBef>
                <a:spcPts val="600"/>
              </a:spcBef>
              <a:spcAft>
                <a:spcPts val="0"/>
              </a:spcAft>
              <a:buClr>
                <a:schemeClr val="dk1"/>
              </a:buClr>
              <a:buSzPts val="1800"/>
              <a:buChar char="–"/>
              <a:defRPr/>
            </a:lvl6pPr>
            <a:lvl7pPr indent="-342900" lvl="6" marL="3200400" algn="l">
              <a:lnSpc>
                <a:spcPct val="100000"/>
              </a:lnSpc>
              <a:spcBef>
                <a:spcPts val="600"/>
              </a:spcBef>
              <a:spcAft>
                <a:spcPts val="0"/>
              </a:spcAft>
              <a:buClr>
                <a:schemeClr val="dk1"/>
              </a:buClr>
              <a:buSzPts val="1800"/>
              <a:buChar char="•"/>
              <a:defRPr/>
            </a:lvl7pPr>
            <a:lvl8pPr indent="-342900" lvl="7" marL="3657600" algn="l">
              <a:lnSpc>
                <a:spcPct val="100000"/>
              </a:lnSpc>
              <a:spcBef>
                <a:spcPts val="600"/>
              </a:spcBef>
              <a:spcAft>
                <a:spcPts val="0"/>
              </a:spcAft>
              <a:buClr>
                <a:schemeClr val="dk1"/>
              </a:buClr>
              <a:buSzPts val="1800"/>
              <a:buChar char="–"/>
              <a:defRPr/>
            </a:lvl8pPr>
            <a:lvl9pPr indent="-342900" lvl="8" marL="4114800" algn="l">
              <a:lnSpc>
                <a:spcPct val="100000"/>
              </a:lnSpc>
              <a:spcBef>
                <a:spcPts val="600"/>
              </a:spcBef>
              <a:spcAft>
                <a:spcPts val="600"/>
              </a:spcAft>
              <a:buClr>
                <a:schemeClr val="dk1"/>
              </a:buClr>
              <a:buSzPts val="1800"/>
              <a:buChar char="•"/>
              <a:defRPr/>
            </a:lvl9pPr>
          </a:lstStyle>
          <a:p/>
        </p:txBody>
      </p:sp>
      <p:sp>
        <p:nvSpPr>
          <p:cNvPr id="65" name="Google Shape;65;p42"/>
          <p:cNvSpPr txBox="1"/>
          <p:nvPr>
            <p:ph type="title"/>
          </p:nvPr>
        </p:nvSpPr>
        <p:spPr>
          <a:xfrm>
            <a:off x="442913" y="432000"/>
            <a:ext cx="11306175" cy="1387275"/>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dk1"/>
              </a:buClr>
              <a:buSzPts val="3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2"/>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67" name="Google Shape;67;p42"/>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2"/>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442913" y="2103438"/>
            <a:ext cx="11306175" cy="406876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800"/>
              <a:buFont typeface="Arial"/>
              <a:buNone/>
              <a:defRPr b="1" i="0" sz="1800" u="none" cap="none" strike="noStrike">
                <a:solidFill>
                  <a:schemeClr val="accent1"/>
                </a:solidFill>
                <a:latin typeface="Arial"/>
                <a:ea typeface="Arial"/>
                <a:cs typeface="Arial"/>
                <a:sym typeface="Arial"/>
              </a:defRPr>
            </a:lvl1pPr>
            <a:lvl2pPr indent="-228600" lvl="1" marL="914400" marR="0" rtl="0" algn="l">
              <a:lnSpc>
                <a:spcPct val="100000"/>
              </a:lnSpc>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28"/>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13" name="Google Shape;13;p28"/>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50"/>
              <a:buFont typeface="Arial"/>
              <a:buNone/>
            </a:pPr>
            <a:r>
              <a:rPr b="0" i="0" lang="pl-PL" sz="750" u="none" cap="none" strike="noStrike">
                <a:solidFill>
                  <a:schemeClr val="dk1"/>
                </a:solidFill>
                <a:latin typeface="Arial"/>
                <a:ea typeface="Arial"/>
                <a:cs typeface="Arial"/>
                <a:sym typeface="Arial"/>
              </a:rPr>
              <a:t>PwC</a:t>
            </a:r>
            <a:endParaRPr b="0" i="0" sz="1400" u="none" cap="none" strike="noStrike">
              <a:solidFill>
                <a:srgbClr val="000000"/>
              </a:solidFill>
              <a:latin typeface="Arial"/>
              <a:ea typeface="Arial"/>
              <a:cs typeface="Arial"/>
              <a:sym typeface="Arial"/>
            </a:endParaRPr>
          </a:p>
        </p:txBody>
      </p:sp>
      <p:sp>
        <p:nvSpPr>
          <p:cNvPr id="14" name="Google Shape;14;p28"/>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8"/>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10" name="Shape 310"/>
        <p:cNvGrpSpPr/>
        <p:nvPr/>
      </p:nvGrpSpPr>
      <p:grpSpPr>
        <a:xfrm>
          <a:off x="0" y="0"/>
          <a:ext cx="0" cy="0"/>
          <a:chOff x="0" y="0"/>
          <a:chExt cx="0" cy="0"/>
        </a:xfrm>
      </p:grpSpPr>
      <p:sp>
        <p:nvSpPr>
          <p:cNvPr id="311" name="Google Shape;311;p32"/>
          <p:cNvSpPr txBox="1"/>
          <p:nvPr>
            <p:ph type="title"/>
          </p:nvPr>
        </p:nvSpPr>
        <p:spPr>
          <a:xfrm>
            <a:off x="442913" y="432001"/>
            <a:ext cx="11306175" cy="1387274"/>
          </a:xfrm>
          <a:prstGeom prst="rect">
            <a:avLst/>
          </a:prstGeom>
          <a:noFill/>
          <a:ln>
            <a:noFill/>
          </a:ln>
        </p:spPr>
        <p:txBody>
          <a:bodyPr anchorCtr="0" anchor="t" bIns="0" lIns="0" spcFirstLastPara="1" rIns="0" wrap="square" tIns="0">
            <a:normAutofit/>
          </a:bodyPr>
          <a:lstStyle>
            <a:lvl1pPr lvl="0" marR="0" rtl="0" algn="l">
              <a:lnSpc>
                <a:spcPct val="85000"/>
              </a:lnSpc>
              <a:spcBef>
                <a:spcPts val="0"/>
              </a:spcBef>
              <a:spcAft>
                <a:spcPts val="0"/>
              </a:spcAft>
              <a:buClr>
                <a:schemeClr val="lt1"/>
              </a:buClr>
              <a:buSzPts val="3200"/>
              <a:buFont typeface="Georgia"/>
              <a:buNone/>
              <a:defRPr b="0" i="0" sz="32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2" name="Google Shape;312;p32"/>
          <p:cNvSpPr txBox="1"/>
          <p:nvPr>
            <p:ph idx="1" type="body"/>
          </p:nvPr>
        </p:nvSpPr>
        <p:spPr>
          <a:xfrm>
            <a:off x="442913" y="2103438"/>
            <a:ext cx="11306175" cy="406876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800"/>
              <a:buFont typeface="Arial"/>
              <a:buNone/>
              <a:defRPr b="1" i="0" sz="1800" u="none" cap="none" strike="noStrike">
                <a:solidFill>
                  <a:schemeClr val="accent1"/>
                </a:solidFill>
                <a:latin typeface="Arial"/>
                <a:ea typeface="Arial"/>
                <a:cs typeface="Arial"/>
                <a:sym typeface="Arial"/>
              </a:defRPr>
            </a:lvl1pPr>
            <a:lvl2pPr indent="-228600" lvl="1" marL="914400" marR="0" rtl="0" algn="l">
              <a:lnSpc>
                <a:spcPct val="100000"/>
              </a:lnSpc>
              <a:spcBef>
                <a:spcPts val="12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600"/>
              </a:spcBef>
              <a:spcAft>
                <a:spcPts val="60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313" name="Google Shape;313;p32"/>
          <p:cNvSpPr txBox="1"/>
          <p:nvPr>
            <p:ph idx="12" type="sldNum"/>
          </p:nvPr>
        </p:nvSpPr>
        <p:spPr>
          <a:xfrm>
            <a:off x="9984296" y="6492240"/>
            <a:ext cx="1764792" cy="13716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50"/>
              <a:buFont typeface="Arial"/>
              <a:buNone/>
              <a:defRPr b="0" i="0" sz="75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PL"/>
              <a:t>‹#›</a:t>
            </a:fld>
            <a:endParaRPr/>
          </a:p>
        </p:txBody>
      </p:sp>
      <p:sp>
        <p:nvSpPr>
          <p:cNvPr id="314" name="Google Shape;314;p32"/>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50"/>
              <a:buFont typeface="Arial"/>
              <a:buNone/>
            </a:pPr>
            <a:r>
              <a:rPr b="0" i="0" lang="pl-PL" sz="750" u="none" cap="none" strike="noStrike">
                <a:solidFill>
                  <a:schemeClr val="lt1"/>
                </a:solidFill>
                <a:latin typeface="Arial"/>
                <a:ea typeface="Arial"/>
                <a:cs typeface="Arial"/>
                <a:sym typeface="Arial"/>
              </a:rPr>
              <a:t>PwC</a:t>
            </a:r>
            <a:endParaRPr b="0" i="0" sz="1400" u="none" cap="none" strike="noStrike">
              <a:solidFill>
                <a:srgbClr val="000000"/>
              </a:solidFill>
              <a:latin typeface="Arial"/>
              <a:ea typeface="Arial"/>
              <a:cs typeface="Arial"/>
              <a:sym typeface="Arial"/>
            </a:endParaRPr>
          </a:p>
        </p:txBody>
      </p:sp>
      <p:sp>
        <p:nvSpPr>
          <p:cNvPr id="315" name="Google Shape;315;p32"/>
          <p:cNvSpPr txBox="1"/>
          <p:nvPr>
            <p:ph idx="10" type="dt"/>
          </p:nvPr>
        </p:nvSpPr>
        <p:spPr>
          <a:xfrm>
            <a:off x="9984296" y="6355080"/>
            <a:ext cx="1764792" cy="137160"/>
          </a:xfrm>
          <a:prstGeom prst="rect">
            <a:avLst/>
          </a:prstGeom>
          <a:noFill/>
          <a:ln>
            <a:noFill/>
          </a:ln>
        </p:spPr>
        <p:txBody>
          <a:bodyPr anchorCtr="0" anchor="b"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75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316" name="Google Shape;316;p32"/>
          <p:cNvSpPr txBox="1"/>
          <p:nvPr>
            <p:ph idx="11" type="ftr"/>
          </p:nvPr>
        </p:nvSpPr>
        <p:spPr>
          <a:xfrm>
            <a:off x="442912" y="6355080"/>
            <a:ext cx="5473701" cy="1371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75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3" name="Shape 323"/>
        <p:cNvGrpSpPr/>
        <p:nvPr/>
      </p:nvGrpSpPr>
      <p:grpSpPr>
        <a:xfrm>
          <a:off x="0" y="0"/>
          <a:ext cx="0" cy="0"/>
          <a:chOff x="0" y="0"/>
          <a:chExt cx="0" cy="0"/>
        </a:xfrm>
      </p:grpSpPr>
      <p:sp>
        <p:nvSpPr>
          <p:cNvPr id="324" name="Google Shape;32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5" name="Google Shape;32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6" name="Google Shape;3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7" name="Google Shape;3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8" name="Google Shape;3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pic>
        <p:nvPicPr>
          <p:cNvPr id="402" name="Google Shape;402;p1"/>
          <p:cNvPicPr preferRelativeResize="0"/>
          <p:nvPr/>
        </p:nvPicPr>
        <p:blipFill>
          <a:blip r:embed="rId3">
            <a:alphaModFix/>
          </a:blip>
          <a:stretch>
            <a:fillRect/>
          </a:stretch>
        </p:blipFill>
        <p:spPr>
          <a:xfrm>
            <a:off x="-3675" y="0"/>
            <a:ext cx="12229651" cy="6922875"/>
          </a:xfrm>
          <a:prstGeom prst="rect">
            <a:avLst/>
          </a:prstGeom>
          <a:noFill/>
          <a:ln>
            <a:noFill/>
          </a:ln>
        </p:spPr>
      </p:pic>
      <p:sp>
        <p:nvSpPr>
          <p:cNvPr id="403" name="Google Shape;403;p1"/>
          <p:cNvSpPr txBox="1"/>
          <p:nvPr>
            <p:ph type="ctrTitle"/>
          </p:nvPr>
        </p:nvSpPr>
        <p:spPr>
          <a:xfrm>
            <a:off x="2915450" y="2139700"/>
            <a:ext cx="5916600" cy="1329600"/>
          </a:xfrm>
          <a:prstGeom prst="rect">
            <a:avLst/>
          </a:prstGeom>
          <a:noFill/>
          <a:ln>
            <a:noFill/>
          </a:ln>
        </p:spPr>
        <p:txBody>
          <a:bodyPr anchorCtr="0" anchor="b" bIns="0" lIns="0" spcFirstLastPara="1" rIns="0" wrap="square" tIns="0">
            <a:noAutofit/>
          </a:bodyPr>
          <a:lstStyle/>
          <a:p>
            <a:pPr indent="0" lvl="0" marL="0" marR="0" rtl="0" algn="l">
              <a:lnSpc>
                <a:spcPct val="85000"/>
              </a:lnSpc>
              <a:spcBef>
                <a:spcPts val="0"/>
              </a:spcBef>
              <a:spcAft>
                <a:spcPts val="0"/>
              </a:spcAft>
              <a:buClr>
                <a:schemeClr val="dk1"/>
              </a:buClr>
              <a:buSzPts val="4500"/>
              <a:buFont typeface="Georgia"/>
              <a:buNone/>
            </a:pPr>
            <a:r>
              <a:rPr b="1" lang="pl-PL" sz="3733">
                <a:solidFill>
                  <a:srgbClr val="FFFFFF"/>
                </a:solidFill>
              </a:rPr>
              <a:t>Predictive QC Lion King</a:t>
            </a:r>
            <a:br>
              <a:rPr lang="pl-PL">
                <a:solidFill>
                  <a:srgbClr val="FFFFFF"/>
                </a:solidFill>
              </a:rPr>
            </a:br>
            <a:r>
              <a:rPr lang="pl-PL" sz="2667">
                <a:solidFill>
                  <a:srgbClr val="FFFFFF"/>
                </a:solidFill>
              </a:rPr>
              <a:t>Results - PC stage model</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g8aa6a51a80_0_34"/>
          <p:cNvSpPr txBox="1"/>
          <p:nvPr>
            <p:ph type="title"/>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pl-PL"/>
              <a:t>Results - Summary</a:t>
            </a:r>
            <a:endParaRPr/>
          </a:p>
        </p:txBody>
      </p:sp>
      <p:sp>
        <p:nvSpPr>
          <p:cNvPr id="494" name="Google Shape;494;g8aa6a51a80_0_34"/>
          <p:cNvSpPr txBox="1"/>
          <p:nvPr>
            <p:ph idx="12" type="sldNum"/>
          </p:nvPr>
        </p:nvSpPr>
        <p:spPr>
          <a:xfrm>
            <a:off x="8218489" y="6492240"/>
            <a:ext cx="3530700" cy="1371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50"/>
              <a:buFont typeface="Arial"/>
              <a:buNone/>
            </a:pPr>
            <a:fld id="{00000000-1234-1234-1234-123412341234}" type="slidenum">
              <a:rPr lang="pl-PL"/>
              <a:t>‹#›</a:t>
            </a:fld>
            <a:endParaRPr/>
          </a:p>
        </p:txBody>
      </p:sp>
      <p:pic>
        <p:nvPicPr>
          <p:cNvPr id="495" name="Google Shape;495;g8aa6a51a80_0_34"/>
          <p:cNvPicPr preferRelativeResize="0"/>
          <p:nvPr/>
        </p:nvPicPr>
        <p:blipFill>
          <a:blip r:embed="rId3">
            <a:alphaModFix/>
          </a:blip>
          <a:stretch>
            <a:fillRect/>
          </a:stretch>
        </p:blipFill>
        <p:spPr>
          <a:xfrm>
            <a:off x="232150" y="1244150"/>
            <a:ext cx="5130300" cy="5130300"/>
          </a:xfrm>
          <a:prstGeom prst="rect">
            <a:avLst/>
          </a:prstGeom>
          <a:noFill/>
          <a:ln>
            <a:noFill/>
          </a:ln>
        </p:spPr>
      </p:pic>
      <p:pic>
        <p:nvPicPr>
          <p:cNvPr id="496" name="Google Shape;496;g8aa6a51a80_0_34"/>
          <p:cNvPicPr preferRelativeResize="0"/>
          <p:nvPr/>
        </p:nvPicPr>
        <p:blipFill>
          <a:blip r:embed="rId4">
            <a:alphaModFix/>
          </a:blip>
          <a:stretch>
            <a:fillRect/>
          </a:stretch>
        </p:blipFill>
        <p:spPr>
          <a:xfrm>
            <a:off x="4932350" y="1439522"/>
            <a:ext cx="7523259" cy="43948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g8aa6a51a80_0_48"/>
          <p:cNvSpPr txBox="1"/>
          <p:nvPr>
            <p:ph type="title"/>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pl-PL"/>
              <a:t>Results - Summary</a:t>
            </a:r>
            <a:endParaRPr/>
          </a:p>
        </p:txBody>
      </p:sp>
      <p:sp>
        <p:nvSpPr>
          <p:cNvPr id="503" name="Google Shape;503;g8aa6a51a80_0_48"/>
          <p:cNvSpPr txBox="1"/>
          <p:nvPr>
            <p:ph idx="12" type="sldNum"/>
          </p:nvPr>
        </p:nvSpPr>
        <p:spPr>
          <a:xfrm>
            <a:off x="8218489" y="6492240"/>
            <a:ext cx="3530700" cy="1371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50"/>
              <a:buFont typeface="Arial"/>
              <a:buNone/>
            </a:pPr>
            <a:fld id="{00000000-1234-1234-1234-123412341234}" type="slidenum">
              <a:rPr lang="pl-PL"/>
              <a:t>‹#›</a:t>
            </a:fld>
            <a:endParaRPr/>
          </a:p>
        </p:txBody>
      </p:sp>
      <p:pic>
        <p:nvPicPr>
          <p:cNvPr id="504" name="Google Shape;504;g8aa6a51a80_0_48"/>
          <p:cNvPicPr preferRelativeResize="0"/>
          <p:nvPr/>
        </p:nvPicPr>
        <p:blipFill>
          <a:blip r:embed="rId3">
            <a:alphaModFix/>
          </a:blip>
          <a:stretch>
            <a:fillRect/>
          </a:stretch>
        </p:blipFill>
        <p:spPr>
          <a:xfrm>
            <a:off x="228600" y="1161925"/>
            <a:ext cx="5018075" cy="5028125"/>
          </a:xfrm>
          <a:prstGeom prst="rect">
            <a:avLst/>
          </a:prstGeom>
          <a:noFill/>
          <a:ln>
            <a:noFill/>
          </a:ln>
        </p:spPr>
      </p:pic>
      <p:pic>
        <p:nvPicPr>
          <p:cNvPr id="505" name="Google Shape;505;g8aa6a51a80_0_48"/>
          <p:cNvPicPr preferRelativeResize="0"/>
          <p:nvPr/>
        </p:nvPicPr>
        <p:blipFill>
          <a:blip r:embed="rId4">
            <a:alphaModFix/>
          </a:blip>
          <a:stretch>
            <a:fillRect/>
          </a:stretch>
        </p:blipFill>
        <p:spPr>
          <a:xfrm>
            <a:off x="5246675" y="1466715"/>
            <a:ext cx="6640525" cy="49067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pic>
        <p:nvPicPr>
          <p:cNvPr id="510" name="Google Shape;510;p10"/>
          <p:cNvPicPr preferRelativeResize="0"/>
          <p:nvPr/>
        </p:nvPicPr>
        <p:blipFill>
          <a:blip r:embed="rId3">
            <a:alphaModFix/>
          </a:blip>
          <a:stretch>
            <a:fillRect/>
          </a:stretch>
        </p:blipFill>
        <p:spPr>
          <a:xfrm>
            <a:off x="544025" y="1770850"/>
            <a:ext cx="10697518" cy="5087150"/>
          </a:xfrm>
          <a:prstGeom prst="rect">
            <a:avLst/>
          </a:prstGeom>
          <a:noFill/>
          <a:ln>
            <a:noFill/>
          </a:ln>
        </p:spPr>
      </p:pic>
      <p:graphicFrame>
        <p:nvGraphicFramePr>
          <p:cNvPr id="511" name="Google Shape;511;p10"/>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740100"/>
                <a:gridCol w="785925"/>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solidFill>
                            <a:srgbClr val="000000"/>
                          </a:solidFill>
                        </a:rPr>
                        <a:t>1815</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None/>
                      </a:pPr>
                      <a:r>
                        <a:rPr lang="pl-PL" sz="1100">
                          <a:solidFill>
                            <a:srgbClr val="000000"/>
                          </a:solidFill>
                        </a:rPr>
                        <a:t>15</a:t>
                      </a:r>
                      <a:endParaRPr sz="1100">
                        <a:solidFill>
                          <a:srgbClr val="000000"/>
                        </a:solidFill>
                      </a:endParaRPr>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solidFill>
                            <a:srgbClr val="000000"/>
                          </a:solidFill>
                        </a:rPr>
                        <a:t>605</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solidFill>
                            <a:srgbClr val="000000"/>
                          </a:solidFill>
                        </a:rPr>
                        <a:t>33,33</a:t>
                      </a:r>
                      <a:r>
                        <a:rPr b="0" i="0" lang="pl-PL" sz="1100" u="none" cap="none" strike="noStrike">
                          <a:solidFill>
                            <a:srgbClr val="000000"/>
                          </a:solidFill>
                          <a:latin typeface="Calibri"/>
                          <a:ea typeface="Calibri"/>
                          <a:cs typeface="Calibri"/>
                          <a:sym typeface="Calibri"/>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solidFill>
                            <a:srgbClr val="000000"/>
                          </a:solidFill>
                        </a:rPr>
                        <a:t>1478</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solidFill>
                            <a:srgbClr val="000000"/>
                          </a:solidFill>
                        </a:rPr>
                        <a:t>337</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solidFill>
                            <a:srgbClr val="000000"/>
                          </a:solidFill>
                        </a:rPr>
                        <a:t>33,56</a:t>
                      </a:r>
                      <a:r>
                        <a:rPr b="0" i="0" lang="pl-PL" sz="1100" u="none" cap="none" strike="noStrike">
                          <a:solidFill>
                            <a:srgbClr val="000000"/>
                          </a:solidFill>
                          <a:latin typeface="Calibri"/>
                          <a:ea typeface="Calibri"/>
                          <a:cs typeface="Calibri"/>
                          <a:sym typeface="Calibri"/>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solidFill>
                            <a:srgbClr val="000000"/>
                          </a:solidFill>
                        </a:rPr>
                        <a:t>32,34</a:t>
                      </a:r>
                      <a:r>
                        <a:rPr b="0" i="0" lang="pl-PL" sz="1100" u="none" cap="none" strike="noStrike">
                          <a:solidFill>
                            <a:srgbClr val="000000"/>
                          </a:solidFill>
                          <a:latin typeface="Calibri"/>
                          <a:ea typeface="Calibri"/>
                          <a:cs typeface="Calibri"/>
                          <a:sym typeface="Calibri"/>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9</a:t>
                      </a:r>
                      <a:r>
                        <a:rPr lang="pl-PL" sz="1100">
                          <a:solidFill>
                            <a:srgbClr val="000000"/>
                          </a:solidFill>
                        </a:rPr>
                        <a:t>2,74</a:t>
                      </a:r>
                      <a:r>
                        <a:rPr b="0" i="0" lang="pl-PL" sz="1100" u="none" cap="none" strike="noStrike">
                          <a:solidFill>
                            <a:srgbClr val="000000"/>
                          </a:solidFill>
                          <a:latin typeface="Calibri"/>
                          <a:ea typeface="Calibri"/>
                          <a:cs typeface="Calibri"/>
                          <a:sym typeface="Calibri"/>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9</a:t>
                      </a:r>
                      <a:r>
                        <a:rPr lang="pl-PL" sz="1100">
                          <a:solidFill>
                            <a:srgbClr val="000000"/>
                          </a:solidFill>
                        </a:rPr>
                        <a:t>2,66</a:t>
                      </a:r>
                      <a:r>
                        <a:rPr b="0" i="0" lang="pl-PL" sz="1100" u="none" cap="none" strike="noStrike">
                          <a:solidFill>
                            <a:srgbClr val="000000"/>
                          </a:solidFill>
                          <a:latin typeface="Calibri"/>
                          <a:ea typeface="Calibri"/>
                          <a:cs typeface="Calibri"/>
                          <a:sym typeface="Calibri"/>
                        </a:rPr>
                        <a:t>%</a:t>
                      </a:r>
                      <a:endParaRPr sz="1400" u="none" cap="none" strike="noStrike"/>
                    </a:p>
                  </a:txBody>
                  <a:tcPr marT="45725" marB="45725" marR="91450" marL="91450">
                    <a:solidFill>
                      <a:srgbClr val="70AD47"/>
                    </a:solidFill>
                  </a:tcPr>
                </a:tc>
              </a:tr>
            </a:tbl>
          </a:graphicData>
        </a:graphic>
      </p:graphicFrame>
      <p:sp>
        <p:nvSpPr>
          <p:cNvPr id="512" name="Google Shape;512;p10"/>
          <p:cNvSpPr txBox="1"/>
          <p:nvPr/>
        </p:nvSpPr>
        <p:spPr>
          <a:xfrm>
            <a:off x="1458025" y="2892025"/>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i="0" lang="pl-PL" sz="1100" u="none" cap="none" strike="noStrike">
                <a:solidFill>
                  <a:srgbClr val="C00000"/>
                </a:solidFill>
                <a:latin typeface="Calibri"/>
                <a:ea typeface="Calibri"/>
                <a:cs typeface="Calibri"/>
                <a:sym typeface="Calibri"/>
              </a:rPr>
              <a:t>35% (118)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61</a:t>
            </a:r>
            <a:r>
              <a:rPr b="1" i="0" lang="pl-PL" sz="1100" u="none" cap="none" strike="noStrike">
                <a:solidFill>
                  <a:srgbClr val="C00000"/>
                </a:solidFill>
                <a:latin typeface="Calibri"/>
                <a:ea typeface="Calibri"/>
                <a:cs typeface="Calibri"/>
                <a:sym typeface="Calibri"/>
              </a:rPr>
              <a:t>% (6</a:t>
            </a:r>
            <a:r>
              <a:rPr b="1" lang="pl-PL" sz="1100">
                <a:solidFill>
                  <a:srgbClr val="C00000"/>
                </a:solidFill>
                <a:latin typeface="Calibri"/>
                <a:ea typeface="Calibri"/>
                <a:cs typeface="Calibri"/>
                <a:sym typeface="Calibri"/>
              </a:rPr>
              <a:t>7</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513" name="Google Shape;513;p10"/>
          <p:cNvCxnSpPr/>
          <p:nvPr/>
        </p:nvCxnSpPr>
        <p:spPr>
          <a:xfrm rot="10800000">
            <a:off x="4152990"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514" name="Google Shape;514;p10"/>
          <p:cNvCxnSpPr/>
          <p:nvPr/>
        </p:nvCxnSpPr>
        <p:spPr>
          <a:xfrm rot="10800000">
            <a:off x="7774057"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515" name="Google Shape;515;p10"/>
          <p:cNvSpPr txBox="1"/>
          <p:nvPr/>
        </p:nvSpPr>
        <p:spPr>
          <a:xfrm>
            <a:off x="4990730" y="3886200"/>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39</a:t>
            </a:r>
            <a:r>
              <a:rPr b="1" i="0" lang="pl-PL" sz="1100" u="none" cap="none" strike="noStrike">
                <a:solidFill>
                  <a:srgbClr val="ED7D31"/>
                </a:solidFill>
                <a:latin typeface="Calibri"/>
                <a:ea typeface="Calibri"/>
                <a:cs typeface="Calibri"/>
                <a:sym typeface="Calibri"/>
              </a:rPr>
              <a:t>% (131)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33</a:t>
            </a:r>
            <a:r>
              <a:rPr b="1" i="0" lang="pl-PL" sz="1100" u="none" cap="none" strike="noStrike">
                <a:solidFill>
                  <a:srgbClr val="ED7D31"/>
                </a:solidFill>
                <a:latin typeface="Calibri"/>
                <a:ea typeface="Calibri"/>
                <a:cs typeface="Calibri"/>
                <a:sym typeface="Calibri"/>
              </a:rPr>
              <a:t>% (36)</a:t>
            </a:r>
            <a:endParaRPr b="0" i="0" sz="1400" u="none" cap="none" strike="noStrike">
              <a:solidFill>
                <a:srgbClr val="000000"/>
              </a:solidFill>
              <a:latin typeface="Arial"/>
              <a:ea typeface="Arial"/>
              <a:cs typeface="Arial"/>
              <a:sym typeface="Arial"/>
            </a:endParaRPr>
          </a:p>
        </p:txBody>
      </p:sp>
      <p:sp>
        <p:nvSpPr>
          <p:cNvPr id="516" name="Google Shape;516;p10"/>
          <p:cNvSpPr txBox="1"/>
          <p:nvPr/>
        </p:nvSpPr>
        <p:spPr>
          <a:xfrm>
            <a:off x="8076124" y="388620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26</a:t>
            </a:r>
            <a:r>
              <a:rPr b="1" i="0" lang="pl-PL" sz="1100" u="none" cap="none" strike="noStrike">
                <a:solidFill>
                  <a:srgbClr val="70AD47"/>
                </a:solidFill>
                <a:latin typeface="Calibri"/>
                <a:ea typeface="Calibri"/>
                <a:cs typeface="Calibri"/>
                <a:sym typeface="Calibri"/>
              </a:rPr>
              <a:t>% (88)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7</a:t>
            </a:r>
            <a:r>
              <a:rPr b="1" i="0" lang="pl-PL" sz="1100" u="none" cap="none" strike="noStrike">
                <a:solidFill>
                  <a:srgbClr val="70AD47"/>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17" name="Google Shape;517;p10"/>
          <p:cNvSpPr txBox="1"/>
          <p:nvPr/>
        </p:nvSpPr>
        <p:spPr>
          <a:xfrm>
            <a:off x="3313995" y="5716585"/>
            <a:ext cx="933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i="0" lang="pl-PL" sz="1100" u="none" cap="none" strike="noStrike">
                <a:solidFill>
                  <a:srgbClr val="C00000"/>
                </a:solidFill>
                <a:latin typeface="Calibri"/>
                <a:ea typeface="Calibri"/>
                <a:cs typeface="Calibri"/>
                <a:sym typeface="Calibri"/>
              </a:rPr>
              <a:t>35%</a:t>
            </a:r>
            <a:endParaRPr b="0" i="0" sz="1400" u="none" cap="none" strike="noStrike">
              <a:solidFill>
                <a:srgbClr val="000000"/>
              </a:solidFill>
              <a:latin typeface="Arial"/>
              <a:ea typeface="Arial"/>
              <a:cs typeface="Arial"/>
              <a:sym typeface="Arial"/>
            </a:endParaRPr>
          </a:p>
        </p:txBody>
      </p:sp>
      <p:sp>
        <p:nvSpPr>
          <p:cNvPr id="518" name="Google Shape;518;p10"/>
          <p:cNvSpPr txBox="1"/>
          <p:nvPr/>
        </p:nvSpPr>
        <p:spPr>
          <a:xfrm>
            <a:off x="6944426" y="5716584"/>
            <a:ext cx="933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74</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19" name="Google Shape;519;p10"/>
          <p:cNvSpPr txBox="1"/>
          <p:nvPr/>
        </p:nvSpPr>
        <p:spPr>
          <a:xfrm>
            <a:off x="442914" y="430515"/>
            <a:ext cx="11306175" cy="50292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Documentation standard</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1</a:t>
            </a:r>
            <a:r>
              <a:rPr b="0" i="0" lang="pl-PL" sz="3200" u="none" cap="none" strike="noStrike">
                <a:solidFill>
                  <a:srgbClr val="000000"/>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pic>
        <p:nvPicPr>
          <p:cNvPr id="524" name="Google Shape;524;p11"/>
          <p:cNvPicPr preferRelativeResize="0"/>
          <p:nvPr/>
        </p:nvPicPr>
        <p:blipFill>
          <a:blip r:embed="rId3">
            <a:alphaModFix/>
          </a:blip>
          <a:stretch>
            <a:fillRect/>
          </a:stretch>
        </p:blipFill>
        <p:spPr>
          <a:xfrm>
            <a:off x="911750" y="1870863"/>
            <a:ext cx="10243475" cy="4841274"/>
          </a:xfrm>
          <a:prstGeom prst="rect">
            <a:avLst/>
          </a:prstGeom>
          <a:noFill/>
          <a:ln>
            <a:noFill/>
          </a:ln>
        </p:spPr>
      </p:pic>
      <p:graphicFrame>
        <p:nvGraphicFramePr>
          <p:cNvPr id="525" name="Google Shape;525;p11"/>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709350"/>
                <a:gridCol w="816675"/>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16</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100</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5,51</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5,51</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5,44</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97,47</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100</a:t>
                      </a:r>
                      <a:r>
                        <a:rPr lang="pl-PL" sz="1100" u="none" cap="none" strike="noStrike">
                          <a:solidFill>
                            <a:schemeClr val="dk1"/>
                          </a:solidFill>
                        </a:rPr>
                        <a:t>%</a:t>
                      </a:r>
                      <a:endParaRPr sz="1400" u="none" cap="none" strike="noStrike"/>
                    </a:p>
                  </a:txBody>
                  <a:tcPr marT="45725" marB="45725" marR="91450" marL="91450">
                    <a:solidFill>
                      <a:srgbClr val="C6E0B4"/>
                    </a:solidFill>
                  </a:tcPr>
                </a:tc>
              </a:tr>
            </a:tbl>
          </a:graphicData>
        </a:graphic>
      </p:graphicFrame>
      <p:sp>
        <p:nvSpPr>
          <p:cNvPr id="526" name="Google Shape;526;p11"/>
          <p:cNvSpPr txBox="1"/>
          <p:nvPr/>
        </p:nvSpPr>
        <p:spPr>
          <a:xfrm>
            <a:off x="442914" y="430515"/>
            <a:ext cx="11306175" cy="50292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Risk factors</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2</a:t>
            </a:r>
            <a:r>
              <a:rPr b="0" i="0" lang="pl-PL" sz="3200" u="none" cap="none" strike="noStrike">
                <a:solidFill>
                  <a:srgbClr val="000000"/>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527" name="Google Shape;527;p11"/>
          <p:cNvSpPr txBox="1"/>
          <p:nvPr/>
        </p:nvSpPr>
        <p:spPr>
          <a:xfrm>
            <a:off x="1379600" y="2607550"/>
            <a:ext cx="1375800" cy="904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24</a:t>
            </a:r>
            <a:r>
              <a:rPr b="1" i="0" lang="pl-PL" sz="1100" u="none" cap="none" strike="noStrike">
                <a:solidFill>
                  <a:srgbClr val="C00000"/>
                </a:solidFill>
                <a:latin typeface="Calibri"/>
                <a:ea typeface="Calibri"/>
                <a:cs typeface="Calibri"/>
                <a:sym typeface="Calibri"/>
              </a:rPr>
              <a:t>% (</a:t>
            </a:r>
            <a:r>
              <a:rPr b="1" lang="pl-PL" sz="1100">
                <a:solidFill>
                  <a:srgbClr val="C00000"/>
                </a:solidFill>
                <a:latin typeface="Calibri"/>
                <a:ea typeface="Calibri"/>
                <a:cs typeface="Calibri"/>
                <a:sym typeface="Calibri"/>
              </a:rPr>
              <a:t>87</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i="0" lang="pl-PL" sz="1100" u="none" cap="none" strike="noStrike">
                <a:solidFill>
                  <a:srgbClr val="C00000"/>
                </a:solidFill>
                <a:latin typeface="Calibri"/>
                <a:ea typeface="Calibri"/>
                <a:cs typeface="Calibri"/>
                <a:sym typeface="Calibri"/>
              </a:rPr>
              <a:t>7</a:t>
            </a:r>
            <a:r>
              <a:rPr b="1" lang="pl-PL" sz="1100">
                <a:solidFill>
                  <a:srgbClr val="C00000"/>
                </a:solidFill>
                <a:latin typeface="Calibri"/>
                <a:ea typeface="Calibri"/>
                <a:cs typeface="Calibri"/>
                <a:sym typeface="Calibri"/>
              </a:rPr>
              <a:t>6</a:t>
            </a:r>
            <a:r>
              <a:rPr b="1" i="0" lang="pl-PL" sz="1100" u="none" cap="none" strike="noStrike">
                <a:solidFill>
                  <a:srgbClr val="C00000"/>
                </a:solidFill>
                <a:latin typeface="Calibri"/>
                <a:ea typeface="Calibri"/>
                <a:cs typeface="Calibri"/>
                <a:sym typeface="Calibri"/>
              </a:rPr>
              <a:t>% (16)</a:t>
            </a:r>
            <a:endParaRPr b="0" i="0" sz="1400" u="none" cap="none" strike="noStrike">
              <a:solidFill>
                <a:srgbClr val="000000"/>
              </a:solidFill>
              <a:latin typeface="Arial"/>
              <a:ea typeface="Arial"/>
              <a:cs typeface="Arial"/>
              <a:sym typeface="Arial"/>
            </a:endParaRPr>
          </a:p>
        </p:txBody>
      </p:sp>
      <p:cxnSp>
        <p:nvCxnSpPr>
          <p:cNvPr id="528" name="Google Shape;528;p11"/>
          <p:cNvCxnSpPr/>
          <p:nvPr/>
        </p:nvCxnSpPr>
        <p:spPr>
          <a:xfrm flipH="1" rot="10800000">
            <a:off x="2871275" y="1912175"/>
            <a:ext cx="31800" cy="4483200"/>
          </a:xfrm>
          <a:prstGeom prst="straightConnector1">
            <a:avLst/>
          </a:prstGeom>
          <a:noFill/>
          <a:ln cap="flat" cmpd="sng" w="38100">
            <a:solidFill>
              <a:srgbClr val="C00000"/>
            </a:solidFill>
            <a:prstDash val="lgDash"/>
            <a:miter lim="800000"/>
            <a:headEnd len="sm" w="sm" type="none"/>
            <a:tailEnd len="sm" w="sm" type="none"/>
          </a:ln>
        </p:spPr>
      </p:cxnSp>
      <p:cxnSp>
        <p:nvCxnSpPr>
          <p:cNvPr id="529" name="Google Shape;529;p11"/>
          <p:cNvCxnSpPr/>
          <p:nvPr/>
        </p:nvCxnSpPr>
        <p:spPr>
          <a:xfrm rot="10800000">
            <a:off x="6127975" y="1911875"/>
            <a:ext cx="1800" cy="4483500"/>
          </a:xfrm>
          <a:prstGeom prst="straightConnector1">
            <a:avLst/>
          </a:prstGeom>
          <a:noFill/>
          <a:ln cap="flat" cmpd="sng" w="38100">
            <a:solidFill>
              <a:schemeClr val="accent2"/>
            </a:solidFill>
            <a:prstDash val="lgDash"/>
            <a:miter lim="800000"/>
            <a:headEnd len="sm" w="sm" type="none"/>
            <a:tailEnd len="sm" w="sm" type="none"/>
          </a:ln>
        </p:spPr>
      </p:cxnSp>
      <p:sp>
        <p:nvSpPr>
          <p:cNvPr id="530" name="Google Shape;530;p11"/>
          <p:cNvSpPr txBox="1"/>
          <p:nvPr/>
        </p:nvSpPr>
        <p:spPr>
          <a:xfrm>
            <a:off x="3885575" y="3962400"/>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31</a:t>
            </a:r>
            <a:r>
              <a:rPr b="1" i="0" lang="pl-PL" sz="1100" u="none" cap="none" strike="noStrike">
                <a:solidFill>
                  <a:srgbClr val="ED7D31"/>
                </a:solidFill>
                <a:latin typeface="Calibri"/>
                <a:ea typeface="Calibri"/>
                <a:cs typeface="Calibri"/>
                <a:sym typeface="Calibri"/>
              </a:rPr>
              <a:t>% (</a:t>
            </a:r>
            <a:r>
              <a:rPr b="1" lang="pl-PL" sz="1100">
                <a:solidFill>
                  <a:srgbClr val="ED7D31"/>
                </a:solidFill>
                <a:latin typeface="Calibri"/>
                <a:ea typeface="Calibri"/>
                <a:cs typeface="Calibri"/>
                <a:sym typeface="Calibri"/>
              </a:rPr>
              <a:t>113</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24</a:t>
            </a:r>
            <a:r>
              <a:rPr b="1" i="0" lang="pl-PL" sz="1100" u="none" cap="none" strike="noStrike">
                <a:solidFill>
                  <a:srgbClr val="ED7D31"/>
                </a:solidFill>
                <a:latin typeface="Calibri"/>
                <a:ea typeface="Calibri"/>
                <a:cs typeface="Calibri"/>
                <a:sym typeface="Calibri"/>
              </a:rPr>
              <a:t>% (5)</a:t>
            </a:r>
            <a:endParaRPr b="0" i="0" sz="1400" u="none" cap="none" strike="noStrike">
              <a:solidFill>
                <a:srgbClr val="000000"/>
              </a:solidFill>
              <a:latin typeface="Arial"/>
              <a:ea typeface="Arial"/>
              <a:cs typeface="Arial"/>
              <a:sym typeface="Arial"/>
            </a:endParaRPr>
          </a:p>
        </p:txBody>
      </p:sp>
      <p:sp>
        <p:nvSpPr>
          <p:cNvPr id="531" name="Google Shape;531;p11"/>
          <p:cNvSpPr txBox="1"/>
          <p:nvPr/>
        </p:nvSpPr>
        <p:spPr>
          <a:xfrm>
            <a:off x="8182497" y="396240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4</a:t>
            </a:r>
            <a:r>
              <a:rPr b="1" i="0" lang="pl-PL" sz="1100" u="none" cap="none" strike="noStrike">
                <a:solidFill>
                  <a:srgbClr val="70AD47"/>
                </a:solidFill>
                <a:latin typeface="Calibri"/>
                <a:ea typeface="Calibri"/>
                <a:cs typeface="Calibri"/>
                <a:sym typeface="Calibri"/>
              </a:rPr>
              <a:t>5% (</a:t>
            </a:r>
            <a:r>
              <a:rPr b="1" lang="pl-PL" sz="1100">
                <a:solidFill>
                  <a:srgbClr val="70AD47"/>
                </a:solidFill>
                <a:latin typeface="Calibri"/>
                <a:ea typeface="Calibri"/>
                <a:cs typeface="Calibri"/>
                <a:sym typeface="Calibri"/>
              </a:rPr>
              <a:t>164</a:t>
            </a:r>
            <a:r>
              <a:rPr b="1" i="0" lang="pl-PL" sz="1100" u="none" cap="none" strike="noStrike">
                <a:solidFill>
                  <a:srgbClr val="70AD47"/>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0</a:t>
            </a:r>
            <a:r>
              <a:rPr b="1" i="0" lang="pl-PL" sz="1100" u="none" cap="none" strike="noStrike">
                <a:solidFill>
                  <a:srgbClr val="70AD47"/>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532" name="Google Shape;532;p11"/>
          <p:cNvSpPr txBox="1"/>
          <p:nvPr/>
        </p:nvSpPr>
        <p:spPr>
          <a:xfrm>
            <a:off x="2064111"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24</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33" name="Google Shape;533;p11"/>
          <p:cNvSpPr txBox="1"/>
          <p:nvPr/>
        </p:nvSpPr>
        <p:spPr>
          <a:xfrm>
            <a:off x="5298199"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55</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pic>
        <p:nvPicPr>
          <p:cNvPr id="538" name="Google Shape;538;p12"/>
          <p:cNvPicPr preferRelativeResize="0"/>
          <p:nvPr/>
        </p:nvPicPr>
        <p:blipFill>
          <a:blip r:embed="rId3">
            <a:alphaModFix/>
          </a:blip>
          <a:stretch>
            <a:fillRect/>
          </a:stretch>
        </p:blipFill>
        <p:spPr>
          <a:xfrm>
            <a:off x="688100" y="1770850"/>
            <a:ext cx="10602926" cy="5027625"/>
          </a:xfrm>
          <a:prstGeom prst="rect">
            <a:avLst/>
          </a:prstGeom>
          <a:noFill/>
          <a:ln>
            <a:noFill/>
          </a:ln>
        </p:spPr>
      </p:pic>
      <p:graphicFrame>
        <p:nvGraphicFramePr>
          <p:cNvPr id="539" name="Google Shape;539;p12"/>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655525"/>
                <a:gridCol w="870500"/>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None/>
                      </a:pPr>
                      <a:r>
                        <a:rPr lang="pl-PL" sz="1100"/>
                        <a:t>8</a:t>
                      </a:r>
                      <a:endParaRPr sz="1100"/>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380</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20,94</a:t>
                      </a:r>
                      <a:r>
                        <a:rPr lang="pl-PL" sz="1100" u="none" cap="none" strike="noStrike">
                          <a:solidFill>
                            <a:schemeClr val="dk1"/>
                          </a:solidFill>
                        </a:rPr>
                        <a:t>0%</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479</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336</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21,37</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19,05</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93,99</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9</a:t>
                      </a:r>
                      <a:r>
                        <a:rPr lang="pl-PL" sz="1100"/>
                        <a:t>3,75</a:t>
                      </a:r>
                      <a:r>
                        <a:rPr lang="pl-PL" sz="1100" u="none" cap="none" strike="noStrike">
                          <a:solidFill>
                            <a:schemeClr val="dk1"/>
                          </a:solidFill>
                        </a:rPr>
                        <a:t>%</a:t>
                      </a:r>
                      <a:endParaRPr sz="1400" u="none" cap="none" strike="noStrike"/>
                    </a:p>
                  </a:txBody>
                  <a:tcPr marT="45725" marB="45725" marR="91450" marL="91450">
                    <a:solidFill>
                      <a:srgbClr val="70AD47"/>
                    </a:solidFill>
                  </a:tcPr>
                </a:tc>
              </a:tr>
            </a:tbl>
          </a:graphicData>
        </a:graphic>
      </p:graphicFrame>
      <p:sp>
        <p:nvSpPr>
          <p:cNvPr id="540" name="Google Shape;540;p12"/>
          <p:cNvSpPr txBox="1"/>
          <p:nvPr/>
        </p:nvSpPr>
        <p:spPr>
          <a:xfrm>
            <a:off x="442914" y="386245"/>
            <a:ext cx="11306175" cy="50292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b="0" i="0" lang="pl-PL" sz="3200" u="none" cap="none" strike="noStrike">
                <a:solidFill>
                  <a:srgbClr val="000000"/>
                </a:solidFill>
                <a:latin typeface="Georgia"/>
                <a:ea typeface="Georgia"/>
                <a:cs typeface="Georgia"/>
                <a:sym typeface="Georgia"/>
              </a:rPr>
              <a:t>Screening [</a:t>
            </a:r>
            <a:r>
              <a:rPr lang="pl-PL" sz="3200">
                <a:latin typeface="Georgia"/>
                <a:ea typeface="Georgia"/>
                <a:cs typeface="Georgia"/>
                <a:sym typeface="Georgia"/>
              </a:rPr>
              <a:t>3</a:t>
            </a:r>
            <a:r>
              <a:rPr b="0" i="0" lang="pl-PL" sz="3200" u="none" cap="none" strike="noStrike">
                <a:solidFill>
                  <a:srgbClr val="000000"/>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541" name="Google Shape;541;p12"/>
          <p:cNvSpPr txBox="1"/>
          <p:nvPr/>
        </p:nvSpPr>
        <p:spPr>
          <a:xfrm>
            <a:off x="1381825" y="2892025"/>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i="0" lang="pl-PL" sz="1100" u="none" cap="none" strike="noStrike">
                <a:solidFill>
                  <a:srgbClr val="C00000"/>
                </a:solidFill>
                <a:latin typeface="Calibri"/>
                <a:ea typeface="Calibri"/>
                <a:cs typeface="Calibri"/>
                <a:sym typeface="Calibri"/>
              </a:rPr>
              <a:t>3</a:t>
            </a:r>
            <a:r>
              <a:rPr b="1" lang="pl-PL" sz="1100">
                <a:solidFill>
                  <a:srgbClr val="C00000"/>
                </a:solidFill>
                <a:latin typeface="Calibri"/>
                <a:ea typeface="Calibri"/>
                <a:cs typeface="Calibri"/>
                <a:sym typeface="Calibri"/>
              </a:rPr>
              <a:t>1</a:t>
            </a:r>
            <a:r>
              <a:rPr b="1" i="0" lang="pl-PL" sz="1100" u="none" cap="none" strike="noStrike">
                <a:solidFill>
                  <a:srgbClr val="C00000"/>
                </a:solidFill>
                <a:latin typeface="Calibri"/>
                <a:ea typeface="Calibri"/>
                <a:cs typeface="Calibri"/>
                <a:sym typeface="Calibri"/>
              </a:rPr>
              <a:t>% (104)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67</a:t>
            </a:r>
            <a:r>
              <a:rPr b="1" i="0" lang="pl-PL" sz="1100" u="none" cap="none" strike="noStrike">
                <a:solidFill>
                  <a:srgbClr val="C00000"/>
                </a:solidFill>
                <a:latin typeface="Calibri"/>
                <a:ea typeface="Calibri"/>
                <a:cs typeface="Calibri"/>
                <a:sym typeface="Calibri"/>
              </a:rPr>
              <a:t>% (43)</a:t>
            </a:r>
            <a:endParaRPr b="0" i="0" sz="1400" u="none" cap="none" strike="noStrike">
              <a:solidFill>
                <a:srgbClr val="000000"/>
              </a:solidFill>
              <a:latin typeface="Arial"/>
              <a:ea typeface="Arial"/>
              <a:cs typeface="Arial"/>
              <a:sym typeface="Arial"/>
            </a:endParaRPr>
          </a:p>
        </p:txBody>
      </p:sp>
      <p:cxnSp>
        <p:nvCxnSpPr>
          <p:cNvPr id="542" name="Google Shape;542;p12"/>
          <p:cNvCxnSpPr/>
          <p:nvPr/>
        </p:nvCxnSpPr>
        <p:spPr>
          <a:xfrm rot="10800000">
            <a:off x="3893705"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543" name="Google Shape;543;p12"/>
          <p:cNvCxnSpPr/>
          <p:nvPr/>
        </p:nvCxnSpPr>
        <p:spPr>
          <a:xfrm rot="10800000">
            <a:off x="6531895"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544" name="Google Shape;544;p12"/>
          <p:cNvSpPr txBox="1"/>
          <p:nvPr/>
        </p:nvSpPr>
        <p:spPr>
          <a:xfrm>
            <a:off x="4190426" y="4130142"/>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29</a:t>
            </a:r>
            <a:r>
              <a:rPr b="1" i="0" lang="pl-PL" sz="1100" u="none" cap="none" strike="noStrike">
                <a:solidFill>
                  <a:srgbClr val="ED7D31"/>
                </a:solidFill>
                <a:latin typeface="Calibri"/>
                <a:ea typeface="Calibri"/>
                <a:cs typeface="Calibri"/>
                <a:sym typeface="Calibri"/>
              </a:rPr>
              <a:t>% (98)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i="0" lang="pl-PL" sz="1100" u="none" cap="none" strike="noStrike">
                <a:solidFill>
                  <a:srgbClr val="ED7D31"/>
                </a:solidFill>
                <a:latin typeface="Calibri"/>
                <a:ea typeface="Calibri"/>
                <a:cs typeface="Calibri"/>
                <a:sym typeface="Calibri"/>
              </a:rPr>
              <a:t>2</a:t>
            </a:r>
            <a:r>
              <a:rPr b="1" lang="pl-PL" sz="1100">
                <a:solidFill>
                  <a:srgbClr val="ED7D31"/>
                </a:solidFill>
                <a:latin typeface="Calibri"/>
                <a:ea typeface="Calibri"/>
                <a:cs typeface="Calibri"/>
                <a:sym typeface="Calibri"/>
              </a:rPr>
              <a:t>4</a:t>
            </a:r>
            <a:r>
              <a:rPr b="1" i="0" lang="pl-PL" sz="1100" u="none" cap="none" strike="noStrike">
                <a:solidFill>
                  <a:srgbClr val="ED7D31"/>
                </a:solidFill>
                <a:latin typeface="Calibri"/>
                <a:ea typeface="Calibri"/>
                <a:cs typeface="Calibri"/>
                <a:sym typeface="Calibri"/>
              </a:rPr>
              <a:t>% (15)</a:t>
            </a:r>
            <a:endParaRPr b="0" i="0" sz="1400" u="none" cap="none" strike="noStrike">
              <a:solidFill>
                <a:srgbClr val="000000"/>
              </a:solidFill>
              <a:latin typeface="Arial"/>
              <a:ea typeface="Arial"/>
              <a:cs typeface="Arial"/>
              <a:sym typeface="Arial"/>
            </a:endParaRPr>
          </a:p>
        </p:txBody>
      </p:sp>
      <p:sp>
        <p:nvSpPr>
          <p:cNvPr id="545" name="Google Shape;545;p12"/>
          <p:cNvSpPr txBox="1"/>
          <p:nvPr/>
        </p:nvSpPr>
        <p:spPr>
          <a:xfrm>
            <a:off x="7397484" y="4130142"/>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40</a:t>
            </a:r>
            <a:r>
              <a:rPr b="1" i="0" lang="pl-PL" sz="1100" u="none" cap="none" strike="noStrike">
                <a:solidFill>
                  <a:srgbClr val="70AD47"/>
                </a:solidFill>
                <a:latin typeface="Calibri"/>
                <a:ea typeface="Calibri"/>
                <a:cs typeface="Calibri"/>
                <a:sym typeface="Calibri"/>
              </a:rPr>
              <a:t>% (134)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9</a:t>
            </a:r>
            <a:r>
              <a:rPr b="1" i="0" lang="pl-PL" sz="1100" u="none" cap="none" strike="noStrike">
                <a:solidFill>
                  <a:srgbClr val="70AD47"/>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546" name="Google Shape;546;p12"/>
          <p:cNvSpPr txBox="1"/>
          <p:nvPr/>
        </p:nvSpPr>
        <p:spPr>
          <a:xfrm>
            <a:off x="3054711"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i="0" lang="pl-PL" sz="1100" u="none" cap="none" strike="noStrike">
                <a:solidFill>
                  <a:srgbClr val="C00000"/>
                </a:solidFill>
                <a:latin typeface="Calibri"/>
                <a:ea typeface="Calibri"/>
                <a:cs typeface="Calibri"/>
                <a:sym typeface="Calibri"/>
              </a:rPr>
              <a:t>3</a:t>
            </a:r>
            <a:r>
              <a:rPr b="1" lang="pl-PL" sz="1100">
                <a:solidFill>
                  <a:srgbClr val="C00000"/>
                </a:solidFill>
                <a:latin typeface="Calibri"/>
                <a:ea typeface="Calibri"/>
                <a:cs typeface="Calibri"/>
                <a:sym typeface="Calibri"/>
              </a:rPr>
              <a:t>1</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47" name="Google Shape;547;p12"/>
          <p:cNvSpPr txBox="1"/>
          <p:nvPr/>
        </p:nvSpPr>
        <p:spPr>
          <a:xfrm>
            <a:off x="5702264"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i="0" lang="pl-PL" sz="1100" u="none" cap="none" strike="noStrike">
                <a:solidFill>
                  <a:srgbClr val="ED7D31"/>
                </a:solidFill>
                <a:latin typeface="Calibri"/>
                <a:ea typeface="Calibri"/>
                <a:cs typeface="Calibri"/>
                <a:sym typeface="Calibri"/>
              </a:rPr>
              <a:t>6</a:t>
            </a:r>
            <a:r>
              <a:rPr b="1" lang="pl-PL" sz="1100">
                <a:solidFill>
                  <a:srgbClr val="ED7D31"/>
                </a:solidFill>
                <a:latin typeface="Calibri"/>
                <a:ea typeface="Calibri"/>
                <a:cs typeface="Calibri"/>
                <a:sym typeface="Calibri"/>
              </a:rPr>
              <a:t>0</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pic>
        <p:nvPicPr>
          <p:cNvPr id="553" name="Google Shape;553;p13"/>
          <p:cNvPicPr preferRelativeResize="0"/>
          <p:nvPr/>
        </p:nvPicPr>
        <p:blipFill>
          <a:blip r:embed="rId3">
            <a:alphaModFix/>
          </a:blip>
          <a:stretch>
            <a:fillRect/>
          </a:stretch>
        </p:blipFill>
        <p:spPr>
          <a:xfrm>
            <a:off x="690737" y="1770850"/>
            <a:ext cx="10810526" cy="5135675"/>
          </a:xfrm>
          <a:prstGeom prst="rect">
            <a:avLst/>
          </a:prstGeom>
          <a:noFill/>
          <a:ln>
            <a:noFill/>
          </a:ln>
        </p:spPr>
      </p:pic>
      <p:graphicFrame>
        <p:nvGraphicFramePr>
          <p:cNvPr id="554" name="Google Shape;554;p13"/>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732425"/>
                <a:gridCol w="793600"/>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3</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56</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3,09</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496</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376</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2,96</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3,58</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100</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100</a:t>
                      </a:r>
                      <a:r>
                        <a:rPr lang="pl-PL" sz="1100" u="none" cap="none" strike="noStrike">
                          <a:solidFill>
                            <a:schemeClr val="dk1"/>
                          </a:solidFill>
                        </a:rPr>
                        <a:t>%</a:t>
                      </a:r>
                      <a:endParaRPr sz="1400" u="none" cap="none" strike="noStrike"/>
                    </a:p>
                  </a:txBody>
                  <a:tcPr marT="45725" marB="45725" marR="91450" marL="91450">
                    <a:solidFill>
                      <a:srgbClr val="C6E0B4"/>
                    </a:solidFill>
                  </a:tcPr>
                </a:tc>
              </a:tr>
            </a:tbl>
          </a:graphicData>
        </a:graphic>
      </p:graphicFrame>
      <p:sp>
        <p:nvSpPr>
          <p:cNvPr id="555" name="Google Shape;555;p13"/>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ESR</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4</a:t>
            </a:r>
            <a:r>
              <a:rPr b="0" i="0" lang="pl-PL" sz="3200" u="none" cap="none" strike="noStrike">
                <a:solidFill>
                  <a:srgbClr val="000000"/>
                </a:solidFill>
                <a:latin typeface="Georgia"/>
                <a:ea typeface="Georgia"/>
                <a:cs typeface="Georgia"/>
                <a:sym typeface="Georgia"/>
              </a:rPr>
              <a:t>] - Neural Network</a:t>
            </a:r>
            <a:endParaRPr b="0" i="0" sz="1400" u="none" cap="none" strike="noStrike">
              <a:solidFill>
                <a:srgbClr val="000000"/>
              </a:solidFill>
              <a:latin typeface="Arial"/>
              <a:ea typeface="Arial"/>
              <a:cs typeface="Arial"/>
              <a:sym typeface="Arial"/>
            </a:endParaRPr>
          </a:p>
        </p:txBody>
      </p:sp>
      <p:sp>
        <p:nvSpPr>
          <p:cNvPr id="556" name="Google Shape;556;p13"/>
          <p:cNvSpPr txBox="1"/>
          <p:nvPr/>
        </p:nvSpPr>
        <p:spPr>
          <a:xfrm>
            <a:off x="2876725" y="3213600"/>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13%</a:t>
            </a:r>
            <a:r>
              <a:rPr b="1" i="0" lang="pl-PL" sz="1100" u="none" cap="none" strike="noStrike">
                <a:solidFill>
                  <a:srgbClr val="C00000"/>
                </a:solidFill>
                <a:latin typeface="Calibri"/>
                <a:ea typeface="Calibri"/>
                <a:cs typeface="Calibri"/>
                <a:sym typeface="Calibri"/>
              </a:rPr>
              <a:t> (47)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10</a:t>
            </a:r>
            <a:r>
              <a:rPr b="1" i="0" lang="pl-PL" sz="1100" u="none" cap="none" strike="noStrike">
                <a:solidFill>
                  <a:srgbClr val="C00000"/>
                </a:solidFill>
                <a:latin typeface="Calibri"/>
                <a:ea typeface="Calibri"/>
                <a:cs typeface="Calibri"/>
                <a:sym typeface="Calibri"/>
              </a:rPr>
              <a:t>0% (13)</a:t>
            </a:r>
            <a:endParaRPr b="0" i="0" sz="1400" u="none" cap="none" strike="noStrike">
              <a:solidFill>
                <a:srgbClr val="000000"/>
              </a:solidFill>
              <a:latin typeface="Arial"/>
              <a:ea typeface="Arial"/>
              <a:cs typeface="Arial"/>
              <a:sym typeface="Arial"/>
            </a:endParaRPr>
          </a:p>
        </p:txBody>
      </p:sp>
      <p:cxnSp>
        <p:nvCxnSpPr>
          <p:cNvPr id="557" name="Google Shape;557;p13"/>
          <p:cNvCxnSpPr/>
          <p:nvPr/>
        </p:nvCxnSpPr>
        <p:spPr>
          <a:xfrm rot="10800000">
            <a:off x="2285877" y="1911910"/>
            <a:ext cx="0" cy="4606800"/>
          </a:xfrm>
          <a:prstGeom prst="straightConnector1">
            <a:avLst/>
          </a:prstGeom>
          <a:noFill/>
          <a:ln cap="flat" cmpd="sng" w="38100">
            <a:solidFill>
              <a:srgbClr val="C00000"/>
            </a:solidFill>
            <a:prstDash val="lgDash"/>
            <a:miter lim="800000"/>
            <a:headEnd len="sm" w="sm" type="none"/>
            <a:tailEnd len="sm" w="sm" type="none"/>
          </a:ln>
        </p:spPr>
      </p:cxnSp>
      <p:sp>
        <p:nvSpPr>
          <p:cNvPr id="558" name="Google Shape;558;p13"/>
          <p:cNvSpPr txBox="1"/>
          <p:nvPr/>
        </p:nvSpPr>
        <p:spPr>
          <a:xfrm>
            <a:off x="6477347" y="3213588"/>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87</a:t>
            </a:r>
            <a:r>
              <a:rPr b="1" i="0" lang="pl-PL" sz="1100" u="none" cap="none" strike="noStrike">
                <a:solidFill>
                  <a:srgbClr val="70AD47"/>
                </a:solidFill>
                <a:latin typeface="Calibri"/>
                <a:ea typeface="Calibri"/>
                <a:cs typeface="Calibri"/>
                <a:sym typeface="Calibri"/>
              </a:rPr>
              <a:t>% (316)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0</a:t>
            </a:r>
            <a:r>
              <a:rPr b="1" i="0" lang="pl-PL" sz="1100" u="none" cap="none" strike="noStrike">
                <a:solidFill>
                  <a:srgbClr val="70AD47"/>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559" name="Google Shape;559;p13"/>
          <p:cNvSpPr txBox="1"/>
          <p:nvPr/>
        </p:nvSpPr>
        <p:spPr>
          <a:xfrm>
            <a:off x="1446882"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13</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560" name="Google Shape;560;p13"/>
          <p:cNvCxnSpPr>
            <a:stCxn id="556" idx="1"/>
          </p:cNvCxnSpPr>
          <p:nvPr/>
        </p:nvCxnSpPr>
        <p:spPr>
          <a:xfrm flipH="1">
            <a:off x="2080825" y="3429000"/>
            <a:ext cx="795900" cy="78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pic>
        <p:nvPicPr>
          <p:cNvPr id="566" name="Google Shape;566;g8933b5cd77_0_51"/>
          <p:cNvPicPr preferRelativeResize="0"/>
          <p:nvPr/>
        </p:nvPicPr>
        <p:blipFill>
          <a:blip r:embed="rId3">
            <a:alphaModFix/>
          </a:blip>
          <a:stretch>
            <a:fillRect/>
          </a:stretch>
        </p:blipFill>
        <p:spPr>
          <a:xfrm>
            <a:off x="535700" y="1645400"/>
            <a:ext cx="10865749" cy="5212600"/>
          </a:xfrm>
          <a:prstGeom prst="rect">
            <a:avLst/>
          </a:prstGeom>
          <a:noFill/>
          <a:ln>
            <a:noFill/>
          </a:ln>
        </p:spPr>
      </p:pic>
      <p:graphicFrame>
        <p:nvGraphicFramePr>
          <p:cNvPr id="567" name="Google Shape;567;g8933b5cd77_0_51"/>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732425"/>
                <a:gridCol w="793600"/>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3</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56</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3,09</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496</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376</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2,96</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3,58</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100</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100</a:t>
                      </a:r>
                      <a:r>
                        <a:rPr lang="pl-PL" sz="1100" u="none" cap="none" strike="noStrike">
                          <a:solidFill>
                            <a:schemeClr val="dk1"/>
                          </a:solidFill>
                        </a:rPr>
                        <a:t>%</a:t>
                      </a:r>
                      <a:endParaRPr sz="1400" u="none" cap="none" strike="noStrike"/>
                    </a:p>
                  </a:txBody>
                  <a:tcPr marT="45725" marB="45725" marR="91450" marL="91450">
                    <a:solidFill>
                      <a:srgbClr val="C6E0B4"/>
                    </a:solidFill>
                  </a:tcPr>
                </a:tc>
              </a:tr>
            </a:tbl>
          </a:graphicData>
        </a:graphic>
      </p:graphicFrame>
      <p:sp>
        <p:nvSpPr>
          <p:cNvPr id="568" name="Google Shape;568;g8933b5cd77_0_51"/>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ESR</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4</a:t>
            </a:r>
            <a:r>
              <a:rPr b="0" i="0" lang="pl-PL" sz="3200" u="none" cap="none" strike="noStrike">
                <a:solidFill>
                  <a:srgbClr val="000000"/>
                </a:solidFill>
                <a:latin typeface="Georgia"/>
                <a:ea typeface="Georgia"/>
                <a:cs typeface="Georgia"/>
                <a:sym typeface="Georgia"/>
              </a:rPr>
              <a:t>] - </a:t>
            </a:r>
            <a:r>
              <a:rPr lang="pl-PL" sz="3200">
                <a:latin typeface="Georgia"/>
                <a:ea typeface="Georgia"/>
                <a:cs typeface="Georgia"/>
                <a:sym typeface="Georgia"/>
              </a:rPr>
              <a:t>Lasso Logistic Regression</a:t>
            </a:r>
            <a:endParaRPr b="0" i="0" sz="1400" u="none" cap="none" strike="noStrike">
              <a:solidFill>
                <a:srgbClr val="000000"/>
              </a:solidFill>
              <a:latin typeface="Arial"/>
              <a:ea typeface="Arial"/>
              <a:cs typeface="Arial"/>
              <a:sym typeface="Arial"/>
            </a:endParaRPr>
          </a:p>
        </p:txBody>
      </p:sp>
      <p:sp>
        <p:nvSpPr>
          <p:cNvPr id="569" name="Google Shape;569;g8933b5cd77_0_51"/>
          <p:cNvSpPr txBox="1"/>
          <p:nvPr/>
        </p:nvSpPr>
        <p:spPr>
          <a:xfrm>
            <a:off x="3067268" y="3213600"/>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19%</a:t>
            </a:r>
            <a:r>
              <a:rPr b="1" i="0" lang="pl-PL" sz="1100" u="none" cap="none" strike="noStrike">
                <a:solidFill>
                  <a:srgbClr val="C00000"/>
                </a:solidFill>
                <a:latin typeface="Calibri"/>
                <a:ea typeface="Calibri"/>
                <a:cs typeface="Calibri"/>
                <a:sym typeface="Calibri"/>
              </a:rPr>
              <a:t> </a:t>
            </a:r>
            <a:r>
              <a:rPr b="1" lang="pl-PL" sz="1100">
                <a:solidFill>
                  <a:srgbClr val="C00000"/>
                </a:solidFill>
                <a:latin typeface="Calibri"/>
                <a:ea typeface="Calibri"/>
                <a:cs typeface="Calibri"/>
                <a:sym typeface="Calibri"/>
              </a:rPr>
              <a:t>69</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10</a:t>
            </a:r>
            <a:r>
              <a:rPr b="1" i="0" lang="pl-PL" sz="1100" u="none" cap="none" strike="noStrike">
                <a:solidFill>
                  <a:srgbClr val="C00000"/>
                </a:solidFill>
                <a:latin typeface="Calibri"/>
                <a:ea typeface="Calibri"/>
                <a:cs typeface="Calibri"/>
                <a:sym typeface="Calibri"/>
              </a:rPr>
              <a:t>0% (13)</a:t>
            </a:r>
            <a:endParaRPr b="0" i="0" sz="1400" u="none" cap="none" strike="noStrike">
              <a:solidFill>
                <a:srgbClr val="000000"/>
              </a:solidFill>
              <a:latin typeface="Arial"/>
              <a:ea typeface="Arial"/>
              <a:cs typeface="Arial"/>
              <a:sym typeface="Arial"/>
            </a:endParaRPr>
          </a:p>
        </p:txBody>
      </p:sp>
      <p:cxnSp>
        <p:nvCxnSpPr>
          <p:cNvPr id="570" name="Google Shape;570;g8933b5cd77_0_51"/>
          <p:cNvCxnSpPr/>
          <p:nvPr/>
        </p:nvCxnSpPr>
        <p:spPr>
          <a:xfrm rot="10800000">
            <a:off x="2705019" y="1911910"/>
            <a:ext cx="0" cy="4606800"/>
          </a:xfrm>
          <a:prstGeom prst="straightConnector1">
            <a:avLst/>
          </a:prstGeom>
          <a:noFill/>
          <a:ln cap="flat" cmpd="sng" w="38100">
            <a:solidFill>
              <a:srgbClr val="C00000"/>
            </a:solidFill>
            <a:prstDash val="lgDash"/>
            <a:miter lim="800000"/>
            <a:headEnd len="sm" w="sm" type="none"/>
            <a:tailEnd len="sm" w="sm" type="none"/>
          </a:ln>
        </p:spPr>
      </p:cxnSp>
      <p:sp>
        <p:nvSpPr>
          <p:cNvPr id="571" name="Google Shape;571;g8933b5cd77_0_51"/>
          <p:cNvSpPr txBox="1"/>
          <p:nvPr/>
        </p:nvSpPr>
        <p:spPr>
          <a:xfrm>
            <a:off x="6439290" y="3213588"/>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87</a:t>
            </a:r>
            <a:r>
              <a:rPr b="1" i="0" lang="pl-PL" sz="1100" u="none" cap="none" strike="noStrike">
                <a:solidFill>
                  <a:srgbClr val="70AD47"/>
                </a:solidFill>
                <a:latin typeface="Calibri"/>
                <a:ea typeface="Calibri"/>
                <a:cs typeface="Calibri"/>
                <a:sym typeface="Calibri"/>
              </a:rPr>
              <a:t>% (</a:t>
            </a:r>
            <a:r>
              <a:rPr b="1" lang="pl-PL" sz="1100">
                <a:solidFill>
                  <a:srgbClr val="70AD47"/>
                </a:solidFill>
                <a:latin typeface="Calibri"/>
                <a:ea typeface="Calibri"/>
                <a:cs typeface="Calibri"/>
                <a:sym typeface="Calibri"/>
              </a:rPr>
              <a:t>294</a:t>
            </a:r>
            <a:r>
              <a:rPr b="1" i="0" lang="pl-PL" sz="1100" u="none" cap="none" strike="noStrike">
                <a:solidFill>
                  <a:srgbClr val="70AD47"/>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0</a:t>
            </a:r>
            <a:r>
              <a:rPr b="1" i="0" lang="pl-PL" sz="1100" u="none" cap="none" strike="noStrike">
                <a:solidFill>
                  <a:srgbClr val="70AD47"/>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cxnSp>
        <p:nvCxnSpPr>
          <p:cNvPr id="572" name="Google Shape;572;g8933b5cd77_0_51"/>
          <p:cNvCxnSpPr>
            <a:stCxn id="569" idx="1"/>
          </p:cNvCxnSpPr>
          <p:nvPr/>
        </p:nvCxnSpPr>
        <p:spPr>
          <a:xfrm flipH="1">
            <a:off x="2271368" y="3429000"/>
            <a:ext cx="795900" cy="78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pic>
        <p:nvPicPr>
          <p:cNvPr id="578" name="Google Shape;578;g89d9762584_0_8"/>
          <p:cNvPicPr preferRelativeResize="0"/>
          <p:nvPr/>
        </p:nvPicPr>
        <p:blipFill>
          <a:blip r:embed="rId3">
            <a:alphaModFix/>
          </a:blip>
          <a:stretch>
            <a:fillRect/>
          </a:stretch>
        </p:blipFill>
        <p:spPr>
          <a:xfrm>
            <a:off x="535700" y="1699225"/>
            <a:ext cx="10827081" cy="5158774"/>
          </a:xfrm>
          <a:prstGeom prst="rect">
            <a:avLst/>
          </a:prstGeom>
          <a:noFill/>
          <a:ln>
            <a:noFill/>
          </a:ln>
        </p:spPr>
      </p:pic>
      <p:graphicFrame>
        <p:nvGraphicFramePr>
          <p:cNvPr id="579" name="Google Shape;579;g89d9762584_0_8"/>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686300"/>
                <a:gridCol w="839725"/>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12</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22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1,21</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1,10</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1,65</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9</a:t>
                      </a:r>
                      <a:r>
                        <a:rPr lang="pl-PL" sz="1100"/>
                        <a:t>3,75</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100</a:t>
                      </a:r>
                      <a:r>
                        <a:rPr lang="pl-PL" sz="1100" u="none" cap="none" strike="noStrike">
                          <a:solidFill>
                            <a:schemeClr val="dk1"/>
                          </a:solidFill>
                        </a:rPr>
                        <a:t>%</a:t>
                      </a:r>
                      <a:endParaRPr sz="1400" u="none" cap="none" strike="noStrike"/>
                    </a:p>
                  </a:txBody>
                  <a:tcPr marT="45725" marB="45725" marR="91450" marL="91450">
                    <a:solidFill>
                      <a:srgbClr val="C6E0B4"/>
                    </a:solidFill>
                  </a:tcPr>
                </a:tc>
              </a:tr>
            </a:tbl>
          </a:graphicData>
        </a:graphic>
      </p:graphicFrame>
      <p:sp>
        <p:nvSpPr>
          <p:cNvPr id="580" name="Google Shape;580;g89d9762584_0_8"/>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Client Outreach</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5</a:t>
            </a:r>
            <a:r>
              <a:rPr b="0" i="0" lang="pl-PL" sz="3200" u="none" cap="none" strike="noStrike">
                <a:solidFill>
                  <a:srgbClr val="000000"/>
                </a:solidFill>
                <a:latin typeface="Georgia"/>
                <a:ea typeface="Georgia"/>
                <a:cs typeface="Georgia"/>
                <a:sym typeface="Georgia"/>
              </a:rPr>
              <a:t>] - Neural Network</a:t>
            </a:r>
            <a:endParaRPr b="0" i="0" sz="1400" u="none" cap="none" strike="noStrike">
              <a:solidFill>
                <a:srgbClr val="000000"/>
              </a:solidFill>
              <a:latin typeface="Arial"/>
              <a:ea typeface="Arial"/>
              <a:cs typeface="Arial"/>
              <a:sym typeface="Arial"/>
            </a:endParaRPr>
          </a:p>
        </p:txBody>
      </p:sp>
      <p:sp>
        <p:nvSpPr>
          <p:cNvPr id="581" name="Google Shape;581;g89d9762584_0_8"/>
          <p:cNvSpPr txBox="1"/>
          <p:nvPr/>
        </p:nvSpPr>
        <p:spPr>
          <a:xfrm>
            <a:off x="993197" y="2663425"/>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25</a:t>
            </a:r>
            <a:r>
              <a:rPr b="1" i="0" lang="pl-PL" sz="1100" u="none" cap="none" strike="noStrike">
                <a:solidFill>
                  <a:srgbClr val="C00000"/>
                </a:solidFill>
                <a:latin typeface="Calibri"/>
                <a:ea typeface="Calibri"/>
                <a:cs typeface="Calibri"/>
                <a:sym typeface="Calibri"/>
              </a:rPr>
              <a:t>% (91)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83</a:t>
            </a:r>
            <a:r>
              <a:rPr b="1" i="0" lang="pl-PL" sz="1100" u="none" cap="none" strike="noStrike">
                <a:solidFill>
                  <a:srgbClr val="C00000"/>
                </a:solidFill>
                <a:latin typeface="Calibri"/>
                <a:ea typeface="Calibri"/>
                <a:cs typeface="Calibri"/>
                <a:sym typeface="Calibri"/>
              </a:rPr>
              <a:t>% (5)</a:t>
            </a:r>
            <a:endParaRPr b="0" i="0" sz="1400" u="none" cap="none" strike="noStrike">
              <a:solidFill>
                <a:srgbClr val="000000"/>
              </a:solidFill>
              <a:latin typeface="Arial"/>
              <a:ea typeface="Arial"/>
              <a:cs typeface="Arial"/>
              <a:sym typeface="Arial"/>
            </a:endParaRPr>
          </a:p>
        </p:txBody>
      </p:sp>
      <p:cxnSp>
        <p:nvCxnSpPr>
          <p:cNvPr id="582" name="Google Shape;582;g89d9762584_0_8"/>
          <p:cNvCxnSpPr/>
          <p:nvPr/>
        </p:nvCxnSpPr>
        <p:spPr>
          <a:xfrm rot="10800000">
            <a:off x="3276477"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583" name="Google Shape;583;g89d9762584_0_8"/>
          <p:cNvCxnSpPr/>
          <p:nvPr/>
        </p:nvCxnSpPr>
        <p:spPr>
          <a:xfrm rot="10800000">
            <a:off x="7651830"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584" name="Google Shape;584;g89d9762584_0_8"/>
          <p:cNvSpPr txBox="1"/>
          <p:nvPr/>
        </p:nvSpPr>
        <p:spPr>
          <a:xfrm>
            <a:off x="4495175" y="3429000"/>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47</a:t>
            </a:r>
            <a:r>
              <a:rPr b="1" i="0" lang="pl-PL" sz="1100" u="none" cap="none" strike="noStrike">
                <a:solidFill>
                  <a:srgbClr val="ED7D31"/>
                </a:solidFill>
                <a:latin typeface="Calibri"/>
                <a:ea typeface="Calibri"/>
                <a:cs typeface="Calibri"/>
                <a:sym typeface="Calibri"/>
              </a:rPr>
              <a:t>% (170)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17</a:t>
            </a:r>
            <a:r>
              <a:rPr b="1" i="0" lang="pl-PL" sz="1100" u="none" cap="none" strike="noStrike">
                <a:solidFill>
                  <a:srgbClr val="ED7D31"/>
                </a:solidFill>
                <a:latin typeface="Calibri"/>
                <a:ea typeface="Calibri"/>
                <a:cs typeface="Calibri"/>
                <a:sym typeface="Calibri"/>
              </a:rPr>
              <a:t>% (1)</a:t>
            </a:r>
            <a:endParaRPr b="0" i="0" sz="1400" u="none" cap="none" strike="noStrike">
              <a:solidFill>
                <a:srgbClr val="000000"/>
              </a:solidFill>
              <a:latin typeface="Arial"/>
              <a:ea typeface="Arial"/>
              <a:cs typeface="Arial"/>
              <a:sym typeface="Arial"/>
            </a:endParaRPr>
          </a:p>
        </p:txBody>
      </p:sp>
      <p:sp>
        <p:nvSpPr>
          <p:cNvPr id="585" name="Google Shape;585;g89d9762584_0_8"/>
          <p:cNvSpPr txBox="1"/>
          <p:nvPr/>
        </p:nvSpPr>
        <p:spPr>
          <a:xfrm>
            <a:off x="8182497" y="342900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28</a:t>
            </a:r>
            <a:r>
              <a:rPr b="1" i="0" lang="pl-PL" sz="1100" u="none" cap="none" strike="noStrike">
                <a:solidFill>
                  <a:srgbClr val="70AD47"/>
                </a:solidFill>
                <a:latin typeface="Calibri"/>
                <a:ea typeface="Calibri"/>
                <a:cs typeface="Calibri"/>
                <a:sym typeface="Calibri"/>
              </a:rPr>
              <a:t>% (</a:t>
            </a:r>
            <a:r>
              <a:rPr b="1" lang="pl-PL" sz="1100">
                <a:solidFill>
                  <a:srgbClr val="70AD47"/>
                </a:solidFill>
                <a:latin typeface="Calibri"/>
                <a:ea typeface="Calibri"/>
                <a:cs typeface="Calibri"/>
                <a:sym typeface="Calibri"/>
              </a:rPr>
              <a:t>102</a:t>
            </a:r>
            <a:r>
              <a:rPr b="1" i="0" lang="pl-PL" sz="1100" u="none" cap="none" strike="noStrike">
                <a:solidFill>
                  <a:srgbClr val="70AD47"/>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0</a:t>
            </a:r>
            <a:r>
              <a:rPr b="1" i="0" lang="pl-PL" sz="1100" u="none" cap="none" strike="noStrike">
                <a:solidFill>
                  <a:srgbClr val="70AD47"/>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586" name="Google Shape;586;g89d9762584_0_8"/>
          <p:cNvSpPr txBox="1"/>
          <p:nvPr/>
        </p:nvSpPr>
        <p:spPr>
          <a:xfrm>
            <a:off x="2437482"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2</a:t>
            </a:r>
            <a:r>
              <a:rPr b="1" i="0" lang="pl-PL" sz="1100" u="none" cap="none" strike="noStrike">
                <a:solidFill>
                  <a:srgbClr val="C0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587" name="Google Shape;587;g89d9762584_0_8"/>
          <p:cNvSpPr txBox="1"/>
          <p:nvPr/>
        </p:nvSpPr>
        <p:spPr>
          <a:xfrm>
            <a:off x="6806942"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72</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pic>
        <p:nvPicPr>
          <p:cNvPr id="593" name="Google Shape;593;g8933b5cd77_0_25"/>
          <p:cNvPicPr preferRelativeResize="0"/>
          <p:nvPr/>
        </p:nvPicPr>
        <p:blipFill>
          <a:blip r:embed="rId3">
            <a:alphaModFix/>
          </a:blip>
          <a:stretch>
            <a:fillRect/>
          </a:stretch>
        </p:blipFill>
        <p:spPr>
          <a:xfrm>
            <a:off x="535700" y="1668475"/>
            <a:ext cx="10741325" cy="5105775"/>
          </a:xfrm>
          <a:prstGeom prst="rect">
            <a:avLst/>
          </a:prstGeom>
          <a:noFill/>
          <a:ln>
            <a:noFill/>
          </a:ln>
        </p:spPr>
      </p:pic>
      <p:graphicFrame>
        <p:nvGraphicFramePr>
          <p:cNvPr id="594" name="Google Shape;594;g8933b5cd77_0_25"/>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686300"/>
                <a:gridCol w="839725"/>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12</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22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1,21</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1,10</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1,65</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9</a:t>
                      </a:r>
                      <a:r>
                        <a:rPr lang="pl-PL" sz="1100"/>
                        <a:t>3,75</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100</a:t>
                      </a:r>
                      <a:r>
                        <a:rPr lang="pl-PL" sz="1100" u="none" cap="none" strike="noStrike">
                          <a:solidFill>
                            <a:schemeClr val="dk1"/>
                          </a:solidFill>
                        </a:rPr>
                        <a:t>%</a:t>
                      </a:r>
                      <a:endParaRPr sz="1400" u="none" cap="none" strike="noStrike"/>
                    </a:p>
                  </a:txBody>
                  <a:tcPr marT="45725" marB="45725" marR="91450" marL="91450">
                    <a:solidFill>
                      <a:srgbClr val="C6E0B4"/>
                    </a:solidFill>
                  </a:tcPr>
                </a:tc>
              </a:tr>
            </a:tbl>
          </a:graphicData>
        </a:graphic>
      </p:graphicFrame>
      <p:sp>
        <p:nvSpPr>
          <p:cNvPr id="595" name="Google Shape;595;g8933b5cd77_0_25"/>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Client Outreach</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5</a:t>
            </a:r>
            <a:r>
              <a:rPr b="0" i="0" lang="pl-PL" sz="3200" u="none" cap="none" strike="noStrike">
                <a:solidFill>
                  <a:srgbClr val="000000"/>
                </a:solidFill>
                <a:latin typeface="Georgia"/>
                <a:ea typeface="Georgia"/>
                <a:cs typeface="Georgia"/>
                <a:sym typeface="Georgia"/>
              </a:rPr>
              <a:t>] - Lasso Logistic Regression</a:t>
            </a:r>
            <a:endParaRPr b="0" i="0" sz="1400" u="none" cap="none" strike="noStrike">
              <a:solidFill>
                <a:srgbClr val="000000"/>
              </a:solidFill>
              <a:latin typeface="Arial"/>
              <a:ea typeface="Arial"/>
              <a:cs typeface="Arial"/>
              <a:sym typeface="Arial"/>
            </a:endParaRPr>
          </a:p>
        </p:txBody>
      </p:sp>
      <p:sp>
        <p:nvSpPr>
          <p:cNvPr id="596" name="Google Shape;596;g8933b5cd77_0_25"/>
          <p:cNvSpPr txBox="1"/>
          <p:nvPr/>
        </p:nvSpPr>
        <p:spPr>
          <a:xfrm>
            <a:off x="924625" y="2892025"/>
            <a:ext cx="19497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24</a:t>
            </a:r>
            <a:r>
              <a:rPr b="1" i="0" lang="pl-PL" sz="1100" u="none" cap="none" strike="noStrike">
                <a:solidFill>
                  <a:srgbClr val="C00000"/>
                </a:solidFill>
                <a:latin typeface="Calibri"/>
                <a:ea typeface="Calibri"/>
                <a:cs typeface="Calibri"/>
                <a:sym typeface="Calibri"/>
              </a:rPr>
              <a:t>% (87)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83</a:t>
            </a:r>
            <a:r>
              <a:rPr b="1" i="0" lang="pl-PL" sz="1100" u="none" cap="none" strike="noStrike">
                <a:solidFill>
                  <a:srgbClr val="C00000"/>
                </a:solidFill>
                <a:latin typeface="Calibri"/>
                <a:ea typeface="Calibri"/>
                <a:cs typeface="Calibri"/>
                <a:sym typeface="Calibri"/>
              </a:rPr>
              <a:t>% (5)</a:t>
            </a:r>
            <a:endParaRPr b="0" i="0" sz="1400" u="none" cap="none" strike="noStrike">
              <a:solidFill>
                <a:srgbClr val="000000"/>
              </a:solidFill>
              <a:latin typeface="Arial"/>
              <a:ea typeface="Arial"/>
              <a:cs typeface="Arial"/>
              <a:sym typeface="Arial"/>
            </a:endParaRPr>
          </a:p>
        </p:txBody>
      </p:sp>
      <p:cxnSp>
        <p:nvCxnSpPr>
          <p:cNvPr id="597" name="Google Shape;597;g8933b5cd77_0_25"/>
          <p:cNvCxnSpPr/>
          <p:nvPr/>
        </p:nvCxnSpPr>
        <p:spPr>
          <a:xfrm rot="10800000">
            <a:off x="3078391"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598" name="Google Shape;598;g8933b5cd77_0_25"/>
          <p:cNvCxnSpPr/>
          <p:nvPr/>
        </p:nvCxnSpPr>
        <p:spPr>
          <a:xfrm rot="10800000">
            <a:off x="8672944"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599" name="Google Shape;599;g8933b5cd77_0_25"/>
          <p:cNvSpPr txBox="1"/>
          <p:nvPr/>
        </p:nvSpPr>
        <p:spPr>
          <a:xfrm>
            <a:off x="4982889" y="3429000"/>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6</a:t>
            </a:r>
            <a:r>
              <a:rPr b="1" i="0" lang="pl-PL" sz="1100" u="none" cap="none" strike="noStrike">
                <a:solidFill>
                  <a:srgbClr val="ED7D31"/>
                </a:solidFill>
                <a:latin typeface="Calibri"/>
                <a:ea typeface="Calibri"/>
                <a:cs typeface="Calibri"/>
                <a:sym typeface="Calibri"/>
              </a:rPr>
              <a:t>0% (218)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17</a:t>
            </a:r>
            <a:r>
              <a:rPr b="1" i="0" lang="pl-PL" sz="1100" u="none" cap="none" strike="noStrike">
                <a:solidFill>
                  <a:srgbClr val="ED7D31"/>
                </a:solidFill>
                <a:latin typeface="Calibri"/>
                <a:ea typeface="Calibri"/>
                <a:cs typeface="Calibri"/>
                <a:sym typeface="Calibri"/>
              </a:rPr>
              <a:t>% (1)</a:t>
            </a:r>
            <a:endParaRPr b="0" i="0" sz="1400" u="none" cap="none" strike="noStrike">
              <a:solidFill>
                <a:srgbClr val="000000"/>
              </a:solidFill>
              <a:latin typeface="Arial"/>
              <a:ea typeface="Arial"/>
              <a:cs typeface="Arial"/>
              <a:sym typeface="Arial"/>
            </a:endParaRPr>
          </a:p>
        </p:txBody>
      </p:sp>
      <p:sp>
        <p:nvSpPr>
          <p:cNvPr id="600" name="Google Shape;600;g8933b5cd77_0_25"/>
          <p:cNvSpPr txBox="1"/>
          <p:nvPr/>
        </p:nvSpPr>
        <p:spPr>
          <a:xfrm>
            <a:off x="8792097" y="342900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16</a:t>
            </a:r>
            <a:r>
              <a:rPr b="1" i="0" lang="pl-PL" sz="1100" u="none" cap="none" strike="noStrike">
                <a:solidFill>
                  <a:srgbClr val="70AD47"/>
                </a:solidFill>
                <a:latin typeface="Calibri"/>
                <a:ea typeface="Calibri"/>
                <a:cs typeface="Calibri"/>
                <a:sym typeface="Calibri"/>
              </a:rPr>
              <a:t>% (58)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0</a:t>
            </a:r>
            <a:r>
              <a:rPr b="1" i="0" lang="pl-PL" sz="1100" u="none" cap="none" strike="noStrike">
                <a:solidFill>
                  <a:srgbClr val="70AD47"/>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601" name="Google Shape;601;g8933b5cd77_0_25"/>
          <p:cNvSpPr txBox="1"/>
          <p:nvPr/>
        </p:nvSpPr>
        <p:spPr>
          <a:xfrm>
            <a:off x="2239396"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24</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02" name="Google Shape;602;g8933b5cd77_0_25"/>
          <p:cNvSpPr txBox="1"/>
          <p:nvPr/>
        </p:nvSpPr>
        <p:spPr>
          <a:xfrm>
            <a:off x="7843313"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84</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pic>
        <p:nvPicPr>
          <p:cNvPr id="608" name="Google Shape;608;p14"/>
          <p:cNvPicPr preferRelativeResize="0"/>
          <p:nvPr/>
        </p:nvPicPr>
        <p:blipFill>
          <a:blip r:embed="rId3">
            <a:alphaModFix/>
          </a:blip>
          <a:stretch>
            <a:fillRect/>
          </a:stretch>
        </p:blipFill>
        <p:spPr>
          <a:xfrm>
            <a:off x="903963" y="1770850"/>
            <a:ext cx="10384074" cy="4975874"/>
          </a:xfrm>
          <a:prstGeom prst="rect">
            <a:avLst/>
          </a:prstGeom>
          <a:noFill/>
          <a:ln>
            <a:noFill/>
          </a:ln>
        </p:spPr>
      </p:pic>
      <p:graphicFrame>
        <p:nvGraphicFramePr>
          <p:cNvPr id="609" name="Google Shape;609;p14"/>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686300"/>
                <a:gridCol w="839725"/>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17</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126</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6,94</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6,82</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7,44</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95,96</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96,30</a:t>
                      </a:r>
                      <a:r>
                        <a:rPr lang="pl-PL" sz="1100" u="none" cap="none" strike="noStrike">
                          <a:solidFill>
                            <a:schemeClr val="dk1"/>
                          </a:solidFill>
                        </a:rPr>
                        <a:t>%</a:t>
                      </a:r>
                      <a:endParaRPr sz="1400" u="none" cap="none" strike="noStrike"/>
                    </a:p>
                  </a:txBody>
                  <a:tcPr marT="45725" marB="45725" marR="91450" marL="91450">
                    <a:solidFill>
                      <a:srgbClr val="C6E0B4"/>
                    </a:solidFill>
                  </a:tcPr>
                </a:tc>
              </a:tr>
            </a:tbl>
          </a:graphicData>
        </a:graphic>
      </p:graphicFrame>
      <p:sp>
        <p:nvSpPr>
          <p:cNvPr id="610" name="Google Shape;610;p14"/>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Relationship</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6</a:t>
            </a:r>
            <a:r>
              <a:rPr b="0" i="0" lang="pl-PL" sz="3200" u="none" cap="none" strike="noStrike">
                <a:solidFill>
                  <a:srgbClr val="000000"/>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611" name="Google Shape;611;p14"/>
          <p:cNvSpPr txBox="1"/>
          <p:nvPr/>
        </p:nvSpPr>
        <p:spPr>
          <a:xfrm>
            <a:off x="1290283" y="2892025"/>
            <a:ext cx="1392900" cy="865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15</a:t>
            </a:r>
            <a:r>
              <a:rPr b="1" i="0" lang="pl-PL" sz="1100" u="none" cap="none" strike="noStrike">
                <a:solidFill>
                  <a:srgbClr val="C00000"/>
                </a:solidFill>
                <a:latin typeface="Calibri"/>
                <a:ea typeface="Calibri"/>
                <a:cs typeface="Calibri"/>
                <a:sym typeface="Calibri"/>
              </a:rPr>
              <a:t>% (</a:t>
            </a:r>
            <a:r>
              <a:rPr b="1" lang="pl-PL" sz="1100">
                <a:solidFill>
                  <a:srgbClr val="C00000"/>
                </a:solidFill>
                <a:latin typeface="Calibri"/>
                <a:ea typeface="Calibri"/>
                <a:cs typeface="Calibri"/>
                <a:sym typeface="Calibri"/>
              </a:rPr>
              <a:t>54</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56</a:t>
            </a:r>
            <a:r>
              <a:rPr b="1" i="0" lang="pl-PL" sz="1100" u="none" cap="none" strike="noStrike">
                <a:solidFill>
                  <a:srgbClr val="C00000"/>
                </a:solidFill>
                <a:latin typeface="Calibri"/>
                <a:ea typeface="Calibri"/>
                <a:cs typeface="Calibri"/>
                <a:sym typeface="Calibri"/>
              </a:rPr>
              <a:t>% (1</a:t>
            </a:r>
            <a:r>
              <a:rPr b="1" lang="pl-PL" sz="1100">
                <a:solidFill>
                  <a:srgbClr val="C00000"/>
                </a:solidFill>
                <a:latin typeface="Calibri"/>
                <a:ea typeface="Calibri"/>
                <a:cs typeface="Calibri"/>
                <a:sym typeface="Calibri"/>
              </a:rPr>
              <a:t>5</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612" name="Google Shape;612;p14"/>
          <p:cNvCxnSpPr/>
          <p:nvPr/>
        </p:nvCxnSpPr>
        <p:spPr>
          <a:xfrm rot="10800000">
            <a:off x="2652055"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613" name="Google Shape;613;p14"/>
          <p:cNvCxnSpPr/>
          <p:nvPr/>
        </p:nvCxnSpPr>
        <p:spPr>
          <a:xfrm rot="10800000">
            <a:off x="7133738"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614" name="Google Shape;614;p14"/>
          <p:cNvSpPr txBox="1"/>
          <p:nvPr/>
        </p:nvSpPr>
        <p:spPr>
          <a:xfrm>
            <a:off x="3977134" y="3886200"/>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50</a:t>
            </a:r>
            <a:r>
              <a:rPr b="1" i="0" lang="pl-PL" sz="1100" u="none" cap="none" strike="noStrike">
                <a:solidFill>
                  <a:srgbClr val="ED7D31"/>
                </a:solidFill>
                <a:latin typeface="Calibri"/>
                <a:ea typeface="Calibri"/>
                <a:cs typeface="Calibri"/>
                <a:sym typeface="Calibri"/>
              </a:rPr>
              <a:t>% (1</a:t>
            </a:r>
            <a:r>
              <a:rPr b="1" lang="pl-PL" sz="1100">
                <a:solidFill>
                  <a:srgbClr val="ED7D31"/>
                </a:solidFill>
                <a:latin typeface="Calibri"/>
                <a:ea typeface="Calibri"/>
                <a:cs typeface="Calibri"/>
                <a:sym typeface="Calibri"/>
              </a:rPr>
              <a:t>82</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37</a:t>
            </a:r>
            <a:r>
              <a:rPr b="1" i="0" lang="pl-PL" sz="1100" u="none" cap="none" strike="noStrike">
                <a:solidFill>
                  <a:srgbClr val="ED7D31"/>
                </a:solidFill>
                <a:latin typeface="Calibri"/>
                <a:ea typeface="Calibri"/>
                <a:cs typeface="Calibri"/>
                <a:sym typeface="Calibri"/>
              </a:rPr>
              <a:t>% (7)</a:t>
            </a:r>
            <a:endParaRPr b="0" i="0" sz="1400" u="none" cap="none" strike="noStrike">
              <a:solidFill>
                <a:srgbClr val="000000"/>
              </a:solidFill>
              <a:latin typeface="Arial"/>
              <a:ea typeface="Arial"/>
              <a:cs typeface="Arial"/>
              <a:sym typeface="Arial"/>
            </a:endParaRPr>
          </a:p>
        </p:txBody>
      </p:sp>
      <p:sp>
        <p:nvSpPr>
          <p:cNvPr id="615" name="Google Shape;615;p14"/>
          <p:cNvSpPr txBox="1"/>
          <p:nvPr/>
        </p:nvSpPr>
        <p:spPr>
          <a:xfrm>
            <a:off x="7801497" y="388620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35</a:t>
            </a:r>
            <a:r>
              <a:rPr b="1" i="0" lang="pl-PL" sz="1100" u="none" cap="none" strike="noStrike">
                <a:solidFill>
                  <a:srgbClr val="70AD47"/>
                </a:solidFill>
                <a:latin typeface="Calibri"/>
                <a:ea typeface="Calibri"/>
                <a:cs typeface="Calibri"/>
                <a:sym typeface="Calibri"/>
              </a:rPr>
              <a:t>% (1</a:t>
            </a:r>
            <a:r>
              <a:rPr b="1" lang="pl-PL" sz="1100">
                <a:solidFill>
                  <a:srgbClr val="70AD47"/>
                </a:solidFill>
                <a:latin typeface="Calibri"/>
                <a:ea typeface="Calibri"/>
                <a:cs typeface="Calibri"/>
                <a:sym typeface="Calibri"/>
              </a:rPr>
              <a:t>27</a:t>
            </a:r>
            <a:r>
              <a:rPr b="1" i="0" lang="pl-PL" sz="1100" u="none" cap="none" strike="noStrike">
                <a:solidFill>
                  <a:srgbClr val="70AD47"/>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7</a:t>
            </a:r>
            <a:r>
              <a:rPr b="1" i="0" lang="pl-PL" sz="1100" u="none" cap="none" strike="noStrike">
                <a:solidFill>
                  <a:srgbClr val="70AD47"/>
                </a:solidFill>
                <a:latin typeface="Calibri"/>
                <a:ea typeface="Calibri"/>
                <a:cs typeface="Calibri"/>
                <a:sym typeface="Calibri"/>
              </a:rPr>
              <a:t>%(</a:t>
            </a:r>
            <a:r>
              <a:rPr b="1" lang="pl-PL" sz="1100">
                <a:solidFill>
                  <a:srgbClr val="70AD47"/>
                </a:solidFill>
                <a:latin typeface="Calibri"/>
                <a:ea typeface="Calibri"/>
                <a:cs typeface="Calibri"/>
                <a:sym typeface="Calibri"/>
              </a:rPr>
              <a:t>5</a:t>
            </a:r>
            <a:r>
              <a:rPr b="1" i="0" lang="pl-PL" sz="1100" u="none" cap="none" strike="noStrike">
                <a:solidFill>
                  <a:srgbClr val="70AD47"/>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16" name="Google Shape;616;p14"/>
          <p:cNvSpPr txBox="1"/>
          <p:nvPr/>
        </p:nvSpPr>
        <p:spPr>
          <a:xfrm>
            <a:off x="1813061"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15</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17" name="Google Shape;617;p14"/>
          <p:cNvSpPr txBox="1"/>
          <p:nvPr/>
        </p:nvSpPr>
        <p:spPr>
          <a:xfrm>
            <a:off x="6304107"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65</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2"/>
          <p:cNvSpPr txBox="1"/>
          <p:nvPr>
            <p:ph type="title"/>
          </p:nvPr>
        </p:nvSpPr>
        <p:spPr>
          <a:xfrm>
            <a:off x="442914" y="432001"/>
            <a:ext cx="11306175" cy="1387275"/>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pl-PL"/>
              <a:t>Table of contents</a:t>
            </a:r>
            <a:endParaRPr/>
          </a:p>
        </p:txBody>
      </p:sp>
      <p:graphicFrame>
        <p:nvGraphicFramePr>
          <p:cNvPr id="409" name="Google Shape;409;p2"/>
          <p:cNvGraphicFramePr/>
          <p:nvPr/>
        </p:nvGraphicFramePr>
        <p:xfrm>
          <a:off x="442914" y="2103438"/>
          <a:ext cx="3000000" cy="3000000"/>
        </p:xfrm>
        <a:graphic>
          <a:graphicData uri="http://schemas.openxmlformats.org/drawingml/2006/table">
            <a:tbl>
              <a:tblPr>
                <a:noFill/>
                <a:tableStyleId>{CD1E0F86-6D5D-4E29-8516-3C1EC0E7D139}</a:tableStyleId>
              </a:tblPr>
              <a:tblGrid>
                <a:gridCol w="8956275"/>
                <a:gridCol w="2349900"/>
              </a:tblGrid>
              <a:tr h="279275">
                <a:tc gridSpan="2">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solidFill>
                            <a:schemeClr val="dk1"/>
                          </a:solidFill>
                          <a:latin typeface="Arial"/>
                          <a:ea typeface="Arial"/>
                          <a:cs typeface="Arial"/>
                          <a:sym typeface="Arial"/>
                        </a:rPr>
                        <a:t>Approach</a:t>
                      </a:r>
                      <a:endParaRPr sz="1500" u="none" cap="none" strike="noStrike"/>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D04A02"/>
                      </a:solidFill>
                      <a:prstDash val="solid"/>
                      <a:round/>
                      <a:headEnd len="sm" w="sm" type="none"/>
                      <a:tailEnd len="sm" w="sm" type="none"/>
                    </a:lnT>
                    <a:lnB cap="flat" cmpd="sng" w="19050">
                      <a:solidFill>
                        <a:srgbClr val="D04A02"/>
                      </a:solidFill>
                      <a:prstDash val="solid"/>
                      <a:round/>
                      <a:headEnd len="sm" w="sm" type="none"/>
                      <a:tailEnd len="sm" w="sm" type="none"/>
                    </a:lnB>
                  </a:tcPr>
                </a:tc>
                <a:tc hMerge="1"/>
              </a:tr>
              <a:tr h="274325">
                <a:tc>
                  <a:txBody>
                    <a:bodyPr/>
                    <a:lstStyle/>
                    <a:p>
                      <a:pPr indent="0" lvl="0" marL="0" marR="0" rtl="0" algn="l">
                        <a:lnSpc>
                          <a:spcPct val="100000"/>
                        </a:lnSpc>
                        <a:spcBef>
                          <a:spcPts val="0"/>
                        </a:spcBef>
                        <a:spcAft>
                          <a:spcPts val="0"/>
                        </a:spcAft>
                        <a:buClr>
                          <a:srgbClr val="000000"/>
                        </a:buClr>
                        <a:buSzPts val="1200"/>
                        <a:buFont typeface="Arial"/>
                        <a:buNone/>
                      </a:pPr>
                      <a:r>
                        <a:rPr b="1" i="0" lang="pl-PL" sz="1200" u="none" cap="none" strike="noStrike">
                          <a:solidFill>
                            <a:schemeClr val="dk1"/>
                          </a:solidFill>
                          <a:latin typeface="Arial"/>
                          <a:ea typeface="Arial"/>
                          <a:cs typeface="Arial"/>
                          <a:sym typeface="Arial"/>
                        </a:rPr>
                        <a:t>Results – Summary</a:t>
                      </a:r>
                      <a:endParaRPr b="1" i="0" sz="12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D04A02"/>
                      </a:solidFill>
                      <a:prstDash val="solid"/>
                      <a:round/>
                      <a:headEnd len="sm" w="sm" type="none"/>
                      <a:tailEnd len="sm" w="sm" type="none"/>
                    </a:lnT>
                    <a:lnB cap="flat" cmpd="sng" w="19050">
                      <a:solidFill>
                        <a:srgbClr val="D04A02"/>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D04A02"/>
                      </a:solidFill>
                      <a:prstDash val="solid"/>
                      <a:round/>
                      <a:headEnd len="sm" w="sm" type="none"/>
                      <a:tailEnd len="sm" w="sm" type="none"/>
                    </a:lnT>
                    <a:lnB cap="flat" cmpd="sng" w="19050">
                      <a:solidFill>
                        <a:srgbClr val="D04A02"/>
                      </a:solidFill>
                      <a:prstDash val="solid"/>
                      <a:round/>
                      <a:headEnd len="sm" w="sm" type="none"/>
                      <a:tailEnd len="sm" w="sm" type="none"/>
                    </a:lnB>
                  </a:tcPr>
                </a:tc>
              </a:tr>
              <a:tr h="145275">
                <a:tc gridSpan="2">
                  <a:txBody>
                    <a:bodyPr/>
                    <a:lstStyle/>
                    <a:p>
                      <a:pPr indent="0" lvl="0" marL="0" marR="0" rtl="0" algn="l">
                        <a:lnSpc>
                          <a:spcPct val="100000"/>
                        </a:lnSpc>
                        <a:spcBef>
                          <a:spcPts val="0"/>
                        </a:spcBef>
                        <a:spcAft>
                          <a:spcPts val="0"/>
                        </a:spcAft>
                        <a:buClr>
                          <a:srgbClr val="000000"/>
                        </a:buClr>
                        <a:buSzPts val="1200"/>
                        <a:buFont typeface="Arial"/>
                        <a:buNone/>
                      </a:pPr>
                      <a:r>
                        <a:rPr b="1" i="0" lang="pl-PL" sz="1200" u="none" cap="none" strike="noStrike">
                          <a:solidFill>
                            <a:schemeClr val="dk1"/>
                          </a:solidFill>
                          <a:latin typeface="Arial"/>
                          <a:ea typeface="Arial"/>
                          <a:cs typeface="Arial"/>
                          <a:sym typeface="Arial"/>
                        </a:rPr>
                        <a:t>Results – Deep dive</a:t>
                      </a:r>
                      <a:endParaRPr b="1" i="0" sz="1200" u="none" cap="none" strike="noStrike">
                        <a:solidFill>
                          <a:schemeClr val="dk1"/>
                        </a:solidFill>
                        <a:latin typeface="Arial"/>
                        <a:ea typeface="Arial"/>
                        <a:cs typeface="Arial"/>
                        <a:sym typeface="Arial"/>
                      </a:endParaRPr>
                    </a:p>
                  </a:txBody>
                  <a:tcPr marT="45725" marB="45725"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D04A02"/>
                      </a:solidFill>
                      <a:prstDash val="solid"/>
                      <a:round/>
                      <a:headEnd len="sm" w="sm" type="none"/>
                      <a:tailEnd len="sm" w="sm" type="none"/>
                    </a:lnT>
                    <a:lnB cap="flat" cmpd="sng" w="19050">
                      <a:solidFill>
                        <a:srgbClr val="D04A02"/>
                      </a:solidFill>
                      <a:prstDash val="solid"/>
                      <a:round/>
                      <a:headEnd len="sm" w="sm" type="none"/>
                      <a:tailEnd len="sm" w="sm" type="none"/>
                    </a:lnB>
                  </a:tcPr>
                </a:tc>
                <a:tc hMerge="1"/>
              </a:tr>
            </a:tbl>
          </a:graphicData>
        </a:graphic>
      </p:graphicFrame>
      <p:sp>
        <p:nvSpPr>
          <p:cNvPr id="410" name="Google Shape;410;p2"/>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50"/>
              <a:buFont typeface="Arial"/>
              <a:buNone/>
            </a:pPr>
            <a:fld id="{00000000-1234-1234-1234-123412341234}" type="slidenum">
              <a:rPr lang="pl-PL"/>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pic>
        <p:nvPicPr>
          <p:cNvPr id="623" name="Google Shape;623;g89d9762584_0_14"/>
          <p:cNvPicPr preferRelativeResize="0"/>
          <p:nvPr/>
        </p:nvPicPr>
        <p:blipFill>
          <a:blip r:embed="rId3">
            <a:alphaModFix/>
          </a:blip>
          <a:stretch>
            <a:fillRect/>
          </a:stretch>
        </p:blipFill>
        <p:spPr>
          <a:xfrm>
            <a:off x="535700" y="1729975"/>
            <a:ext cx="11306101" cy="5298220"/>
          </a:xfrm>
          <a:prstGeom prst="rect">
            <a:avLst/>
          </a:prstGeom>
          <a:noFill/>
          <a:ln>
            <a:noFill/>
          </a:ln>
        </p:spPr>
      </p:pic>
      <p:graphicFrame>
        <p:nvGraphicFramePr>
          <p:cNvPr id="624" name="Google Shape;624;g89d9762584_0_14"/>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678625"/>
                <a:gridCol w="847400"/>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2</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61</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3,36</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3,31</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3,</a:t>
                      </a:r>
                      <a:r>
                        <a:rPr lang="pl-PL" sz="1100"/>
                        <a:t>5</a:t>
                      </a:r>
                      <a:r>
                        <a:rPr lang="pl-PL" sz="1100" u="none" cap="none" strike="noStrike">
                          <a:solidFill>
                            <a:schemeClr val="dk1"/>
                          </a:solidFill>
                        </a:rPr>
                        <a:t>8%</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93,75</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100%</a:t>
                      </a:r>
                      <a:endParaRPr sz="1400" u="none" cap="none" strike="noStrike"/>
                    </a:p>
                  </a:txBody>
                  <a:tcPr marT="45725" marB="45725" marR="91450" marL="91450">
                    <a:solidFill>
                      <a:srgbClr val="C6E0B4"/>
                    </a:solidFill>
                  </a:tcPr>
                </a:tc>
              </a:tr>
            </a:tbl>
          </a:graphicData>
        </a:graphic>
      </p:graphicFrame>
      <p:sp>
        <p:nvSpPr>
          <p:cNvPr id="625" name="Google Shape;625;g89d9762584_0_14"/>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ODD (Office Due Diligence)</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7</a:t>
            </a:r>
            <a:r>
              <a:rPr b="0" i="0" lang="pl-PL" sz="3200" u="none" cap="none" strike="noStrike">
                <a:solidFill>
                  <a:srgbClr val="000000"/>
                </a:solidFill>
                <a:latin typeface="Georgia"/>
                <a:ea typeface="Georgia"/>
                <a:cs typeface="Georgia"/>
                <a:sym typeface="Georgia"/>
              </a:rPr>
              <a:t>] - Neura</a:t>
            </a:r>
            <a:r>
              <a:rPr lang="pl-PL" sz="3200">
                <a:latin typeface="Georgia"/>
                <a:ea typeface="Georgia"/>
                <a:cs typeface="Georgia"/>
                <a:sym typeface="Georgia"/>
              </a:rPr>
              <a:t>l network</a:t>
            </a:r>
            <a:endParaRPr sz="3200">
              <a:latin typeface="Georgia"/>
              <a:ea typeface="Georgia"/>
              <a:cs typeface="Georgia"/>
              <a:sym typeface="Georgia"/>
            </a:endParaRPr>
          </a:p>
          <a:p>
            <a:pPr indent="0" lvl="0" marL="0" marR="0" rtl="0" algn="l">
              <a:lnSpc>
                <a:spcPct val="85000"/>
              </a:lnSpc>
              <a:spcBef>
                <a:spcPts val="0"/>
              </a:spcBef>
              <a:spcAft>
                <a:spcPts val="0"/>
              </a:spcAft>
              <a:buClr>
                <a:srgbClr val="000000"/>
              </a:buClr>
              <a:buSzPts val="3200"/>
              <a:buFont typeface="Georgia"/>
              <a:buNone/>
            </a:pPr>
            <a:r>
              <a:t/>
            </a:r>
            <a:endParaRPr sz="3200">
              <a:latin typeface="Georgia"/>
              <a:ea typeface="Georgia"/>
              <a:cs typeface="Georgia"/>
              <a:sym typeface="Georgia"/>
            </a:endParaRPr>
          </a:p>
        </p:txBody>
      </p:sp>
      <p:sp>
        <p:nvSpPr>
          <p:cNvPr id="626" name="Google Shape;626;g89d9762584_0_14"/>
          <p:cNvSpPr txBox="1"/>
          <p:nvPr/>
        </p:nvSpPr>
        <p:spPr>
          <a:xfrm>
            <a:off x="1183739" y="2892025"/>
            <a:ext cx="1575900" cy="623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19</a:t>
            </a:r>
            <a:r>
              <a:rPr b="1" i="0" lang="pl-PL" sz="1100" u="none" cap="none" strike="noStrike">
                <a:solidFill>
                  <a:srgbClr val="C00000"/>
                </a:solidFill>
                <a:latin typeface="Calibri"/>
                <a:ea typeface="Calibri"/>
                <a:cs typeface="Calibri"/>
                <a:sym typeface="Calibri"/>
              </a:rPr>
              <a:t>% (69)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62</a:t>
            </a:r>
            <a:r>
              <a:rPr b="1" i="0" lang="pl-PL" sz="1100" u="none" cap="none" strike="noStrike">
                <a:solidFill>
                  <a:srgbClr val="C00000"/>
                </a:solidFill>
                <a:latin typeface="Calibri"/>
                <a:ea typeface="Calibri"/>
                <a:cs typeface="Calibri"/>
                <a:sym typeface="Calibri"/>
              </a:rPr>
              <a:t>% (8)</a:t>
            </a:r>
            <a:endParaRPr b="0" i="0" sz="1400" u="none" cap="none" strike="noStrike">
              <a:solidFill>
                <a:srgbClr val="000000"/>
              </a:solidFill>
              <a:latin typeface="Arial"/>
              <a:ea typeface="Arial"/>
              <a:cs typeface="Arial"/>
              <a:sym typeface="Arial"/>
            </a:endParaRPr>
          </a:p>
        </p:txBody>
      </p:sp>
      <p:cxnSp>
        <p:nvCxnSpPr>
          <p:cNvPr id="627" name="Google Shape;627;g89d9762584_0_14"/>
          <p:cNvCxnSpPr/>
          <p:nvPr/>
        </p:nvCxnSpPr>
        <p:spPr>
          <a:xfrm rot="10800000">
            <a:off x="2918482"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628" name="Google Shape;628;g89d9762584_0_14"/>
          <p:cNvCxnSpPr/>
          <p:nvPr/>
        </p:nvCxnSpPr>
        <p:spPr>
          <a:xfrm rot="10800000">
            <a:off x="6333365"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629" name="Google Shape;629;g89d9762584_0_14"/>
          <p:cNvSpPr txBox="1"/>
          <p:nvPr/>
        </p:nvSpPr>
        <p:spPr>
          <a:xfrm>
            <a:off x="3633910" y="4038600"/>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i="0" lang="pl-PL" sz="1100" u="none" cap="none" strike="noStrike">
                <a:solidFill>
                  <a:srgbClr val="ED7D31"/>
                </a:solidFill>
                <a:latin typeface="Calibri"/>
                <a:ea typeface="Calibri"/>
                <a:cs typeface="Calibri"/>
                <a:sym typeface="Calibri"/>
              </a:rPr>
              <a:t>3</a:t>
            </a:r>
            <a:r>
              <a:rPr b="1" lang="pl-PL" sz="1100">
                <a:solidFill>
                  <a:srgbClr val="ED7D31"/>
                </a:solidFill>
                <a:latin typeface="Calibri"/>
                <a:ea typeface="Calibri"/>
                <a:cs typeface="Calibri"/>
                <a:sym typeface="Calibri"/>
              </a:rPr>
              <a:t>6</a:t>
            </a:r>
            <a:r>
              <a:rPr b="1" i="0" lang="pl-PL" sz="1100" u="none" cap="none" strike="noStrike">
                <a:solidFill>
                  <a:srgbClr val="ED7D31"/>
                </a:solidFill>
                <a:latin typeface="Calibri"/>
                <a:ea typeface="Calibri"/>
                <a:cs typeface="Calibri"/>
                <a:sym typeface="Calibri"/>
              </a:rPr>
              <a:t>% (131)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38</a:t>
            </a:r>
            <a:r>
              <a:rPr b="1" i="0" lang="pl-PL" sz="1100" u="none" cap="none" strike="noStrike">
                <a:solidFill>
                  <a:srgbClr val="ED7D31"/>
                </a:solidFill>
                <a:latin typeface="Calibri"/>
                <a:ea typeface="Calibri"/>
                <a:cs typeface="Calibri"/>
                <a:sym typeface="Calibri"/>
              </a:rPr>
              <a:t>% (5)</a:t>
            </a:r>
            <a:endParaRPr b="0" i="0" sz="1400" u="none" cap="none" strike="noStrike">
              <a:solidFill>
                <a:srgbClr val="000000"/>
              </a:solidFill>
              <a:latin typeface="Arial"/>
              <a:ea typeface="Arial"/>
              <a:cs typeface="Arial"/>
              <a:sym typeface="Arial"/>
            </a:endParaRPr>
          </a:p>
        </p:txBody>
      </p:sp>
      <p:sp>
        <p:nvSpPr>
          <p:cNvPr id="630" name="Google Shape;630;g89d9762584_0_14"/>
          <p:cNvSpPr txBox="1"/>
          <p:nvPr/>
        </p:nvSpPr>
        <p:spPr>
          <a:xfrm>
            <a:off x="7725297" y="403860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4</a:t>
            </a:r>
            <a:r>
              <a:rPr b="1" i="0" lang="pl-PL" sz="1100" u="none" cap="none" strike="noStrike">
                <a:solidFill>
                  <a:srgbClr val="70AD47"/>
                </a:solidFill>
                <a:latin typeface="Calibri"/>
                <a:ea typeface="Calibri"/>
                <a:cs typeface="Calibri"/>
                <a:sym typeface="Calibri"/>
              </a:rPr>
              <a:t>5% (163)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0</a:t>
            </a:r>
            <a:r>
              <a:rPr b="1" i="0" lang="pl-PL" sz="1100" u="none" cap="none" strike="noStrike">
                <a:solidFill>
                  <a:srgbClr val="70AD47"/>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631" name="Google Shape;631;g89d9762584_0_14"/>
          <p:cNvSpPr txBox="1"/>
          <p:nvPr/>
        </p:nvSpPr>
        <p:spPr>
          <a:xfrm>
            <a:off x="2079488"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19</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32" name="Google Shape;632;g89d9762584_0_14"/>
          <p:cNvSpPr txBox="1"/>
          <p:nvPr/>
        </p:nvSpPr>
        <p:spPr>
          <a:xfrm>
            <a:off x="5503734"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5</a:t>
            </a:r>
            <a:r>
              <a:rPr b="1" i="0" lang="pl-PL" sz="1100" u="none" cap="none" strike="noStrike">
                <a:solidFill>
                  <a:srgbClr val="ED7D3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pic>
        <p:nvPicPr>
          <p:cNvPr id="638" name="Google Shape;638;g8933b5cd77_0_10"/>
          <p:cNvPicPr preferRelativeResize="0"/>
          <p:nvPr/>
        </p:nvPicPr>
        <p:blipFill>
          <a:blip r:embed="rId3">
            <a:alphaModFix/>
          </a:blip>
          <a:stretch>
            <a:fillRect/>
          </a:stretch>
        </p:blipFill>
        <p:spPr>
          <a:xfrm>
            <a:off x="535700" y="1606950"/>
            <a:ext cx="11087673" cy="5251051"/>
          </a:xfrm>
          <a:prstGeom prst="rect">
            <a:avLst/>
          </a:prstGeom>
          <a:noFill/>
          <a:ln>
            <a:noFill/>
          </a:ln>
        </p:spPr>
      </p:pic>
      <p:graphicFrame>
        <p:nvGraphicFramePr>
          <p:cNvPr id="639" name="Google Shape;639;g8933b5cd77_0_10"/>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678625"/>
                <a:gridCol w="847400"/>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2</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61</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3,36</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3,31</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3,</a:t>
                      </a:r>
                      <a:r>
                        <a:rPr lang="pl-PL" sz="1100"/>
                        <a:t>5</a:t>
                      </a:r>
                      <a:r>
                        <a:rPr lang="pl-PL" sz="1100" u="none" cap="none" strike="noStrike">
                          <a:solidFill>
                            <a:schemeClr val="dk1"/>
                          </a:solidFill>
                        </a:rPr>
                        <a:t>8%</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93,75</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100%</a:t>
                      </a:r>
                      <a:endParaRPr sz="1400" u="none" cap="none" strike="noStrike"/>
                    </a:p>
                  </a:txBody>
                  <a:tcPr marT="45725" marB="45725" marR="91450" marL="91450">
                    <a:solidFill>
                      <a:srgbClr val="C6E0B4"/>
                    </a:solidFill>
                  </a:tcPr>
                </a:tc>
              </a:tr>
            </a:tbl>
          </a:graphicData>
        </a:graphic>
      </p:graphicFrame>
      <p:sp>
        <p:nvSpPr>
          <p:cNvPr id="640" name="Google Shape;640;g8933b5cd77_0_10"/>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ODD (Office Due Diligence)</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7</a:t>
            </a:r>
            <a:r>
              <a:rPr b="0" i="0" lang="pl-PL" sz="3200" u="none" cap="none" strike="noStrike">
                <a:solidFill>
                  <a:srgbClr val="000000"/>
                </a:solidFill>
                <a:latin typeface="Georgia"/>
                <a:ea typeface="Georgia"/>
                <a:cs typeface="Georgia"/>
                <a:sym typeface="Georgia"/>
              </a:rPr>
              <a:t>] - </a:t>
            </a:r>
            <a:r>
              <a:rPr lang="pl-PL" sz="3200">
                <a:latin typeface="Georgia"/>
                <a:ea typeface="Georgia"/>
                <a:cs typeface="Georgia"/>
                <a:sym typeface="Georgia"/>
              </a:rPr>
              <a:t>Lasso Logistic Regression</a:t>
            </a:r>
            <a:endParaRPr sz="3200">
              <a:latin typeface="Georgia"/>
              <a:ea typeface="Georgia"/>
              <a:cs typeface="Georgia"/>
              <a:sym typeface="Georgia"/>
            </a:endParaRPr>
          </a:p>
          <a:p>
            <a:pPr indent="0" lvl="0" marL="0" marR="0" rtl="0" algn="l">
              <a:lnSpc>
                <a:spcPct val="85000"/>
              </a:lnSpc>
              <a:spcBef>
                <a:spcPts val="0"/>
              </a:spcBef>
              <a:spcAft>
                <a:spcPts val="0"/>
              </a:spcAft>
              <a:buClr>
                <a:srgbClr val="000000"/>
              </a:buClr>
              <a:buSzPts val="3200"/>
              <a:buFont typeface="Georgia"/>
              <a:buNone/>
            </a:pPr>
            <a:r>
              <a:t/>
            </a:r>
            <a:endParaRPr sz="3200">
              <a:latin typeface="Georgia"/>
              <a:ea typeface="Georgia"/>
              <a:cs typeface="Georgia"/>
              <a:sym typeface="Georgia"/>
            </a:endParaRPr>
          </a:p>
        </p:txBody>
      </p:sp>
      <p:sp>
        <p:nvSpPr>
          <p:cNvPr id="641" name="Google Shape;641;g8933b5cd77_0_10"/>
          <p:cNvSpPr txBox="1"/>
          <p:nvPr/>
        </p:nvSpPr>
        <p:spPr>
          <a:xfrm>
            <a:off x="1077025" y="2892025"/>
            <a:ext cx="1362300" cy="840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21</a:t>
            </a:r>
            <a:r>
              <a:rPr b="1" i="0" lang="pl-PL" sz="1100" u="none" cap="none" strike="noStrike">
                <a:solidFill>
                  <a:srgbClr val="C00000"/>
                </a:solidFill>
                <a:latin typeface="Calibri"/>
                <a:ea typeface="Calibri"/>
                <a:cs typeface="Calibri"/>
                <a:sym typeface="Calibri"/>
              </a:rPr>
              <a:t>% (76)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46</a:t>
            </a:r>
            <a:r>
              <a:rPr b="1" i="0" lang="pl-PL" sz="1100" u="none" cap="none" strike="noStrike">
                <a:solidFill>
                  <a:srgbClr val="C00000"/>
                </a:solidFill>
                <a:latin typeface="Calibri"/>
                <a:ea typeface="Calibri"/>
                <a:cs typeface="Calibri"/>
                <a:sym typeface="Calibri"/>
              </a:rPr>
              <a:t>% (6)</a:t>
            </a:r>
            <a:endParaRPr b="0" i="0" sz="1400" u="none" cap="none" strike="noStrike">
              <a:solidFill>
                <a:srgbClr val="000000"/>
              </a:solidFill>
              <a:latin typeface="Arial"/>
              <a:ea typeface="Arial"/>
              <a:cs typeface="Arial"/>
              <a:sym typeface="Arial"/>
            </a:endParaRPr>
          </a:p>
        </p:txBody>
      </p:sp>
      <p:cxnSp>
        <p:nvCxnSpPr>
          <p:cNvPr id="642" name="Google Shape;642;g8933b5cd77_0_10"/>
          <p:cNvCxnSpPr/>
          <p:nvPr/>
        </p:nvCxnSpPr>
        <p:spPr>
          <a:xfrm rot="10800000">
            <a:off x="3024991"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643" name="Google Shape;643;g8933b5cd77_0_10"/>
          <p:cNvCxnSpPr/>
          <p:nvPr/>
        </p:nvCxnSpPr>
        <p:spPr>
          <a:xfrm rot="10800000">
            <a:off x="6798373"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644" name="Google Shape;644;g8933b5cd77_0_10"/>
          <p:cNvSpPr txBox="1"/>
          <p:nvPr/>
        </p:nvSpPr>
        <p:spPr>
          <a:xfrm>
            <a:off x="3855061" y="4495800"/>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40</a:t>
            </a:r>
            <a:r>
              <a:rPr b="1" i="0" lang="pl-PL" sz="1100" u="none" cap="none" strike="noStrike">
                <a:solidFill>
                  <a:srgbClr val="ED7D31"/>
                </a:solidFill>
                <a:latin typeface="Calibri"/>
                <a:ea typeface="Calibri"/>
                <a:cs typeface="Calibri"/>
                <a:sym typeface="Calibri"/>
              </a:rPr>
              <a:t>% (145)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i="0" lang="pl-PL" sz="1100" u="none" cap="none" strike="noStrike">
                <a:solidFill>
                  <a:srgbClr val="ED7D31"/>
                </a:solidFill>
                <a:latin typeface="Calibri"/>
                <a:ea typeface="Calibri"/>
                <a:cs typeface="Calibri"/>
                <a:sym typeface="Calibri"/>
              </a:rPr>
              <a:t>25% (7)</a:t>
            </a:r>
            <a:endParaRPr b="0" i="0" sz="1400" u="none" cap="none" strike="noStrike">
              <a:solidFill>
                <a:srgbClr val="000000"/>
              </a:solidFill>
              <a:latin typeface="Arial"/>
              <a:ea typeface="Arial"/>
              <a:cs typeface="Arial"/>
              <a:sym typeface="Arial"/>
            </a:endParaRPr>
          </a:p>
        </p:txBody>
      </p:sp>
      <p:sp>
        <p:nvSpPr>
          <p:cNvPr id="645" name="Google Shape;645;g8933b5cd77_0_10"/>
          <p:cNvSpPr txBox="1"/>
          <p:nvPr/>
        </p:nvSpPr>
        <p:spPr>
          <a:xfrm>
            <a:off x="7329040" y="449580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i="0" lang="pl-PL" sz="1100" u="none" cap="none" strike="noStrike">
                <a:solidFill>
                  <a:srgbClr val="70AD47"/>
                </a:solidFill>
                <a:latin typeface="Calibri"/>
                <a:ea typeface="Calibri"/>
                <a:cs typeface="Calibri"/>
                <a:sym typeface="Calibri"/>
              </a:rPr>
              <a:t>3</a:t>
            </a:r>
            <a:r>
              <a:rPr b="1" lang="pl-PL" sz="1100">
                <a:solidFill>
                  <a:srgbClr val="70AD47"/>
                </a:solidFill>
                <a:latin typeface="Calibri"/>
                <a:ea typeface="Calibri"/>
                <a:cs typeface="Calibri"/>
                <a:sym typeface="Calibri"/>
              </a:rPr>
              <a:t>9</a:t>
            </a:r>
            <a:r>
              <a:rPr b="1" i="0" lang="pl-PL" sz="1100" u="none" cap="none" strike="noStrike">
                <a:solidFill>
                  <a:srgbClr val="70AD47"/>
                </a:solidFill>
                <a:latin typeface="Calibri"/>
                <a:ea typeface="Calibri"/>
                <a:cs typeface="Calibri"/>
                <a:sym typeface="Calibri"/>
              </a:rPr>
              <a:t>% (142)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0</a:t>
            </a:r>
            <a:r>
              <a:rPr b="1" i="0" lang="pl-PL" sz="1100" u="none" cap="none" strike="noStrike">
                <a:solidFill>
                  <a:srgbClr val="70AD47"/>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646" name="Google Shape;646;g8933b5cd77_0_10"/>
          <p:cNvSpPr txBox="1"/>
          <p:nvPr/>
        </p:nvSpPr>
        <p:spPr>
          <a:xfrm>
            <a:off x="2185997"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21</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47" name="Google Shape;647;g8933b5cd77_0_10"/>
          <p:cNvSpPr txBox="1"/>
          <p:nvPr/>
        </p:nvSpPr>
        <p:spPr>
          <a:xfrm>
            <a:off x="5968742"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61</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pic>
        <p:nvPicPr>
          <p:cNvPr id="653" name="Google Shape;653;g89d9762584_0_20"/>
          <p:cNvPicPr preferRelativeResize="0"/>
          <p:nvPr/>
        </p:nvPicPr>
        <p:blipFill>
          <a:blip r:embed="rId3">
            <a:alphaModFix/>
          </a:blip>
          <a:stretch>
            <a:fillRect/>
          </a:stretch>
        </p:blipFill>
        <p:spPr>
          <a:xfrm>
            <a:off x="535700" y="1660775"/>
            <a:ext cx="10810524" cy="5106976"/>
          </a:xfrm>
          <a:prstGeom prst="rect">
            <a:avLst/>
          </a:prstGeom>
          <a:noFill/>
          <a:ln>
            <a:noFill/>
          </a:ln>
        </p:spPr>
      </p:pic>
      <p:graphicFrame>
        <p:nvGraphicFramePr>
          <p:cNvPr id="654" name="Google Shape;654;g89d9762584_0_20"/>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724750"/>
                <a:gridCol w="801275"/>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6</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58</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3,20</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3,03</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3,</a:t>
                      </a:r>
                      <a:r>
                        <a:rPr lang="pl-PL" sz="1100"/>
                        <a:t>86</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100%</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100%</a:t>
                      </a:r>
                      <a:endParaRPr sz="1400" u="none" cap="none" strike="noStrike"/>
                    </a:p>
                  </a:txBody>
                  <a:tcPr marT="45725" marB="45725" marR="91450" marL="91450">
                    <a:solidFill>
                      <a:srgbClr val="C6E0B4"/>
                    </a:solidFill>
                  </a:tcPr>
                </a:tc>
              </a:tr>
            </a:tbl>
          </a:graphicData>
        </a:graphic>
      </p:graphicFrame>
      <p:sp>
        <p:nvSpPr>
          <p:cNvPr id="655" name="Google Shape;655;g89d9762584_0_20"/>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FATCA/CRS</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8</a:t>
            </a:r>
            <a:r>
              <a:rPr b="0" i="0" lang="pl-PL" sz="3200" u="none" cap="none" strike="noStrike">
                <a:solidFill>
                  <a:srgbClr val="000000"/>
                </a:solidFill>
                <a:latin typeface="Georgia"/>
                <a:ea typeface="Georgia"/>
                <a:cs typeface="Georgia"/>
                <a:sym typeface="Georgia"/>
              </a:rPr>
              <a:t>] - Neural Network</a:t>
            </a:r>
            <a:endParaRPr b="0" i="0" sz="1400" u="none" cap="none" strike="noStrike">
              <a:solidFill>
                <a:srgbClr val="000000"/>
              </a:solidFill>
              <a:latin typeface="Arial"/>
              <a:ea typeface="Arial"/>
              <a:cs typeface="Arial"/>
              <a:sym typeface="Arial"/>
            </a:endParaRPr>
          </a:p>
        </p:txBody>
      </p:sp>
      <p:sp>
        <p:nvSpPr>
          <p:cNvPr id="656" name="Google Shape;656;g89d9762584_0_20"/>
          <p:cNvSpPr txBox="1"/>
          <p:nvPr/>
        </p:nvSpPr>
        <p:spPr>
          <a:xfrm>
            <a:off x="3777500" y="2785225"/>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13</a:t>
            </a:r>
            <a:r>
              <a:rPr b="1" i="0" lang="pl-PL" sz="1100" u="none" cap="none" strike="noStrike">
                <a:solidFill>
                  <a:srgbClr val="C00000"/>
                </a:solidFill>
                <a:latin typeface="Calibri"/>
                <a:ea typeface="Calibri"/>
                <a:cs typeface="Calibri"/>
                <a:sym typeface="Calibri"/>
              </a:rPr>
              <a:t>% (47)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i="0" lang="pl-PL" sz="1100" u="none" cap="none" strike="noStrike">
                <a:solidFill>
                  <a:srgbClr val="C00000"/>
                </a:solidFill>
                <a:latin typeface="Calibri"/>
                <a:ea typeface="Calibri"/>
                <a:cs typeface="Calibri"/>
                <a:sym typeface="Calibri"/>
              </a:rPr>
              <a:t>7</a:t>
            </a:r>
            <a:r>
              <a:rPr b="1" lang="pl-PL" sz="1100">
                <a:solidFill>
                  <a:srgbClr val="C00000"/>
                </a:solidFill>
                <a:latin typeface="Calibri"/>
                <a:ea typeface="Calibri"/>
                <a:cs typeface="Calibri"/>
                <a:sym typeface="Calibri"/>
              </a:rPr>
              <a:t>9</a:t>
            </a:r>
            <a:r>
              <a:rPr b="1" i="0" lang="pl-PL" sz="1100" u="none" cap="none" strike="noStrike">
                <a:solidFill>
                  <a:srgbClr val="C00000"/>
                </a:solidFill>
                <a:latin typeface="Calibri"/>
                <a:ea typeface="Calibri"/>
                <a:cs typeface="Calibri"/>
                <a:sym typeface="Calibri"/>
              </a:rPr>
              <a:t>% (11)</a:t>
            </a:r>
            <a:endParaRPr b="0" i="0" sz="1400" u="none" cap="none" strike="noStrike">
              <a:solidFill>
                <a:srgbClr val="000000"/>
              </a:solidFill>
              <a:latin typeface="Arial"/>
              <a:ea typeface="Arial"/>
              <a:cs typeface="Arial"/>
              <a:sym typeface="Arial"/>
            </a:endParaRPr>
          </a:p>
        </p:txBody>
      </p:sp>
      <p:cxnSp>
        <p:nvCxnSpPr>
          <p:cNvPr id="657" name="Google Shape;657;g89d9762584_0_20"/>
          <p:cNvCxnSpPr/>
          <p:nvPr/>
        </p:nvCxnSpPr>
        <p:spPr>
          <a:xfrm rot="10800000">
            <a:off x="2194420"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658" name="Google Shape;658;g89d9762584_0_20"/>
          <p:cNvCxnSpPr/>
          <p:nvPr/>
        </p:nvCxnSpPr>
        <p:spPr>
          <a:xfrm rot="10800000">
            <a:off x="3575087"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659" name="Google Shape;659;g89d9762584_0_20"/>
          <p:cNvSpPr txBox="1"/>
          <p:nvPr/>
        </p:nvSpPr>
        <p:spPr>
          <a:xfrm>
            <a:off x="3777500" y="3822700"/>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15</a:t>
            </a:r>
            <a:r>
              <a:rPr b="1" i="0" lang="pl-PL" sz="1100" u="none" cap="none" strike="noStrike">
                <a:solidFill>
                  <a:srgbClr val="ED7D31"/>
                </a:solidFill>
                <a:latin typeface="Calibri"/>
                <a:ea typeface="Calibri"/>
                <a:cs typeface="Calibri"/>
                <a:sym typeface="Calibri"/>
              </a:rPr>
              <a:t>% (5</a:t>
            </a:r>
            <a:r>
              <a:rPr b="1" lang="pl-PL" sz="1100">
                <a:solidFill>
                  <a:srgbClr val="ED7D31"/>
                </a:solidFill>
                <a:latin typeface="Calibri"/>
                <a:ea typeface="Calibri"/>
                <a:cs typeface="Calibri"/>
                <a:sym typeface="Calibri"/>
              </a:rPr>
              <a:t>5</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i="0" lang="pl-PL" sz="1100" u="none" cap="none" strike="noStrike">
                <a:solidFill>
                  <a:srgbClr val="ED7D31"/>
                </a:solidFill>
                <a:latin typeface="Calibri"/>
                <a:ea typeface="Calibri"/>
                <a:cs typeface="Calibri"/>
                <a:sym typeface="Calibri"/>
              </a:rPr>
              <a:t>2</a:t>
            </a:r>
            <a:r>
              <a:rPr b="1" lang="pl-PL" sz="1100">
                <a:solidFill>
                  <a:srgbClr val="ED7D31"/>
                </a:solidFill>
                <a:latin typeface="Calibri"/>
                <a:ea typeface="Calibri"/>
                <a:cs typeface="Calibri"/>
                <a:sym typeface="Calibri"/>
              </a:rPr>
              <a:t>1</a:t>
            </a:r>
            <a:r>
              <a:rPr b="1" i="0" lang="pl-PL" sz="1100" u="none" cap="none" strike="noStrike">
                <a:solidFill>
                  <a:srgbClr val="ED7D31"/>
                </a:solidFill>
                <a:latin typeface="Calibri"/>
                <a:ea typeface="Calibri"/>
                <a:cs typeface="Calibri"/>
                <a:sym typeface="Calibri"/>
              </a:rPr>
              <a:t>% (3)</a:t>
            </a:r>
            <a:endParaRPr b="0" i="0" sz="1400" u="none" cap="none" strike="noStrike">
              <a:solidFill>
                <a:srgbClr val="000000"/>
              </a:solidFill>
              <a:latin typeface="Arial"/>
              <a:ea typeface="Arial"/>
              <a:cs typeface="Arial"/>
              <a:sym typeface="Arial"/>
            </a:endParaRPr>
          </a:p>
        </p:txBody>
      </p:sp>
      <p:sp>
        <p:nvSpPr>
          <p:cNvPr id="660" name="Google Shape;660;g89d9762584_0_20"/>
          <p:cNvSpPr txBox="1"/>
          <p:nvPr/>
        </p:nvSpPr>
        <p:spPr>
          <a:xfrm>
            <a:off x="7351025" y="3822700"/>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72</a:t>
            </a:r>
            <a:r>
              <a:rPr b="1" i="0" lang="pl-PL" sz="1100" u="none" cap="none" strike="noStrike">
                <a:solidFill>
                  <a:srgbClr val="70AD47"/>
                </a:solidFill>
                <a:latin typeface="Calibri"/>
                <a:ea typeface="Calibri"/>
                <a:cs typeface="Calibri"/>
                <a:sym typeface="Calibri"/>
              </a:rPr>
              <a:t>% (261)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0</a:t>
            </a:r>
            <a:r>
              <a:rPr b="1" i="0" lang="pl-PL" sz="1100" u="none" cap="none" strike="noStrike">
                <a:solidFill>
                  <a:srgbClr val="70AD47"/>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661" name="Google Shape;661;g89d9762584_0_20"/>
          <p:cNvSpPr txBox="1"/>
          <p:nvPr/>
        </p:nvSpPr>
        <p:spPr>
          <a:xfrm>
            <a:off x="1355426"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13</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62" name="Google Shape;662;g89d9762584_0_20"/>
          <p:cNvSpPr txBox="1"/>
          <p:nvPr/>
        </p:nvSpPr>
        <p:spPr>
          <a:xfrm>
            <a:off x="2745457"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28</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663" name="Google Shape;663;g89d9762584_0_20"/>
          <p:cNvCxnSpPr>
            <a:stCxn id="656" idx="1"/>
          </p:cNvCxnSpPr>
          <p:nvPr/>
        </p:nvCxnSpPr>
        <p:spPr>
          <a:xfrm flipH="1">
            <a:off x="1730000" y="3000625"/>
            <a:ext cx="2047500" cy="1727700"/>
          </a:xfrm>
          <a:prstGeom prst="straightConnector1">
            <a:avLst/>
          </a:prstGeom>
          <a:noFill/>
          <a:ln cap="flat" cmpd="sng" w="9525">
            <a:solidFill>
              <a:schemeClr val="dk2"/>
            </a:solidFill>
            <a:prstDash val="solid"/>
            <a:round/>
            <a:headEnd len="med" w="med" type="none"/>
            <a:tailEnd len="med" w="med" type="triangle"/>
          </a:ln>
        </p:spPr>
      </p:cxnSp>
      <p:cxnSp>
        <p:nvCxnSpPr>
          <p:cNvPr id="664" name="Google Shape;664;g89d9762584_0_20"/>
          <p:cNvCxnSpPr/>
          <p:nvPr/>
        </p:nvCxnSpPr>
        <p:spPr>
          <a:xfrm flipH="1">
            <a:off x="2919800" y="4030300"/>
            <a:ext cx="857700" cy="71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pic>
        <p:nvPicPr>
          <p:cNvPr id="670" name="Google Shape;670;g8933b5cd77_0_38"/>
          <p:cNvPicPr preferRelativeResize="0"/>
          <p:nvPr/>
        </p:nvPicPr>
        <p:blipFill>
          <a:blip r:embed="rId3">
            <a:alphaModFix/>
          </a:blip>
          <a:stretch>
            <a:fillRect/>
          </a:stretch>
        </p:blipFill>
        <p:spPr>
          <a:xfrm>
            <a:off x="717650" y="1691525"/>
            <a:ext cx="10756699" cy="5133050"/>
          </a:xfrm>
          <a:prstGeom prst="rect">
            <a:avLst/>
          </a:prstGeom>
          <a:noFill/>
          <a:ln>
            <a:noFill/>
          </a:ln>
        </p:spPr>
      </p:pic>
      <p:graphicFrame>
        <p:nvGraphicFramePr>
          <p:cNvPr id="671" name="Google Shape;671;g8933b5cd77_0_38"/>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724750"/>
                <a:gridCol w="801275"/>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6</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58</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3,20</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3,03</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3,</a:t>
                      </a:r>
                      <a:r>
                        <a:rPr lang="pl-PL" sz="1100"/>
                        <a:t>86</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100%</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100%</a:t>
                      </a:r>
                      <a:endParaRPr sz="1400" u="none" cap="none" strike="noStrike"/>
                    </a:p>
                  </a:txBody>
                  <a:tcPr marT="45725" marB="45725" marR="91450" marL="91450">
                    <a:solidFill>
                      <a:srgbClr val="C6E0B4"/>
                    </a:solidFill>
                  </a:tcPr>
                </a:tc>
              </a:tr>
            </a:tbl>
          </a:graphicData>
        </a:graphic>
      </p:graphicFrame>
      <p:sp>
        <p:nvSpPr>
          <p:cNvPr id="672" name="Google Shape;672;g8933b5cd77_0_38"/>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FATCA/CRS</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8</a:t>
            </a:r>
            <a:r>
              <a:rPr b="0" i="0" lang="pl-PL" sz="3200" u="none" cap="none" strike="noStrike">
                <a:solidFill>
                  <a:srgbClr val="000000"/>
                </a:solidFill>
                <a:latin typeface="Georgia"/>
                <a:ea typeface="Georgia"/>
                <a:cs typeface="Georgia"/>
                <a:sym typeface="Georgia"/>
              </a:rPr>
              <a:t>] - </a:t>
            </a:r>
            <a:r>
              <a:rPr lang="pl-PL" sz="3200">
                <a:latin typeface="Georgia"/>
                <a:ea typeface="Georgia"/>
                <a:cs typeface="Georgia"/>
                <a:sym typeface="Georgia"/>
              </a:rPr>
              <a:t>Lasso Logistic Regression</a:t>
            </a:r>
            <a:endParaRPr sz="3200">
              <a:latin typeface="Georgia"/>
              <a:ea typeface="Georgia"/>
              <a:cs typeface="Georgia"/>
              <a:sym typeface="Georgia"/>
            </a:endParaRPr>
          </a:p>
        </p:txBody>
      </p:sp>
      <p:sp>
        <p:nvSpPr>
          <p:cNvPr id="673" name="Google Shape;673;g8933b5cd77_0_38"/>
          <p:cNvSpPr txBox="1"/>
          <p:nvPr/>
        </p:nvSpPr>
        <p:spPr>
          <a:xfrm>
            <a:off x="2786900" y="3471025"/>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9</a:t>
            </a:r>
            <a:r>
              <a:rPr b="1" i="0" lang="pl-PL" sz="1100" u="none" cap="none" strike="noStrike">
                <a:solidFill>
                  <a:srgbClr val="C00000"/>
                </a:solidFill>
                <a:latin typeface="Calibri"/>
                <a:ea typeface="Calibri"/>
                <a:cs typeface="Calibri"/>
                <a:sym typeface="Calibri"/>
              </a:rPr>
              <a:t>% (</a:t>
            </a:r>
            <a:r>
              <a:rPr b="1" lang="pl-PL" sz="1100">
                <a:solidFill>
                  <a:srgbClr val="C00000"/>
                </a:solidFill>
                <a:latin typeface="Calibri"/>
                <a:ea typeface="Calibri"/>
                <a:cs typeface="Calibri"/>
                <a:sym typeface="Calibri"/>
              </a:rPr>
              <a:t>33</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i="0" lang="pl-PL" sz="1100" u="none" cap="none" strike="noStrike">
                <a:solidFill>
                  <a:srgbClr val="C00000"/>
                </a:solidFill>
                <a:latin typeface="Calibri"/>
                <a:ea typeface="Calibri"/>
                <a:cs typeface="Calibri"/>
                <a:sym typeface="Calibri"/>
              </a:rPr>
              <a:t>7</a:t>
            </a:r>
            <a:r>
              <a:rPr b="1" lang="pl-PL" sz="1100">
                <a:solidFill>
                  <a:srgbClr val="C00000"/>
                </a:solidFill>
                <a:latin typeface="Calibri"/>
                <a:ea typeface="Calibri"/>
                <a:cs typeface="Calibri"/>
                <a:sym typeface="Calibri"/>
              </a:rPr>
              <a:t>1</a:t>
            </a:r>
            <a:r>
              <a:rPr b="1" i="0" lang="pl-PL" sz="1100" u="none" cap="none" strike="noStrike">
                <a:solidFill>
                  <a:srgbClr val="C00000"/>
                </a:solidFill>
                <a:latin typeface="Calibri"/>
                <a:ea typeface="Calibri"/>
                <a:cs typeface="Calibri"/>
                <a:sym typeface="Calibri"/>
              </a:rPr>
              <a:t>% (1</a:t>
            </a:r>
            <a:r>
              <a:rPr b="1" lang="pl-PL" sz="1100">
                <a:solidFill>
                  <a:srgbClr val="C00000"/>
                </a:solidFill>
                <a:latin typeface="Calibri"/>
                <a:ea typeface="Calibri"/>
                <a:cs typeface="Calibri"/>
                <a:sym typeface="Calibri"/>
              </a:rPr>
              <a:t>0</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74" name="Google Shape;674;g8933b5cd77_0_38"/>
          <p:cNvSpPr txBox="1"/>
          <p:nvPr/>
        </p:nvSpPr>
        <p:spPr>
          <a:xfrm>
            <a:off x="2771643" y="4279900"/>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40</a:t>
            </a:r>
            <a:r>
              <a:rPr b="1" i="0" lang="pl-PL" sz="1100" u="none" cap="none" strike="noStrike">
                <a:solidFill>
                  <a:srgbClr val="ED7D31"/>
                </a:solidFill>
                <a:latin typeface="Calibri"/>
                <a:ea typeface="Calibri"/>
                <a:cs typeface="Calibri"/>
                <a:sym typeface="Calibri"/>
              </a:rPr>
              <a:t>% (</a:t>
            </a:r>
            <a:r>
              <a:rPr b="1" lang="pl-PL" sz="1100">
                <a:solidFill>
                  <a:srgbClr val="ED7D31"/>
                </a:solidFill>
                <a:latin typeface="Calibri"/>
                <a:ea typeface="Calibri"/>
                <a:cs typeface="Calibri"/>
                <a:sym typeface="Calibri"/>
              </a:rPr>
              <a:t>145</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i="0" lang="pl-PL" sz="1100" u="none" cap="none" strike="noStrike">
                <a:solidFill>
                  <a:srgbClr val="ED7D31"/>
                </a:solidFill>
                <a:latin typeface="Calibri"/>
                <a:ea typeface="Calibri"/>
                <a:cs typeface="Calibri"/>
                <a:sym typeface="Calibri"/>
              </a:rPr>
              <a:t>2</a:t>
            </a:r>
            <a:r>
              <a:rPr b="1" lang="pl-PL" sz="1100">
                <a:solidFill>
                  <a:srgbClr val="ED7D31"/>
                </a:solidFill>
                <a:latin typeface="Calibri"/>
                <a:ea typeface="Calibri"/>
                <a:cs typeface="Calibri"/>
                <a:sym typeface="Calibri"/>
              </a:rPr>
              <a:t>9</a:t>
            </a:r>
            <a:r>
              <a:rPr b="1" i="0" lang="pl-PL" sz="1100" u="none" cap="none" strike="noStrike">
                <a:solidFill>
                  <a:srgbClr val="ED7D31"/>
                </a:solidFill>
                <a:latin typeface="Calibri"/>
                <a:ea typeface="Calibri"/>
                <a:cs typeface="Calibri"/>
                <a:sym typeface="Calibri"/>
              </a:rPr>
              <a:t>% (</a:t>
            </a:r>
            <a:r>
              <a:rPr b="1" lang="pl-PL" sz="1100">
                <a:solidFill>
                  <a:srgbClr val="ED7D31"/>
                </a:solidFill>
                <a:latin typeface="Calibri"/>
                <a:ea typeface="Calibri"/>
                <a:cs typeface="Calibri"/>
                <a:sym typeface="Calibri"/>
              </a:rPr>
              <a:t>4</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75" name="Google Shape;675;g8933b5cd77_0_38"/>
          <p:cNvSpPr txBox="1"/>
          <p:nvPr/>
        </p:nvSpPr>
        <p:spPr>
          <a:xfrm>
            <a:off x="7123450" y="4270365"/>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51</a:t>
            </a:r>
            <a:r>
              <a:rPr b="1" i="0" lang="pl-PL" sz="1100" u="none" cap="none" strike="noStrike">
                <a:solidFill>
                  <a:srgbClr val="70AD47"/>
                </a:solidFill>
                <a:latin typeface="Calibri"/>
                <a:ea typeface="Calibri"/>
                <a:cs typeface="Calibri"/>
                <a:sym typeface="Calibri"/>
              </a:rPr>
              <a:t>% (</a:t>
            </a:r>
            <a:r>
              <a:rPr b="1" lang="pl-PL" sz="1100">
                <a:solidFill>
                  <a:srgbClr val="70AD47"/>
                </a:solidFill>
                <a:latin typeface="Calibri"/>
                <a:ea typeface="Calibri"/>
                <a:cs typeface="Calibri"/>
                <a:sym typeface="Calibri"/>
              </a:rPr>
              <a:t>185</a:t>
            </a:r>
            <a:r>
              <a:rPr b="1" i="0" lang="pl-PL" sz="1100" u="none" cap="none" strike="noStrike">
                <a:solidFill>
                  <a:srgbClr val="70AD47"/>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0</a:t>
            </a:r>
            <a:r>
              <a:rPr b="1" i="0" lang="pl-PL" sz="1100" u="none" cap="none" strike="noStrike">
                <a:solidFill>
                  <a:srgbClr val="70AD47"/>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676" name="Google Shape;676;g8933b5cd77_0_38"/>
          <p:cNvSpPr txBox="1"/>
          <p:nvPr/>
        </p:nvSpPr>
        <p:spPr>
          <a:xfrm>
            <a:off x="1065882"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9</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77" name="Google Shape;677;g8933b5cd77_0_38"/>
          <p:cNvSpPr txBox="1"/>
          <p:nvPr/>
        </p:nvSpPr>
        <p:spPr>
          <a:xfrm>
            <a:off x="4787600"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49</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678" name="Google Shape;678;g8933b5cd77_0_38"/>
          <p:cNvCxnSpPr>
            <a:stCxn id="673" idx="1"/>
          </p:cNvCxnSpPr>
          <p:nvPr/>
        </p:nvCxnSpPr>
        <p:spPr>
          <a:xfrm flipH="1">
            <a:off x="1539200" y="3686425"/>
            <a:ext cx="1247700" cy="1598700"/>
          </a:xfrm>
          <a:prstGeom prst="straightConnector1">
            <a:avLst/>
          </a:prstGeom>
          <a:noFill/>
          <a:ln cap="flat" cmpd="sng" w="9525">
            <a:solidFill>
              <a:schemeClr val="dk2"/>
            </a:solidFill>
            <a:prstDash val="solid"/>
            <a:round/>
            <a:headEnd len="med" w="med" type="none"/>
            <a:tailEnd len="med" w="med" type="triangle"/>
          </a:ln>
        </p:spPr>
      </p:cxnSp>
      <p:cxnSp>
        <p:nvCxnSpPr>
          <p:cNvPr id="679" name="Google Shape;679;g8933b5cd77_0_38"/>
          <p:cNvCxnSpPr/>
          <p:nvPr/>
        </p:nvCxnSpPr>
        <p:spPr>
          <a:xfrm rot="10800000">
            <a:off x="1904877"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680" name="Google Shape;680;g8933b5cd77_0_38"/>
          <p:cNvCxnSpPr/>
          <p:nvPr/>
        </p:nvCxnSpPr>
        <p:spPr>
          <a:xfrm rot="10800000">
            <a:off x="5617230" y="1911911"/>
            <a:ext cx="0" cy="4606800"/>
          </a:xfrm>
          <a:prstGeom prst="straightConnector1">
            <a:avLst/>
          </a:prstGeom>
          <a:noFill/>
          <a:ln cap="flat" cmpd="sng" w="38100">
            <a:solidFill>
              <a:schemeClr val="accent2"/>
            </a:solidFill>
            <a:prstDash val="lgDash"/>
            <a:miter lim="800000"/>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pic>
        <p:nvPicPr>
          <p:cNvPr id="686" name="Google Shape;686;g89d9762584_0_26"/>
          <p:cNvPicPr preferRelativeResize="0"/>
          <p:nvPr/>
        </p:nvPicPr>
        <p:blipFill>
          <a:blip r:embed="rId3">
            <a:alphaModFix/>
          </a:blip>
          <a:stretch>
            <a:fillRect/>
          </a:stretch>
        </p:blipFill>
        <p:spPr>
          <a:xfrm>
            <a:off x="624113" y="1699153"/>
            <a:ext cx="10943774" cy="5127300"/>
          </a:xfrm>
          <a:prstGeom prst="rect">
            <a:avLst/>
          </a:prstGeom>
          <a:noFill/>
          <a:ln>
            <a:noFill/>
          </a:ln>
        </p:spPr>
      </p:pic>
      <p:graphicFrame>
        <p:nvGraphicFramePr>
          <p:cNvPr id="687" name="Google Shape;687;g89d9762584_0_26"/>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717050"/>
                <a:gridCol w="808975"/>
                <a:gridCol w="693650"/>
                <a:gridCol w="823700"/>
                <a:gridCol w="901725"/>
                <a:gridCol w="832375"/>
                <a:gridCol w="1517375"/>
                <a:gridCol w="1439300"/>
                <a:gridCol w="1777475"/>
                <a:gridCol w="181215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None/>
                      </a:pPr>
                      <a:r>
                        <a:rPr lang="pl-PL" sz="1100">
                          <a:solidFill>
                            <a:schemeClr val="dk1"/>
                          </a:solidFill>
                        </a:rPr>
                        <a:t>Questions</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None/>
                      </a:pPr>
                      <a:r>
                        <a:rPr lang="pl-PL" sz="1100"/>
                        <a:t>22</a:t>
                      </a:r>
                      <a:endParaRPr sz="1100"/>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119</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6,56</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6,47</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6,89</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93,62</a:t>
                      </a:r>
                      <a:r>
                        <a:rPr lang="pl-PL" sz="1100" u="none" cap="none" strike="noStrike">
                          <a:solidFill>
                            <a:schemeClr val="dk1"/>
                          </a:solidFill>
                        </a:rPr>
                        <a:t>%</a:t>
                      </a:r>
                      <a:endParaRPr sz="1400" u="none" cap="none" strike="noStrike"/>
                    </a:p>
                  </a:txBody>
                  <a:tcPr marT="45725" marB="45725" marR="91450" marL="91450">
                    <a:solidFill>
                      <a:srgbClr val="C6E0B4"/>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96</a:t>
                      </a:r>
                      <a:r>
                        <a:rPr lang="pl-PL" sz="1100" u="none" cap="none" strike="noStrike">
                          <a:solidFill>
                            <a:schemeClr val="dk1"/>
                          </a:solidFill>
                        </a:rPr>
                        <a:t>%</a:t>
                      </a:r>
                      <a:endParaRPr sz="1400" u="none" cap="none" strike="noStrike"/>
                    </a:p>
                  </a:txBody>
                  <a:tcPr marT="45725" marB="45725" marR="91450" marL="91450">
                    <a:solidFill>
                      <a:srgbClr val="C6E0B4"/>
                    </a:solidFill>
                  </a:tcPr>
                </a:tc>
              </a:tr>
            </a:tbl>
          </a:graphicData>
        </a:graphic>
      </p:graphicFrame>
      <p:sp>
        <p:nvSpPr>
          <p:cNvPr id="688" name="Google Shape;688;g89d9762584_0_26"/>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Control</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9</a:t>
            </a:r>
            <a:r>
              <a:rPr b="0" i="0" lang="pl-PL" sz="3200" u="none" cap="none" strike="noStrike">
                <a:solidFill>
                  <a:srgbClr val="000000"/>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689" name="Google Shape;689;g89d9762584_0_26"/>
          <p:cNvSpPr txBox="1"/>
          <p:nvPr/>
        </p:nvSpPr>
        <p:spPr>
          <a:xfrm>
            <a:off x="1304550" y="2816000"/>
            <a:ext cx="1362600" cy="771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19</a:t>
            </a:r>
            <a:r>
              <a:rPr b="1" i="0" lang="pl-PL" sz="1100" u="none" cap="none" strike="noStrike">
                <a:solidFill>
                  <a:srgbClr val="C00000"/>
                </a:solidFill>
                <a:latin typeface="Calibri"/>
                <a:ea typeface="Calibri"/>
                <a:cs typeface="Calibri"/>
                <a:sym typeface="Calibri"/>
              </a:rPr>
              <a:t>% (69)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52</a:t>
            </a:r>
            <a:r>
              <a:rPr b="1" i="0" lang="pl-PL" sz="1100" u="none" cap="none" strike="noStrike">
                <a:solidFill>
                  <a:srgbClr val="C00000"/>
                </a:solidFill>
                <a:latin typeface="Calibri"/>
                <a:ea typeface="Calibri"/>
                <a:cs typeface="Calibri"/>
                <a:sym typeface="Calibri"/>
              </a:rPr>
              <a:t>% (1</a:t>
            </a:r>
            <a:r>
              <a:rPr b="1" lang="pl-PL" sz="1100">
                <a:solidFill>
                  <a:srgbClr val="C00000"/>
                </a:solidFill>
                <a:latin typeface="Calibri"/>
                <a:ea typeface="Calibri"/>
                <a:cs typeface="Calibri"/>
                <a:sym typeface="Calibri"/>
              </a:rPr>
              <a:t>3</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690" name="Google Shape;690;g89d9762584_0_26"/>
          <p:cNvCxnSpPr/>
          <p:nvPr/>
        </p:nvCxnSpPr>
        <p:spPr>
          <a:xfrm rot="10800000">
            <a:off x="2856260"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691" name="Google Shape;691;g89d9762584_0_26"/>
          <p:cNvCxnSpPr/>
          <p:nvPr/>
        </p:nvCxnSpPr>
        <p:spPr>
          <a:xfrm rot="10800000">
            <a:off x="6432630"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692" name="Google Shape;692;g89d9762584_0_26"/>
          <p:cNvSpPr txBox="1"/>
          <p:nvPr/>
        </p:nvSpPr>
        <p:spPr>
          <a:xfrm>
            <a:off x="3679988" y="4267200"/>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i="0" lang="pl-PL" sz="1100" u="none" cap="none" strike="noStrike">
                <a:solidFill>
                  <a:srgbClr val="ED7D31"/>
                </a:solidFill>
                <a:latin typeface="Calibri"/>
                <a:ea typeface="Calibri"/>
                <a:cs typeface="Calibri"/>
                <a:sym typeface="Calibri"/>
              </a:rPr>
              <a:t>3</a:t>
            </a:r>
            <a:r>
              <a:rPr b="1" lang="pl-PL" sz="1100">
                <a:solidFill>
                  <a:srgbClr val="ED7D31"/>
                </a:solidFill>
                <a:latin typeface="Calibri"/>
                <a:ea typeface="Calibri"/>
                <a:cs typeface="Calibri"/>
                <a:sym typeface="Calibri"/>
              </a:rPr>
              <a:t>8</a:t>
            </a:r>
            <a:r>
              <a:rPr b="1" i="0" lang="pl-PL" sz="1100" u="none" cap="none" strike="noStrike">
                <a:solidFill>
                  <a:srgbClr val="ED7D31"/>
                </a:solidFill>
                <a:latin typeface="Calibri"/>
                <a:ea typeface="Calibri"/>
                <a:cs typeface="Calibri"/>
                <a:sym typeface="Calibri"/>
              </a:rPr>
              <a:t>% (13</a:t>
            </a:r>
            <a:r>
              <a:rPr b="1" lang="pl-PL" sz="1100">
                <a:solidFill>
                  <a:srgbClr val="ED7D31"/>
                </a:solidFill>
                <a:latin typeface="Calibri"/>
                <a:ea typeface="Calibri"/>
                <a:cs typeface="Calibri"/>
                <a:sym typeface="Calibri"/>
              </a:rPr>
              <a:t>8</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10</a:t>
            </a:r>
            <a:r>
              <a:rPr b="1" i="0" lang="pl-PL" sz="1100" u="none" cap="none" strike="noStrike">
                <a:solidFill>
                  <a:srgbClr val="ED7D31"/>
                </a:solidFill>
                <a:latin typeface="Calibri"/>
                <a:ea typeface="Calibri"/>
                <a:cs typeface="Calibri"/>
                <a:sym typeface="Calibri"/>
              </a:rPr>
              <a:t>% (6)</a:t>
            </a:r>
            <a:endParaRPr b="0" i="0" sz="1400" u="none" cap="none" strike="noStrike">
              <a:solidFill>
                <a:srgbClr val="000000"/>
              </a:solidFill>
              <a:latin typeface="Arial"/>
              <a:ea typeface="Arial"/>
              <a:cs typeface="Arial"/>
              <a:sym typeface="Arial"/>
            </a:endParaRPr>
          </a:p>
        </p:txBody>
      </p:sp>
      <p:sp>
        <p:nvSpPr>
          <p:cNvPr id="693" name="Google Shape;693;g89d9762584_0_26"/>
          <p:cNvSpPr txBox="1"/>
          <p:nvPr/>
        </p:nvSpPr>
        <p:spPr>
          <a:xfrm>
            <a:off x="7191897" y="426720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43</a:t>
            </a:r>
            <a:r>
              <a:rPr b="1" i="0" lang="pl-PL" sz="1100" u="none" cap="none" strike="noStrike">
                <a:solidFill>
                  <a:srgbClr val="70AD47"/>
                </a:solidFill>
                <a:latin typeface="Calibri"/>
                <a:ea typeface="Calibri"/>
                <a:cs typeface="Calibri"/>
                <a:sym typeface="Calibri"/>
              </a:rPr>
              <a:t>% (1</a:t>
            </a:r>
            <a:r>
              <a:rPr b="1" lang="pl-PL" sz="1100">
                <a:solidFill>
                  <a:srgbClr val="70AD47"/>
                </a:solidFill>
                <a:latin typeface="Calibri"/>
                <a:ea typeface="Calibri"/>
                <a:cs typeface="Calibri"/>
                <a:sym typeface="Calibri"/>
              </a:rPr>
              <a:t>56</a:t>
            </a:r>
            <a:r>
              <a:rPr b="1" i="0" lang="pl-PL" sz="1100" u="none" cap="none" strike="noStrike">
                <a:solidFill>
                  <a:srgbClr val="70AD47"/>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8</a:t>
            </a:r>
            <a:r>
              <a:rPr b="1" i="0" lang="pl-PL" sz="1100" u="none" cap="none" strike="noStrike">
                <a:solidFill>
                  <a:srgbClr val="70AD47"/>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694" name="Google Shape;694;g89d9762584_0_26"/>
          <p:cNvSpPr txBox="1"/>
          <p:nvPr/>
        </p:nvSpPr>
        <p:spPr>
          <a:xfrm>
            <a:off x="2017265"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19</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695" name="Google Shape;695;g89d9762584_0_26"/>
          <p:cNvSpPr txBox="1"/>
          <p:nvPr/>
        </p:nvSpPr>
        <p:spPr>
          <a:xfrm>
            <a:off x="5602999"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57</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pic>
        <p:nvPicPr>
          <p:cNvPr id="701" name="Google Shape;701;g89d9762584_0_32"/>
          <p:cNvPicPr preferRelativeResize="0"/>
          <p:nvPr/>
        </p:nvPicPr>
        <p:blipFill>
          <a:blip r:embed="rId3">
            <a:alphaModFix/>
          </a:blip>
          <a:stretch>
            <a:fillRect/>
          </a:stretch>
        </p:blipFill>
        <p:spPr>
          <a:xfrm>
            <a:off x="902175" y="1829925"/>
            <a:ext cx="10387650" cy="4977975"/>
          </a:xfrm>
          <a:prstGeom prst="rect">
            <a:avLst/>
          </a:prstGeom>
          <a:noFill/>
          <a:ln>
            <a:noFill/>
          </a:ln>
        </p:spPr>
      </p:pic>
      <p:graphicFrame>
        <p:nvGraphicFramePr>
          <p:cNvPr id="702" name="Google Shape;702;g89d9762584_0_32"/>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886700"/>
                <a:gridCol w="738900"/>
                <a:gridCol w="877450"/>
                <a:gridCol w="960575"/>
                <a:gridCol w="886700"/>
                <a:gridCol w="1616375"/>
                <a:gridCol w="1533225"/>
                <a:gridCol w="1893450"/>
                <a:gridCol w="193040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110</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6,06</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1</a:t>
                      </a:r>
                      <a:r>
                        <a:rPr lang="pl-PL" sz="1100"/>
                        <a:t>452</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363</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5,99</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6,34</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9</a:t>
                      </a:r>
                      <a:r>
                        <a:rPr lang="pl-PL" sz="1100"/>
                        <a:t>7,70</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95,65</a:t>
                      </a:r>
                      <a:r>
                        <a:rPr lang="pl-PL" sz="1100" u="none" cap="none" strike="noStrike">
                          <a:solidFill>
                            <a:schemeClr val="dk1"/>
                          </a:solidFill>
                        </a:rPr>
                        <a:t>%</a:t>
                      </a:r>
                      <a:endParaRPr sz="1400" u="none" cap="none" strike="noStrike"/>
                    </a:p>
                  </a:txBody>
                  <a:tcPr marT="45725" marB="45725" marR="91450" marL="91450">
                    <a:solidFill>
                      <a:srgbClr val="70AD47"/>
                    </a:solidFill>
                  </a:tcPr>
                </a:tc>
              </a:tr>
            </a:tbl>
          </a:graphicData>
        </a:graphic>
      </p:graphicFrame>
      <p:sp>
        <p:nvSpPr>
          <p:cNvPr id="703" name="Google Shape;703;g89d9762584_0_32"/>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Critical</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10</a:t>
            </a:r>
            <a:r>
              <a:rPr b="0" i="0" lang="pl-PL" sz="3200" u="none" cap="none" strike="noStrike">
                <a:solidFill>
                  <a:srgbClr val="000000"/>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704" name="Google Shape;704;g89d9762584_0_32"/>
          <p:cNvSpPr txBox="1"/>
          <p:nvPr/>
        </p:nvSpPr>
        <p:spPr>
          <a:xfrm>
            <a:off x="1434960" y="2861272"/>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29</a:t>
            </a:r>
            <a:r>
              <a:rPr b="1" i="0" lang="pl-PL" sz="1100" u="none" cap="none" strike="noStrike">
                <a:solidFill>
                  <a:srgbClr val="C00000"/>
                </a:solidFill>
                <a:latin typeface="Calibri"/>
                <a:ea typeface="Calibri"/>
                <a:cs typeface="Calibri"/>
                <a:sym typeface="Calibri"/>
              </a:rPr>
              <a:t>% (</a:t>
            </a:r>
            <a:r>
              <a:rPr b="1" lang="pl-PL" sz="1100">
                <a:solidFill>
                  <a:srgbClr val="C00000"/>
                </a:solidFill>
                <a:latin typeface="Calibri"/>
                <a:ea typeface="Calibri"/>
                <a:cs typeface="Calibri"/>
                <a:sym typeface="Calibri"/>
              </a:rPr>
              <a:t>105</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i="0" lang="pl-PL" sz="1100" u="none" cap="none" strike="noStrike">
                <a:solidFill>
                  <a:srgbClr val="C00000"/>
                </a:solidFill>
                <a:latin typeface="Calibri"/>
                <a:ea typeface="Calibri"/>
                <a:cs typeface="Calibri"/>
                <a:sym typeface="Calibri"/>
              </a:rPr>
              <a:t>70% (</a:t>
            </a:r>
            <a:r>
              <a:rPr b="1" lang="pl-PL" sz="1100">
                <a:solidFill>
                  <a:srgbClr val="C00000"/>
                </a:solidFill>
                <a:latin typeface="Calibri"/>
                <a:ea typeface="Calibri"/>
                <a:cs typeface="Calibri"/>
                <a:sym typeface="Calibri"/>
              </a:rPr>
              <a:t>16</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705" name="Google Shape;705;g89d9762584_0_32"/>
          <p:cNvCxnSpPr/>
          <p:nvPr/>
        </p:nvCxnSpPr>
        <p:spPr>
          <a:xfrm rot="10800000">
            <a:off x="3862952" y="1881157"/>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706" name="Google Shape;706;g89d9762584_0_32"/>
          <p:cNvCxnSpPr/>
          <p:nvPr/>
        </p:nvCxnSpPr>
        <p:spPr>
          <a:xfrm rot="10800000">
            <a:off x="7507118" y="1881158"/>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707" name="Google Shape;707;g89d9762584_0_32"/>
          <p:cNvSpPr txBox="1"/>
          <p:nvPr/>
        </p:nvSpPr>
        <p:spPr>
          <a:xfrm>
            <a:off x="4845421" y="3626847"/>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40</a:t>
            </a:r>
            <a:r>
              <a:rPr b="1" i="0" lang="pl-PL" sz="1100" u="none" cap="none" strike="noStrike">
                <a:solidFill>
                  <a:srgbClr val="ED7D31"/>
                </a:solidFill>
                <a:latin typeface="Calibri"/>
                <a:ea typeface="Calibri"/>
                <a:cs typeface="Calibri"/>
                <a:sym typeface="Calibri"/>
              </a:rPr>
              <a:t>% (</a:t>
            </a:r>
            <a:r>
              <a:rPr b="1" lang="pl-PL" sz="1100">
                <a:solidFill>
                  <a:srgbClr val="ED7D31"/>
                </a:solidFill>
                <a:latin typeface="Calibri"/>
                <a:ea typeface="Calibri"/>
                <a:cs typeface="Calibri"/>
                <a:sym typeface="Calibri"/>
              </a:rPr>
              <a:t>145)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26</a:t>
            </a:r>
            <a:r>
              <a:rPr b="1" i="0" lang="pl-PL" sz="1100" u="none" cap="none" strike="noStrike">
                <a:solidFill>
                  <a:srgbClr val="ED7D31"/>
                </a:solidFill>
                <a:latin typeface="Calibri"/>
                <a:ea typeface="Calibri"/>
                <a:cs typeface="Calibri"/>
                <a:sym typeface="Calibri"/>
              </a:rPr>
              <a:t>% (</a:t>
            </a:r>
            <a:r>
              <a:rPr b="1" lang="pl-PL" sz="1100">
                <a:solidFill>
                  <a:srgbClr val="ED7D31"/>
                </a:solidFill>
                <a:latin typeface="Calibri"/>
                <a:ea typeface="Calibri"/>
                <a:cs typeface="Calibri"/>
                <a:sym typeface="Calibri"/>
              </a:rPr>
              <a:t>6</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708" name="Google Shape;708;g89d9762584_0_32"/>
          <p:cNvSpPr txBox="1"/>
          <p:nvPr/>
        </p:nvSpPr>
        <p:spPr>
          <a:xfrm>
            <a:off x="8128672" y="362685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31</a:t>
            </a:r>
            <a:r>
              <a:rPr b="1" i="0" lang="pl-PL" sz="1100" u="none" cap="none" strike="noStrike">
                <a:solidFill>
                  <a:srgbClr val="70AD47"/>
                </a:solidFill>
                <a:latin typeface="Calibri"/>
                <a:ea typeface="Calibri"/>
                <a:cs typeface="Calibri"/>
                <a:sym typeface="Calibri"/>
              </a:rPr>
              <a:t>% (</a:t>
            </a:r>
            <a:r>
              <a:rPr b="1" lang="pl-PL" sz="1100">
                <a:solidFill>
                  <a:srgbClr val="70AD47"/>
                </a:solidFill>
                <a:latin typeface="Calibri"/>
                <a:ea typeface="Calibri"/>
                <a:cs typeface="Calibri"/>
                <a:sym typeface="Calibri"/>
              </a:rPr>
              <a:t>113</a:t>
            </a:r>
            <a:r>
              <a:rPr b="1" i="0" lang="pl-PL" sz="1100" u="none" cap="none" strike="noStrike">
                <a:solidFill>
                  <a:srgbClr val="70AD47"/>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4</a:t>
            </a:r>
            <a:r>
              <a:rPr b="1" i="0" lang="pl-PL" sz="1100" u="none" cap="none" strike="noStrike">
                <a:solidFill>
                  <a:srgbClr val="70AD47"/>
                </a:solidFill>
                <a:latin typeface="Calibri"/>
                <a:ea typeface="Calibri"/>
                <a:cs typeface="Calibri"/>
                <a:sym typeface="Calibri"/>
              </a:rPr>
              <a:t>%</a:t>
            </a:r>
            <a:r>
              <a:rPr b="1" lang="pl-PL" sz="1100">
                <a:solidFill>
                  <a:srgbClr val="70AD47"/>
                </a:solidFill>
                <a:latin typeface="Calibri"/>
                <a:ea typeface="Calibri"/>
                <a:cs typeface="Calibri"/>
                <a:sym typeface="Calibri"/>
              </a:rPr>
              <a:t> (1)</a:t>
            </a:r>
            <a:endParaRPr b="0" i="0" sz="1400" u="none" cap="none" strike="noStrike">
              <a:solidFill>
                <a:srgbClr val="000000"/>
              </a:solidFill>
              <a:latin typeface="Arial"/>
              <a:ea typeface="Arial"/>
              <a:cs typeface="Arial"/>
              <a:sym typeface="Arial"/>
            </a:endParaRPr>
          </a:p>
        </p:txBody>
      </p:sp>
      <p:sp>
        <p:nvSpPr>
          <p:cNvPr id="709" name="Google Shape;709;g89d9762584_0_32"/>
          <p:cNvSpPr txBox="1"/>
          <p:nvPr/>
        </p:nvSpPr>
        <p:spPr>
          <a:xfrm>
            <a:off x="3023958" y="5685832"/>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29</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710" name="Google Shape;710;g89d9762584_0_32"/>
          <p:cNvSpPr txBox="1"/>
          <p:nvPr/>
        </p:nvSpPr>
        <p:spPr>
          <a:xfrm>
            <a:off x="6677488" y="5685831"/>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i="0" lang="pl-PL" sz="1100" u="none" cap="none" strike="noStrike">
                <a:solidFill>
                  <a:srgbClr val="ED7D31"/>
                </a:solidFill>
                <a:latin typeface="Calibri"/>
                <a:ea typeface="Calibri"/>
                <a:cs typeface="Calibri"/>
                <a:sym typeface="Calibri"/>
              </a:rPr>
              <a:t>6</a:t>
            </a:r>
            <a:r>
              <a:rPr b="1" lang="pl-PL" sz="1100">
                <a:solidFill>
                  <a:srgbClr val="ED7D31"/>
                </a:solidFill>
                <a:latin typeface="Calibri"/>
                <a:ea typeface="Calibri"/>
                <a:cs typeface="Calibri"/>
                <a:sym typeface="Calibri"/>
              </a:rPr>
              <a:t>9</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pic>
        <p:nvPicPr>
          <p:cNvPr id="716" name="Google Shape;716;g89d9762584_0_38"/>
          <p:cNvPicPr preferRelativeResize="0"/>
          <p:nvPr/>
        </p:nvPicPr>
        <p:blipFill>
          <a:blip r:embed="rId3">
            <a:alphaModFix/>
          </a:blip>
          <a:stretch>
            <a:fillRect/>
          </a:stretch>
        </p:blipFill>
        <p:spPr>
          <a:xfrm>
            <a:off x="882950" y="1868350"/>
            <a:ext cx="10426099" cy="4949325"/>
          </a:xfrm>
          <a:prstGeom prst="rect">
            <a:avLst/>
          </a:prstGeom>
          <a:noFill/>
          <a:ln>
            <a:noFill/>
          </a:ln>
        </p:spPr>
      </p:pic>
      <p:graphicFrame>
        <p:nvGraphicFramePr>
          <p:cNvPr id="717" name="Google Shape;717;g89d9762584_0_38"/>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886700"/>
                <a:gridCol w="738900"/>
                <a:gridCol w="877450"/>
                <a:gridCol w="960575"/>
                <a:gridCol w="886700"/>
                <a:gridCol w="1616375"/>
                <a:gridCol w="1533225"/>
                <a:gridCol w="1893450"/>
                <a:gridCol w="193040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657</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36,20</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1480</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339</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36,49</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3</a:t>
                      </a:r>
                      <a:r>
                        <a:rPr lang="pl-PL" sz="1100"/>
                        <a:t>4,93</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9</a:t>
                      </a:r>
                      <a:r>
                        <a:rPr lang="pl-PL" sz="1100"/>
                        <a:t>2,78</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93,16</a:t>
                      </a:r>
                      <a:r>
                        <a:rPr lang="pl-PL" sz="1100" u="none" cap="none" strike="noStrike">
                          <a:solidFill>
                            <a:schemeClr val="dk1"/>
                          </a:solidFill>
                        </a:rPr>
                        <a:t>%</a:t>
                      </a:r>
                      <a:endParaRPr sz="1400" u="none" cap="none" strike="noStrike"/>
                    </a:p>
                  </a:txBody>
                  <a:tcPr marT="45725" marB="45725" marR="91450" marL="91450">
                    <a:solidFill>
                      <a:srgbClr val="70AD47"/>
                    </a:solidFill>
                  </a:tcPr>
                </a:tc>
              </a:tr>
            </a:tbl>
          </a:graphicData>
        </a:graphic>
      </p:graphicFrame>
      <p:sp>
        <p:nvSpPr>
          <p:cNvPr id="718" name="Google Shape;718;g89d9762584_0_38"/>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Major</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11</a:t>
            </a:r>
            <a:r>
              <a:rPr b="0" i="0" lang="pl-PL" sz="3200" u="none" cap="none" strike="noStrike">
                <a:solidFill>
                  <a:srgbClr val="000000"/>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719" name="Google Shape;719;g89d9762584_0_38"/>
          <p:cNvSpPr txBox="1"/>
          <p:nvPr/>
        </p:nvSpPr>
        <p:spPr>
          <a:xfrm>
            <a:off x="1686625" y="2892025"/>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i="0" lang="pl-PL" sz="1100" u="none" cap="none" strike="noStrike">
                <a:solidFill>
                  <a:srgbClr val="C00000"/>
                </a:solidFill>
                <a:latin typeface="Calibri"/>
                <a:ea typeface="Calibri"/>
                <a:cs typeface="Calibri"/>
                <a:sym typeface="Calibri"/>
              </a:rPr>
              <a:t>3</a:t>
            </a:r>
            <a:r>
              <a:rPr b="1" lang="pl-PL" sz="1100">
                <a:solidFill>
                  <a:srgbClr val="C00000"/>
                </a:solidFill>
                <a:latin typeface="Calibri"/>
                <a:ea typeface="Calibri"/>
                <a:cs typeface="Calibri"/>
                <a:sym typeface="Calibri"/>
              </a:rPr>
              <a:t>4</a:t>
            </a:r>
            <a:r>
              <a:rPr b="1" i="0" lang="pl-PL" sz="1100" u="none" cap="none" strike="noStrike">
                <a:solidFill>
                  <a:srgbClr val="C00000"/>
                </a:solidFill>
                <a:latin typeface="Calibri"/>
                <a:ea typeface="Calibri"/>
                <a:cs typeface="Calibri"/>
                <a:sym typeface="Calibri"/>
              </a:rPr>
              <a:t>% (</a:t>
            </a:r>
            <a:r>
              <a:rPr b="1" lang="pl-PL" sz="1100">
                <a:solidFill>
                  <a:srgbClr val="C00000"/>
                </a:solidFill>
                <a:latin typeface="Calibri"/>
                <a:ea typeface="Calibri"/>
                <a:cs typeface="Calibri"/>
                <a:sym typeface="Calibri"/>
              </a:rPr>
              <a:t>114</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60</a:t>
            </a:r>
            <a:r>
              <a:rPr b="1" i="0" lang="pl-PL" sz="1100" u="none" cap="none" strike="noStrike">
                <a:solidFill>
                  <a:srgbClr val="C00000"/>
                </a:solidFill>
                <a:latin typeface="Calibri"/>
                <a:ea typeface="Calibri"/>
                <a:cs typeface="Calibri"/>
                <a:sym typeface="Calibri"/>
              </a:rPr>
              <a:t>% (</a:t>
            </a:r>
            <a:r>
              <a:rPr b="1" lang="pl-PL" sz="1100">
                <a:solidFill>
                  <a:srgbClr val="C00000"/>
                </a:solidFill>
                <a:latin typeface="Calibri"/>
                <a:ea typeface="Calibri"/>
                <a:cs typeface="Calibri"/>
                <a:sym typeface="Calibri"/>
              </a:rPr>
              <a:t>70</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720" name="Google Shape;720;g89d9762584_0_38"/>
          <p:cNvCxnSpPr/>
          <p:nvPr/>
        </p:nvCxnSpPr>
        <p:spPr>
          <a:xfrm rot="10800000">
            <a:off x="4343217"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721" name="Google Shape;721;g89d9762584_0_38"/>
          <p:cNvCxnSpPr/>
          <p:nvPr/>
        </p:nvCxnSpPr>
        <p:spPr>
          <a:xfrm rot="10800000">
            <a:off x="7858048"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722" name="Google Shape;722;g89d9762584_0_38"/>
          <p:cNvSpPr txBox="1"/>
          <p:nvPr/>
        </p:nvSpPr>
        <p:spPr>
          <a:xfrm>
            <a:off x="5180975" y="4046288"/>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39</a:t>
            </a:r>
            <a:r>
              <a:rPr b="1" i="0" lang="pl-PL" sz="1100" u="none" cap="none" strike="noStrike">
                <a:solidFill>
                  <a:srgbClr val="ED7D31"/>
                </a:solidFill>
                <a:latin typeface="Calibri"/>
                <a:ea typeface="Calibri"/>
                <a:cs typeface="Calibri"/>
                <a:sym typeface="Calibri"/>
              </a:rPr>
              <a:t>% (</a:t>
            </a:r>
            <a:r>
              <a:rPr b="1" lang="pl-PL" sz="1100">
                <a:solidFill>
                  <a:srgbClr val="ED7D31"/>
                </a:solidFill>
                <a:latin typeface="Calibri"/>
                <a:ea typeface="Calibri"/>
                <a:cs typeface="Calibri"/>
                <a:sym typeface="Calibri"/>
              </a:rPr>
              <a:t>131</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33</a:t>
            </a:r>
            <a:r>
              <a:rPr b="1" i="0" lang="pl-PL" sz="1100" u="none" cap="none" strike="noStrike">
                <a:solidFill>
                  <a:srgbClr val="ED7D31"/>
                </a:solidFill>
                <a:latin typeface="Calibri"/>
                <a:ea typeface="Calibri"/>
                <a:cs typeface="Calibri"/>
                <a:sym typeface="Calibri"/>
              </a:rPr>
              <a:t>% (39)</a:t>
            </a:r>
            <a:endParaRPr b="0" i="0" sz="1400" u="none" cap="none" strike="noStrike">
              <a:solidFill>
                <a:srgbClr val="000000"/>
              </a:solidFill>
              <a:latin typeface="Arial"/>
              <a:ea typeface="Arial"/>
              <a:cs typeface="Arial"/>
              <a:sym typeface="Arial"/>
            </a:endParaRPr>
          </a:p>
        </p:txBody>
      </p:sp>
      <p:sp>
        <p:nvSpPr>
          <p:cNvPr id="723" name="Google Shape;723;g89d9762584_0_38"/>
          <p:cNvSpPr txBox="1"/>
          <p:nvPr/>
        </p:nvSpPr>
        <p:spPr>
          <a:xfrm>
            <a:off x="8236322" y="404630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27</a:t>
            </a:r>
            <a:r>
              <a:rPr b="1" i="0" lang="pl-PL" sz="1100" u="none" cap="none" strike="noStrike">
                <a:solidFill>
                  <a:srgbClr val="70AD47"/>
                </a:solidFill>
                <a:latin typeface="Calibri"/>
                <a:ea typeface="Calibri"/>
                <a:cs typeface="Calibri"/>
                <a:sym typeface="Calibri"/>
              </a:rPr>
              <a:t>%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7</a:t>
            </a:r>
            <a:r>
              <a:rPr b="1" i="0" lang="pl-PL" sz="1100" u="none" cap="none" strike="noStrike">
                <a:solidFill>
                  <a:srgbClr val="70AD47"/>
                </a:solidFill>
                <a:latin typeface="Calibri"/>
                <a:ea typeface="Calibri"/>
                <a:cs typeface="Calibri"/>
                <a:sym typeface="Calibri"/>
              </a:rPr>
              <a:t>%(</a:t>
            </a:r>
            <a:r>
              <a:rPr b="1" lang="pl-PL" sz="1100">
                <a:solidFill>
                  <a:srgbClr val="70AD47"/>
                </a:solidFill>
                <a:latin typeface="Calibri"/>
                <a:ea typeface="Calibri"/>
                <a:cs typeface="Calibri"/>
                <a:sym typeface="Calibri"/>
              </a:rPr>
              <a:t>8</a:t>
            </a:r>
            <a:r>
              <a:rPr b="1" i="0" lang="pl-PL" sz="1100" u="none" cap="none" strike="noStrike">
                <a:solidFill>
                  <a:srgbClr val="70AD47"/>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724" name="Google Shape;724;g89d9762584_0_38"/>
          <p:cNvSpPr txBox="1"/>
          <p:nvPr/>
        </p:nvSpPr>
        <p:spPr>
          <a:xfrm>
            <a:off x="3511911"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i="0" lang="pl-PL" sz="1100" u="none" cap="none" strike="noStrike">
                <a:solidFill>
                  <a:srgbClr val="C00000"/>
                </a:solidFill>
                <a:latin typeface="Calibri"/>
                <a:ea typeface="Calibri"/>
                <a:cs typeface="Calibri"/>
                <a:sym typeface="Calibri"/>
              </a:rPr>
              <a:t>3</a:t>
            </a:r>
            <a:r>
              <a:rPr b="1" lang="pl-PL" sz="1100">
                <a:solidFill>
                  <a:srgbClr val="C00000"/>
                </a:solidFill>
                <a:latin typeface="Calibri"/>
                <a:ea typeface="Calibri"/>
                <a:cs typeface="Calibri"/>
                <a:sym typeface="Calibri"/>
              </a:rPr>
              <a:t>4</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725" name="Google Shape;725;g89d9762584_0_38"/>
          <p:cNvSpPr txBox="1"/>
          <p:nvPr/>
        </p:nvSpPr>
        <p:spPr>
          <a:xfrm>
            <a:off x="7020729"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73</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pic>
        <p:nvPicPr>
          <p:cNvPr id="731" name="Google Shape;731;g89d9762584_0_44"/>
          <p:cNvPicPr preferRelativeResize="0"/>
          <p:nvPr/>
        </p:nvPicPr>
        <p:blipFill>
          <a:blip r:embed="rId3">
            <a:alphaModFix/>
          </a:blip>
          <a:stretch>
            <a:fillRect/>
          </a:stretch>
        </p:blipFill>
        <p:spPr>
          <a:xfrm>
            <a:off x="652301" y="1694650"/>
            <a:ext cx="10887399" cy="5162051"/>
          </a:xfrm>
          <a:prstGeom prst="rect">
            <a:avLst/>
          </a:prstGeom>
          <a:noFill/>
          <a:ln>
            <a:noFill/>
          </a:ln>
        </p:spPr>
      </p:pic>
      <p:graphicFrame>
        <p:nvGraphicFramePr>
          <p:cNvPr id="732" name="Google Shape;732;g89d9762584_0_44"/>
          <p:cNvGraphicFramePr/>
          <p:nvPr/>
        </p:nvGraphicFramePr>
        <p:xfrm>
          <a:off x="535712" y="827047"/>
          <a:ext cx="3000000" cy="3000000"/>
        </p:xfrm>
        <a:graphic>
          <a:graphicData uri="http://schemas.openxmlformats.org/drawingml/2006/table">
            <a:tbl>
              <a:tblPr bandRow="1" firstRow="1">
                <a:noFill/>
                <a:tableStyleId>{1417B0AE-7F93-415E-A32E-9770A4A3E3EA}</a:tableStyleId>
              </a:tblPr>
              <a:tblGrid>
                <a:gridCol w="886700"/>
                <a:gridCol w="738900"/>
                <a:gridCol w="877450"/>
                <a:gridCol w="960575"/>
                <a:gridCol w="886700"/>
                <a:gridCol w="1616375"/>
                <a:gridCol w="1533225"/>
                <a:gridCol w="1893450"/>
                <a:gridCol w="1930400"/>
              </a:tblGrid>
              <a:tr h="456800">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Full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no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Errors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Train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Test sample error ratio</a:t>
                      </a:r>
                      <a:endParaRPr sz="1400" u="none" cap="none" strike="noStrike"/>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train</a:t>
                      </a:r>
                      <a:endParaRPr sz="1100" u="none" cap="none" strike="noStrike">
                        <a:solidFill>
                          <a:schemeClr val="dk1"/>
                        </a:solidFill>
                      </a:endParaRPr>
                    </a:p>
                  </a:txBody>
                  <a:tcPr marT="45725" marB="45725" marR="91450" marL="91450">
                    <a:solidFill>
                      <a:srgbClr val="D8E2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75% population cut off test</a:t>
                      </a:r>
                      <a:endParaRPr sz="1100" u="none" cap="none" strike="noStrike">
                        <a:solidFill>
                          <a:schemeClr val="dk1"/>
                        </a:solidFill>
                      </a:endParaRPr>
                    </a:p>
                  </a:txBody>
                  <a:tcPr marT="45725" marB="45725" marR="91450" marL="91450">
                    <a:solidFill>
                      <a:srgbClr val="D8E2F3"/>
                    </a:solidFill>
                  </a:tcPr>
                </a:tc>
              </a:tr>
              <a:tr h="139700">
                <a:tc>
                  <a:txBody>
                    <a:bodyPr/>
                    <a:lstStyle/>
                    <a:p>
                      <a:pPr indent="0" lvl="0" marL="0" marR="0" rtl="0" algn="l">
                        <a:lnSpc>
                          <a:spcPct val="100000"/>
                        </a:lnSpc>
                        <a:spcBef>
                          <a:spcPts val="0"/>
                        </a:spcBef>
                        <a:spcAft>
                          <a:spcPts val="0"/>
                        </a:spcAft>
                        <a:buClr>
                          <a:srgbClr val="000000"/>
                        </a:buClr>
                        <a:buSzPts val="1100"/>
                        <a:buFont typeface="Arial"/>
                        <a:buNone/>
                      </a:pPr>
                      <a:r>
                        <a:rPr lang="pl-PL" sz="1100"/>
                        <a:t>1815</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566</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31,18</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1476</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339</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31,44</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30,09</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u="none" cap="none" strike="noStrike">
                          <a:solidFill>
                            <a:schemeClr val="dk1"/>
                          </a:solidFill>
                        </a:rPr>
                        <a:t>9</a:t>
                      </a:r>
                      <a:r>
                        <a:rPr lang="pl-PL" sz="1100"/>
                        <a:t>2</a:t>
                      </a:r>
                      <a:r>
                        <a:rPr lang="pl-PL" sz="1100" u="none" cap="none" strike="noStrike">
                          <a:solidFill>
                            <a:schemeClr val="dk1"/>
                          </a:solidFill>
                        </a:rPr>
                        <a:t>,</a:t>
                      </a:r>
                      <a:r>
                        <a:rPr lang="pl-PL" sz="1100"/>
                        <a:t>67</a:t>
                      </a:r>
                      <a:r>
                        <a:rPr lang="pl-PL" sz="1100" u="none" cap="none" strike="noStrike">
                          <a:solidFill>
                            <a:schemeClr val="dk1"/>
                          </a:solidFill>
                        </a:rPr>
                        <a:t>%</a:t>
                      </a:r>
                      <a:endParaRPr sz="1400" u="none" cap="none" strike="noStrike"/>
                    </a:p>
                  </a:txBody>
                  <a:tcPr marT="45725" marB="45725" marR="91450" marL="91450">
                    <a:solidFill>
                      <a:srgbClr val="70AD47"/>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t>91,18</a:t>
                      </a:r>
                      <a:r>
                        <a:rPr lang="pl-PL" sz="1100" u="none" cap="none" strike="noStrike">
                          <a:solidFill>
                            <a:schemeClr val="dk1"/>
                          </a:solidFill>
                        </a:rPr>
                        <a:t>%</a:t>
                      </a:r>
                      <a:endParaRPr sz="1400" u="none" cap="none" strike="noStrike"/>
                    </a:p>
                  </a:txBody>
                  <a:tcPr marT="45725" marB="45725" marR="91450" marL="91450">
                    <a:solidFill>
                      <a:srgbClr val="70AD47"/>
                    </a:solidFill>
                  </a:tcPr>
                </a:tc>
              </a:tr>
            </a:tbl>
          </a:graphicData>
        </a:graphic>
      </p:graphicFrame>
      <p:sp>
        <p:nvSpPr>
          <p:cNvPr id="733" name="Google Shape;733;g89d9762584_0_44"/>
          <p:cNvSpPr txBox="1"/>
          <p:nvPr/>
        </p:nvSpPr>
        <p:spPr>
          <a:xfrm>
            <a:off x="442914" y="430515"/>
            <a:ext cx="11306100" cy="5028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rgbClr val="000000"/>
              </a:buClr>
              <a:buSzPts val="3200"/>
              <a:buFont typeface="Georgia"/>
              <a:buNone/>
            </a:pPr>
            <a:r>
              <a:rPr lang="pl-PL" sz="3200">
                <a:latin typeface="Georgia"/>
                <a:ea typeface="Georgia"/>
                <a:cs typeface="Georgia"/>
                <a:sym typeface="Georgia"/>
              </a:rPr>
              <a:t>Minor</a:t>
            </a:r>
            <a:r>
              <a:rPr b="0" i="0" lang="pl-PL" sz="3200" u="none" cap="none" strike="noStrike">
                <a:solidFill>
                  <a:srgbClr val="000000"/>
                </a:solidFill>
                <a:latin typeface="Georgia"/>
                <a:ea typeface="Georgia"/>
                <a:cs typeface="Georgia"/>
                <a:sym typeface="Georgia"/>
              </a:rPr>
              <a:t>[</a:t>
            </a:r>
            <a:r>
              <a:rPr lang="pl-PL" sz="3200">
                <a:latin typeface="Georgia"/>
                <a:ea typeface="Georgia"/>
                <a:cs typeface="Georgia"/>
                <a:sym typeface="Georgia"/>
              </a:rPr>
              <a:t>12</a:t>
            </a:r>
            <a:r>
              <a:rPr b="0" i="0" lang="pl-PL" sz="3200" u="none" cap="none" strike="noStrike">
                <a:solidFill>
                  <a:srgbClr val="000000"/>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734" name="Google Shape;734;g89d9762584_0_44"/>
          <p:cNvSpPr txBox="1"/>
          <p:nvPr/>
        </p:nvSpPr>
        <p:spPr>
          <a:xfrm>
            <a:off x="1229425" y="2892025"/>
            <a:ext cx="22428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C00000"/>
                </a:solidFill>
                <a:latin typeface="Calibri"/>
                <a:ea typeface="Calibri"/>
                <a:cs typeface="Calibri"/>
                <a:sym typeface="Calibri"/>
              </a:rPr>
              <a:t>29</a:t>
            </a:r>
            <a:r>
              <a:rPr b="1" i="0" lang="pl-PL" sz="1100" u="none" cap="none" strike="noStrike">
                <a:solidFill>
                  <a:srgbClr val="C00000"/>
                </a:solidFill>
                <a:latin typeface="Calibri"/>
                <a:ea typeface="Calibri"/>
                <a:cs typeface="Calibri"/>
                <a:sym typeface="Calibri"/>
              </a:rPr>
              <a:t>% (95)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C00000"/>
                </a:solidFill>
                <a:latin typeface="Calibri"/>
                <a:ea typeface="Calibri"/>
                <a:cs typeface="Calibri"/>
                <a:sym typeface="Calibri"/>
              </a:rPr>
              <a:t>50</a:t>
            </a:r>
            <a:r>
              <a:rPr b="1" i="0" lang="pl-PL" sz="1100" u="none" cap="none" strike="noStrike">
                <a:solidFill>
                  <a:srgbClr val="C00000"/>
                </a:solidFill>
                <a:latin typeface="Calibri"/>
                <a:ea typeface="Calibri"/>
                <a:cs typeface="Calibri"/>
                <a:sym typeface="Calibri"/>
              </a:rPr>
              <a:t>% (51)</a:t>
            </a:r>
            <a:endParaRPr b="0" i="0" sz="1400" u="none" cap="none" strike="noStrike">
              <a:solidFill>
                <a:srgbClr val="000000"/>
              </a:solidFill>
              <a:latin typeface="Arial"/>
              <a:ea typeface="Arial"/>
              <a:cs typeface="Arial"/>
              <a:sym typeface="Arial"/>
            </a:endParaRPr>
          </a:p>
        </p:txBody>
      </p:sp>
      <p:cxnSp>
        <p:nvCxnSpPr>
          <p:cNvPr id="735" name="Google Shape;735;g89d9762584_0_44"/>
          <p:cNvCxnSpPr/>
          <p:nvPr/>
        </p:nvCxnSpPr>
        <p:spPr>
          <a:xfrm rot="10800000">
            <a:off x="3741305" y="1911910"/>
            <a:ext cx="0" cy="4606800"/>
          </a:xfrm>
          <a:prstGeom prst="straightConnector1">
            <a:avLst/>
          </a:prstGeom>
          <a:noFill/>
          <a:ln cap="flat" cmpd="sng" w="38100">
            <a:solidFill>
              <a:srgbClr val="C00000"/>
            </a:solidFill>
            <a:prstDash val="lgDash"/>
            <a:miter lim="800000"/>
            <a:headEnd len="sm" w="sm" type="none"/>
            <a:tailEnd len="sm" w="sm" type="none"/>
          </a:ln>
        </p:spPr>
      </p:cxnSp>
      <p:cxnSp>
        <p:nvCxnSpPr>
          <p:cNvPr id="736" name="Google Shape;736;g89d9762584_0_44"/>
          <p:cNvCxnSpPr/>
          <p:nvPr/>
        </p:nvCxnSpPr>
        <p:spPr>
          <a:xfrm rot="10800000">
            <a:off x="8109030" y="1911911"/>
            <a:ext cx="0" cy="4606800"/>
          </a:xfrm>
          <a:prstGeom prst="straightConnector1">
            <a:avLst/>
          </a:prstGeom>
          <a:noFill/>
          <a:ln cap="flat" cmpd="sng" w="38100">
            <a:solidFill>
              <a:schemeClr val="accent2"/>
            </a:solidFill>
            <a:prstDash val="lgDash"/>
            <a:miter lim="800000"/>
            <a:headEnd len="sm" w="sm" type="none"/>
            <a:tailEnd len="sm" w="sm" type="none"/>
          </a:ln>
        </p:spPr>
      </p:cxnSp>
      <p:sp>
        <p:nvSpPr>
          <p:cNvPr id="737" name="Google Shape;737;g89d9762584_0_44"/>
          <p:cNvSpPr txBox="1"/>
          <p:nvPr/>
        </p:nvSpPr>
        <p:spPr>
          <a:xfrm>
            <a:off x="4960750" y="4259350"/>
            <a:ext cx="20970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ED7D31"/>
                </a:solidFill>
                <a:latin typeface="Calibri"/>
                <a:ea typeface="Calibri"/>
                <a:cs typeface="Calibri"/>
                <a:sym typeface="Calibri"/>
              </a:rPr>
              <a:t>47</a:t>
            </a:r>
            <a:r>
              <a:rPr b="1" i="0" lang="pl-PL" sz="1100" u="none" cap="none" strike="noStrike">
                <a:solidFill>
                  <a:srgbClr val="ED7D31"/>
                </a:solidFill>
                <a:latin typeface="Calibri"/>
                <a:ea typeface="Calibri"/>
                <a:cs typeface="Calibri"/>
                <a:sym typeface="Calibri"/>
              </a:rPr>
              <a:t>% (1</a:t>
            </a:r>
            <a:r>
              <a:rPr b="1" lang="pl-PL" sz="1100">
                <a:solidFill>
                  <a:srgbClr val="ED7D31"/>
                </a:solidFill>
                <a:latin typeface="Calibri"/>
                <a:ea typeface="Calibri"/>
                <a:cs typeface="Calibri"/>
                <a:sym typeface="Calibri"/>
              </a:rPr>
              <a:t>59</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 </a:t>
            </a:r>
            <a:r>
              <a:rPr b="1" lang="pl-PL" sz="1100">
                <a:solidFill>
                  <a:srgbClr val="ED7D31"/>
                </a:solidFill>
                <a:latin typeface="Calibri"/>
                <a:ea typeface="Calibri"/>
                <a:cs typeface="Calibri"/>
                <a:sym typeface="Calibri"/>
              </a:rPr>
              <a:t>43</a:t>
            </a:r>
            <a:r>
              <a:rPr b="1" i="0" lang="pl-PL" sz="1100" u="none" cap="none" strike="noStrike">
                <a:solidFill>
                  <a:srgbClr val="ED7D31"/>
                </a:solidFill>
                <a:latin typeface="Calibri"/>
                <a:ea typeface="Calibri"/>
                <a:cs typeface="Calibri"/>
                <a:sym typeface="Calibri"/>
              </a:rPr>
              <a:t>% (44)</a:t>
            </a:r>
            <a:endParaRPr b="0" i="0" sz="1400" u="none" cap="none" strike="noStrike">
              <a:solidFill>
                <a:srgbClr val="000000"/>
              </a:solidFill>
              <a:latin typeface="Arial"/>
              <a:ea typeface="Arial"/>
              <a:cs typeface="Arial"/>
              <a:sym typeface="Arial"/>
            </a:endParaRPr>
          </a:p>
        </p:txBody>
      </p:sp>
      <p:sp>
        <p:nvSpPr>
          <p:cNvPr id="738" name="Google Shape;738;g89d9762584_0_44"/>
          <p:cNvSpPr txBox="1"/>
          <p:nvPr/>
        </p:nvSpPr>
        <p:spPr>
          <a:xfrm>
            <a:off x="8343272" y="4259350"/>
            <a:ext cx="2148600" cy="43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Selected population: </a:t>
            </a:r>
            <a:r>
              <a:rPr b="1" lang="pl-PL" sz="1100">
                <a:solidFill>
                  <a:srgbClr val="70AD47"/>
                </a:solidFill>
                <a:latin typeface="Calibri"/>
                <a:ea typeface="Calibri"/>
                <a:cs typeface="Calibri"/>
                <a:sym typeface="Calibri"/>
              </a:rPr>
              <a:t>24</a:t>
            </a:r>
            <a:r>
              <a:rPr b="1" i="0" lang="pl-PL" sz="1100" u="none" cap="none" strike="noStrike">
                <a:solidFill>
                  <a:srgbClr val="70AD47"/>
                </a:solidFill>
                <a:latin typeface="Calibri"/>
                <a:ea typeface="Calibri"/>
                <a:cs typeface="Calibri"/>
                <a:sym typeface="Calibri"/>
              </a:rPr>
              <a:t>% (85)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Errors detected:</a:t>
            </a:r>
            <a:r>
              <a:rPr b="1" i="0" lang="pl-PL" sz="1100" u="none" cap="none" strike="noStrike">
                <a:solidFill>
                  <a:srgbClr val="C00000"/>
                </a:solidFill>
                <a:latin typeface="Calibri"/>
                <a:ea typeface="Calibri"/>
                <a:cs typeface="Calibri"/>
                <a:sym typeface="Calibri"/>
              </a:rPr>
              <a:t> </a:t>
            </a:r>
            <a:r>
              <a:rPr b="1" lang="pl-PL" sz="1100">
                <a:solidFill>
                  <a:srgbClr val="70AD47"/>
                </a:solidFill>
                <a:latin typeface="Calibri"/>
                <a:ea typeface="Calibri"/>
                <a:cs typeface="Calibri"/>
                <a:sym typeface="Calibri"/>
              </a:rPr>
              <a:t>7</a:t>
            </a:r>
            <a:r>
              <a:rPr b="1" i="0" lang="pl-PL" sz="1100" u="none" cap="none" strike="noStrike">
                <a:solidFill>
                  <a:srgbClr val="70AD47"/>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739" name="Google Shape;739;g89d9762584_0_44"/>
          <p:cNvSpPr txBox="1"/>
          <p:nvPr/>
        </p:nvSpPr>
        <p:spPr>
          <a:xfrm>
            <a:off x="2902311" y="5716585"/>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C00000"/>
                </a:solidFill>
                <a:latin typeface="Calibri"/>
                <a:ea typeface="Calibri"/>
                <a:cs typeface="Calibri"/>
                <a:sym typeface="Calibri"/>
              </a:rPr>
              <a:t>29</a:t>
            </a:r>
            <a:r>
              <a:rPr b="1" i="0" lang="pl-PL" sz="1100" u="none" cap="none" strike="noStrike">
                <a:solidFill>
                  <a:srgbClr val="C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740" name="Google Shape;740;g89d9762584_0_44"/>
          <p:cNvSpPr txBox="1"/>
          <p:nvPr/>
        </p:nvSpPr>
        <p:spPr>
          <a:xfrm>
            <a:off x="7279399" y="5716584"/>
            <a:ext cx="933000" cy="4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Calibri"/>
              <a:buNone/>
            </a:pPr>
            <a:r>
              <a:rPr b="0" i="0" lang="pl-PL" sz="1100" u="none" cap="none" strike="noStrike">
                <a:solidFill>
                  <a:srgbClr val="000000"/>
                </a:solidFill>
                <a:latin typeface="Calibri"/>
                <a:ea typeface="Calibri"/>
                <a:cs typeface="Calibri"/>
                <a:sym typeface="Calibri"/>
              </a:rPr>
              <a:t>Suggested cut off: </a:t>
            </a:r>
            <a:r>
              <a:rPr b="1" lang="pl-PL" sz="1100">
                <a:solidFill>
                  <a:srgbClr val="ED7D31"/>
                </a:solidFill>
                <a:latin typeface="Calibri"/>
                <a:ea typeface="Calibri"/>
                <a:cs typeface="Calibri"/>
                <a:sym typeface="Calibri"/>
              </a:rPr>
              <a:t>76</a:t>
            </a:r>
            <a:r>
              <a:rPr b="1" i="0" lang="pl-PL" sz="1100" u="none" cap="none" strike="noStrike">
                <a:solidFill>
                  <a:srgbClr val="ED7D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27"/>
          <p:cNvSpPr txBox="1"/>
          <p:nvPr>
            <p:ph type="ctrTitle"/>
          </p:nvPr>
        </p:nvSpPr>
        <p:spPr>
          <a:xfrm>
            <a:off x="442912" y="2072669"/>
            <a:ext cx="7418400" cy="7848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lt1"/>
              </a:buClr>
              <a:buSzPts val="6000"/>
              <a:buFont typeface="Georgia"/>
              <a:buNone/>
            </a:pPr>
            <a:r>
              <a:rPr lang="pl-PL" sz="3600"/>
              <a:t>Thank you</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
          <p:cNvSpPr txBox="1"/>
          <p:nvPr>
            <p:ph type="title"/>
          </p:nvPr>
        </p:nvSpPr>
        <p:spPr>
          <a:xfrm>
            <a:off x="442914" y="430515"/>
            <a:ext cx="11306175" cy="50292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pl-PL"/>
              <a:t>Approach</a:t>
            </a:r>
            <a:endParaRPr/>
          </a:p>
        </p:txBody>
      </p:sp>
      <p:sp>
        <p:nvSpPr>
          <p:cNvPr id="417" name="Google Shape;417;p3"/>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50"/>
              <a:buFont typeface="Arial"/>
              <a:buNone/>
            </a:pPr>
            <a:fld id="{00000000-1234-1234-1234-123412341234}" type="slidenum">
              <a:rPr lang="pl-PL"/>
              <a:t>‹#›</a:t>
            </a:fld>
            <a:endParaRPr/>
          </a:p>
        </p:txBody>
      </p:sp>
      <p:sp>
        <p:nvSpPr>
          <p:cNvPr id="418" name="Google Shape;418;p3"/>
          <p:cNvSpPr txBox="1"/>
          <p:nvPr/>
        </p:nvSpPr>
        <p:spPr>
          <a:xfrm>
            <a:off x="442925" y="2294806"/>
            <a:ext cx="4221900" cy="332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1600"/>
              <a:buFont typeface="Arial"/>
              <a:buNone/>
            </a:pPr>
            <a:r>
              <a:rPr b="1" i="0" lang="pl-PL" sz="1600" u="none" cap="none" strike="noStrike">
                <a:solidFill>
                  <a:schemeClr val="accent1"/>
                </a:solidFill>
                <a:latin typeface="Arial"/>
                <a:ea typeface="Arial"/>
                <a:cs typeface="Arial"/>
                <a:sym typeface="Arial"/>
              </a:rPr>
              <a:t>Conditions: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accent1"/>
              </a:buClr>
              <a:buSzPts val="1600"/>
              <a:buFont typeface="Arial"/>
              <a:buChar char="•"/>
            </a:pPr>
            <a:r>
              <a:rPr b="0" i="0" lang="pl-PL" sz="1600" u="none" cap="none" strike="noStrike">
                <a:solidFill>
                  <a:schemeClr val="dk1"/>
                </a:solidFill>
                <a:latin typeface="Arial"/>
                <a:ea typeface="Arial"/>
                <a:cs typeface="Arial"/>
                <a:sym typeface="Arial"/>
              </a:rPr>
              <a:t>Stage -&gt; PC</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accent1"/>
              </a:buClr>
              <a:buSzPts val="1600"/>
              <a:buFont typeface="Arial"/>
              <a:buChar char="•"/>
            </a:pPr>
            <a:r>
              <a:rPr b="0" i="0" lang="pl-PL" sz="1600" u="none" cap="none" strike="noStrike">
                <a:solidFill>
                  <a:schemeClr val="dk1"/>
                </a:solidFill>
                <a:latin typeface="Arial"/>
                <a:ea typeface="Arial"/>
                <a:cs typeface="Arial"/>
                <a:sym typeface="Arial"/>
              </a:rPr>
              <a:t>We analyzed only first iteration of checklist (no re-works)</a:t>
            </a:r>
            <a:endParaRPr sz="1600">
              <a:solidFill>
                <a:schemeClr val="dk1"/>
              </a:solidFill>
            </a:endParaRPr>
          </a:p>
          <a:p>
            <a:pPr indent="-285750" lvl="0" marL="285750" rtl="0" algn="l">
              <a:spcBef>
                <a:spcPts val="0"/>
              </a:spcBef>
              <a:spcAft>
                <a:spcPts val="0"/>
              </a:spcAft>
              <a:buClr>
                <a:schemeClr val="accent1"/>
              </a:buClr>
              <a:buSzPts val="1600"/>
              <a:buChar char="•"/>
            </a:pPr>
            <a:r>
              <a:rPr lang="pl-PL" sz="1600">
                <a:solidFill>
                  <a:schemeClr val="dk1"/>
                </a:solidFill>
              </a:rPr>
              <a:t>Some categories in QC Checklist were combined into new categories due to low error ratios which would make building model very difficult (if not impossible)</a:t>
            </a:r>
            <a:endParaRPr b="1" i="0" sz="16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600"/>
              <a:buFont typeface="Arial"/>
              <a:buNone/>
            </a:pPr>
            <a:r>
              <a:t/>
            </a:r>
            <a:endParaRPr b="1" i="0" sz="16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600"/>
              <a:buFont typeface="Arial"/>
              <a:buNone/>
            </a:pPr>
            <a:r>
              <a:t/>
            </a:r>
            <a:endParaRPr b="1" i="0" sz="1600" u="none" cap="none" strike="noStrike">
              <a:solidFill>
                <a:schemeClr val="accent1"/>
              </a:solidFill>
              <a:latin typeface="Arial"/>
              <a:ea typeface="Arial"/>
              <a:cs typeface="Arial"/>
              <a:sym typeface="Arial"/>
            </a:endParaRPr>
          </a:p>
        </p:txBody>
      </p:sp>
      <p:sp>
        <p:nvSpPr>
          <p:cNvPr id="419" name="Google Shape;419;p3"/>
          <p:cNvSpPr txBox="1"/>
          <p:nvPr/>
        </p:nvSpPr>
        <p:spPr>
          <a:xfrm>
            <a:off x="5957425" y="2296400"/>
            <a:ext cx="5370900" cy="4561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1600"/>
              <a:buFont typeface="Arial"/>
              <a:buNone/>
            </a:pPr>
            <a:r>
              <a:rPr b="1" i="0" lang="pl-PL" sz="1600" u="none" cap="none" strike="noStrike">
                <a:solidFill>
                  <a:schemeClr val="accent1"/>
                </a:solidFill>
                <a:latin typeface="Arial"/>
                <a:ea typeface="Arial"/>
                <a:cs typeface="Arial"/>
                <a:sym typeface="Arial"/>
              </a:rPr>
              <a:t>What data sources we used: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accent1"/>
              </a:buClr>
              <a:buSzPts val="1600"/>
              <a:buFont typeface="Arial"/>
              <a:buChar char="•"/>
            </a:pPr>
            <a:r>
              <a:rPr b="0" i="0" lang="pl-PL" sz="1600" u="none" cap="none" strike="noStrike">
                <a:solidFill>
                  <a:schemeClr val="dk1"/>
                </a:solidFill>
                <a:latin typeface="Arial"/>
                <a:ea typeface="Arial"/>
                <a:cs typeface="Arial"/>
                <a:sym typeface="Arial"/>
              </a:rPr>
              <a:t>QC Checklist</a:t>
            </a:r>
            <a:r>
              <a:rPr lang="pl-PL" sz="1600">
                <a:solidFill>
                  <a:schemeClr val="dk1"/>
                </a:solidFill>
              </a:rPr>
              <a:t>s</a:t>
            </a:r>
            <a:endParaRPr sz="1600">
              <a:solidFill>
                <a:schemeClr val="dk1"/>
              </a:solidFill>
            </a:endParaRPr>
          </a:p>
          <a:p>
            <a:pPr indent="-285750" lvl="0" marL="285750" marR="0" rtl="0" algn="l">
              <a:lnSpc>
                <a:spcPct val="100000"/>
              </a:lnSpc>
              <a:spcBef>
                <a:spcPts val="0"/>
              </a:spcBef>
              <a:spcAft>
                <a:spcPts val="0"/>
              </a:spcAft>
              <a:buClr>
                <a:schemeClr val="accent1"/>
              </a:buClr>
              <a:buSzPts val="1600"/>
              <a:buFont typeface="Arial"/>
              <a:buChar char="•"/>
            </a:pPr>
            <a:r>
              <a:rPr lang="pl-PL" sz="1600">
                <a:solidFill>
                  <a:schemeClr val="dk1"/>
                </a:solidFill>
              </a:rPr>
              <a:t>Holiday Tracker</a:t>
            </a:r>
            <a:endParaRPr sz="1600">
              <a:solidFill>
                <a:schemeClr val="dk1"/>
              </a:solidFill>
            </a:endParaRPr>
          </a:p>
          <a:p>
            <a:pPr indent="-285750" lvl="0" marL="285750" marR="0" rtl="0" algn="l">
              <a:lnSpc>
                <a:spcPct val="100000"/>
              </a:lnSpc>
              <a:spcBef>
                <a:spcPts val="0"/>
              </a:spcBef>
              <a:spcAft>
                <a:spcPts val="0"/>
              </a:spcAft>
              <a:buClr>
                <a:schemeClr val="accent1"/>
              </a:buClr>
              <a:buSzPts val="1600"/>
              <a:buFont typeface="Arial"/>
              <a:buChar char="•"/>
            </a:pPr>
            <a:r>
              <a:rPr lang="pl-PL" sz="1600">
                <a:solidFill>
                  <a:schemeClr val="dk1"/>
                </a:solidFill>
              </a:rPr>
              <a:t>Workflow data</a:t>
            </a:r>
            <a:endParaRPr sz="1600">
              <a:solidFill>
                <a:schemeClr val="dk1"/>
              </a:solidFill>
            </a:endParaRPr>
          </a:p>
          <a:p>
            <a:pPr indent="0" lvl="0" marL="0" marR="0" rtl="0" algn="l">
              <a:lnSpc>
                <a:spcPct val="100000"/>
              </a:lnSpc>
              <a:spcBef>
                <a:spcPts val="0"/>
              </a:spcBef>
              <a:spcAft>
                <a:spcPts val="0"/>
              </a:spcAft>
              <a:buNone/>
            </a:pPr>
            <a:r>
              <a:t/>
            </a:r>
            <a:endParaRPr b="1" sz="1600">
              <a:solidFill>
                <a:schemeClr val="accent1"/>
              </a:solidFill>
            </a:endParaRPr>
          </a:p>
          <a:p>
            <a:pPr indent="0" lvl="0" marL="0" marR="0" rtl="0" algn="l">
              <a:lnSpc>
                <a:spcPct val="100000"/>
              </a:lnSpc>
              <a:spcBef>
                <a:spcPts val="0"/>
              </a:spcBef>
              <a:spcAft>
                <a:spcPts val="0"/>
              </a:spcAft>
              <a:buNone/>
            </a:pPr>
            <a:r>
              <a:rPr b="1" lang="pl-PL" sz="1600">
                <a:solidFill>
                  <a:schemeClr val="accent1"/>
                </a:solidFill>
              </a:rPr>
              <a:t>Details about dataset</a:t>
            </a:r>
            <a:r>
              <a:rPr b="1" lang="pl-PL" sz="1600">
                <a:solidFill>
                  <a:schemeClr val="accent1"/>
                </a:solidFill>
              </a:rPr>
              <a:t>:</a:t>
            </a:r>
            <a:endParaRPr b="1" i="0" sz="1600" u="none" cap="none" strike="noStrike">
              <a:solidFill>
                <a:schemeClr val="accent1"/>
              </a:solidFill>
              <a:latin typeface="Arial"/>
              <a:ea typeface="Arial"/>
              <a:cs typeface="Arial"/>
              <a:sym typeface="Arial"/>
            </a:endParaRPr>
          </a:p>
          <a:p>
            <a:pPr indent="-285750" lvl="0" marL="285750" marR="0" rtl="0" algn="l">
              <a:lnSpc>
                <a:spcPct val="100000"/>
              </a:lnSpc>
              <a:spcBef>
                <a:spcPts val="0"/>
              </a:spcBef>
              <a:spcAft>
                <a:spcPts val="0"/>
              </a:spcAft>
              <a:buClr>
                <a:schemeClr val="accent1"/>
              </a:buClr>
              <a:buSzPts val="1600"/>
              <a:buFont typeface="Arial"/>
              <a:buChar char="•"/>
            </a:pPr>
            <a:r>
              <a:rPr lang="pl-PL" sz="1600">
                <a:solidFill>
                  <a:schemeClr val="dk1"/>
                </a:solidFill>
              </a:rPr>
              <a:t>1941 checklists completed</a:t>
            </a:r>
            <a:endParaRPr sz="1600">
              <a:solidFill>
                <a:schemeClr val="dk1"/>
              </a:solidFill>
            </a:endParaRPr>
          </a:p>
          <a:p>
            <a:pPr indent="-285750" lvl="0" marL="285750" rtl="0" algn="l">
              <a:spcBef>
                <a:spcPts val="0"/>
              </a:spcBef>
              <a:spcAft>
                <a:spcPts val="0"/>
              </a:spcAft>
              <a:buClr>
                <a:schemeClr val="accent1"/>
              </a:buClr>
              <a:buSzPts val="1600"/>
              <a:buChar char="•"/>
            </a:pPr>
            <a:r>
              <a:rPr lang="pl-PL" sz="1600">
                <a:solidFill>
                  <a:schemeClr val="dk1"/>
                </a:solidFill>
              </a:rPr>
              <a:t>time range: 30-12-2019 - 10-06-2020</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pl-PL" sz="1600">
                <a:solidFill>
                  <a:schemeClr val="accent1"/>
                </a:solidFill>
              </a:rPr>
              <a:t>Features added in this iteration:</a:t>
            </a:r>
            <a:endParaRPr b="1" sz="1600">
              <a:solidFill>
                <a:schemeClr val="accent1"/>
              </a:solidFill>
            </a:endParaRPr>
          </a:p>
          <a:p>
            <a:pPr indent="-285750" lvl="0" marL="285750" rtl="0" algn="l">
              <a:spcBef>
                <a:spcPts val="0"/>
              </a:spcBef>
              <a:spcAft>
                <a:spcPts val="0"/>
              </a:spcAft>
              <a:buClr>
                <a:schemeClr val="accent1"/>
              </a:buClr>
              <a:buSzPts val="1600"/>
              <a:buChar char="•"/>
            </a:pPr>
            <a:r>
              <a:rPr lang="pl-PL" sz="1600">
                <a:solidFill>
                  <a:schemeClr val="dk1"/>
                </a:solidFill>
              </a:rPr>
              <a:t>analyst performance on DR/CO stages (number of cases processed and errors made)</a:t>
            </a:r>
            <a:endParaRPr sz="1600">
              <a:solidFill>
                <a:schemeClr val="dk1"/>
              </a:solidFill>
            </a:endParaRPr>
          </a:p>
          <a:p>
            <a:pPr indent="-285750" lvl="0" marL="285750" rtl="0" algn="l">
              <a:spcBef>
                <a:spcPts val="0"/>
              </a:spcBef>
              <a:spcAft>
                <a:spcPts val="0"/>
              </a:spcAft>
              <a:buClr>
                <a:schemeClr val="accent1"/>
              </a:buClr>
              <a:buSzPts val="1600"/>
              <a:buChar char="•"/>
            </a:pPr>
            <a:r>
              <a:rPr lang="pl-PL" sz="1600">
                <a:solidFill>
                  <a:schemeClr val="dk1"/>
                </a:solidFill>
              </a:rPr>
              <a:t>features related to MLRO request and cases from the same capital group</a:t>
            </a:r>
            <a:endParaRPr sz="1600">
              <a:solidFill>
                <a:schemeClr val="dk1"/>
              </a:solidFill>
            </a:endParaRPr>
          </a:p>
          <a:p>
            <a:pPr indent="-285750" lvl="0" marL="285750" rtl="0" algn="l">
              <a:spcBef>
                <a:spcPts val="0"/>
              </a:spcBef>
              <a:spcAft>
                <a:spcPts val="0"/>
              </a:spcAft>
              <a:buClr>
                <a:schemeClr val="dk1"/>
              </a:buClr>
              <a:buSzPts val="1600"/>
              <a:buChar char="•"/>
            </a:pPr>
            <a:r>
              <a:rPr lang="pl-PL" sz="1600">
                <a:solidFill>
                  <a:schemeClr val="dk1"/>
                </a:solidFill>
              </a:rPr>
              <a:t>changed approach of calculating analysts performance from last X number of days to last X number of checklists </a:t>
            </a:r>
            <a:endParaRPr sz="1600">
              <a:solidFill>
                <a:schemeClr val="dk1"/>
              </a:solidFill>
            </a:endParaRPr>
          </a:p>
        </p:txBody>
      </p:sp>
      <p:sp>
        <p:nvSpPr>
          <p:cNvPr id="420" name="Google Shape;420;p3"/>
          <p:cNvSpPr/>
          <p:nvPr/>
        </p:nvSpPr>
        <p:spPr>
          <a:xfrm>
            <a:off x="1988133" y="1136770"/>
            <a:ext cx="8191137" cy="562561"/>
          </a:xfrm>
          <a:prstGeom prst="rect">
            <a:avLst/>
          </a:prstGeom>
          <a:solidFill>
            <a:srgbClr val="DADADA"/>
          </a:solidFill>
          <a:ln>
            <a:noFill/>
          </a:ln>
        </p:spPr>
        <p:txBody>
          <a:bodyPr anchorCtr="0" anchor="ctr" bIns="72000" lIns="72000" spcFirstLastPara="1" rIns="72000" wrap="square" tIns="72000">
            <a:noAutofit/>
          </a:bodyPr>
          <a:lstStyle/>
          <a:p>
            <a:pPr indent="0" lvl="0" marL="0" marR="0" rtl="0" algn="ctr">
              <a:lnSpc>
                <a:spcPct val="100000"/>
              </a:lnSpc>
              <a:spcBef>
                <a:spcPts val="0"/>
              </a:spcBef>
              <a:spcAft>
                <a:spcPts val="0"/>
              </a:spcAft>
              <a:buClr>
                <a:srgbClr val="000000"/>
              </a:buClr>
              <a:buSzPts val="1600"/>
              <a:buFont typeface="Arial"/>
              <a:buNone/>
            </a:pPr>
            <a:r>
              <a:rPr b="1" i="0" lang="pl-PL" sz="1600" u="none" cap="none" strike="noStrike">
                <a:solidFill>
                  <a:schemeClr val="accent1"/>
                </a:solidFill>
                <a:latin typeface="Arial"/>
                <a:ea typeface="Arial"/>
                <a:cs typeface="Arial"/>
                <a:sym typeface="Arial"/>
              </a:rPr>
              <a:t>Determine efficiency of data science algorithms to predict error occurrence for each </a:t>
            </a:r>
            <a:r>
              <a:rPr b="1" lang="pl-PL" sz="1600">
                <a:solidFill>
                  <a:schemeClr val="accent1"/>
                </a:solidFill>
              </a:rPr>
              <a:t>section and error scale </a:t>
            </a:r>
            <a:r>
              <a:rPr b="1" i="0" lang="pl-PL" sz="1600" u="none" cap="none" strike="noStrike">
                <a:solidFill>
                  <a:schemeClr val="accent1"/>
                </a:solidFill>
                <a:latin typeface="Arial"/>
                <a:ea typeface="Arial"/>
                <a:cs typeface="Arial"/>
                <a:sym typeface="Arial"/>
              </a:rPr>
              <a:t>in QC Checklist</a:t>
            </a:r>
            <a:endParaRPr b="1" i="0" sz="1600" u="none" cap="none" strike="noStrike">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
          <p:cNvSpPr txBox="1"/>
          <p:nvPr>
            <p:ph type="title"/>
          </p:nvPr>
        </p:nvSpPr>
        <p:spPr>
          <a:xfrm>
            <a:off x="442914" y="430515"/>
            <a:ext cx="11306175" cy="50292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pl-PL"/>
              <a:t>Data Preparation</a:t>
            </a:r>
            <a:endParaRPr/>
          </a:p>
        </p:txBody>
      </p:sp>
      <p:sp>
        <p:nvSpPr>
          <p:cNvPr id="427" name="Google Shape;427;p4"/>
          <p:cNvSpPr txBox="1"/>
          <p:nvPr>
            <p:ph idx="1" type="body"/>
          </p:nvPr>
        </p:nvSpPr>
        <p:spPr>
          <a:xfrm>
            <a:off x="442925" y="831170"/>
            <a:ext cx="11068800" cy="1485900"/>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600"/>
              </a:spcBef>
              <a:spcAft>
                <a:spcPts val="0"/>
              </a:spcAft>
              <a:buSzPts val="1600"/>
              <a:buNone/>
            </a:pPr>
            <a:r>
              <a:rPr lang="pl-PL" sz="1500"/>
              <a:t>We combined all three data sources into single table using Python. We dropped features with high number of empty observation and dropped cases for which we didn’t have majority of data points. In total we were working on 1871 cases</a:t>
            </a:r>
            <a:endParaRPr sz="1500"/>
          </a:p>
          <a:p>
            <a:pPr indent="0" lvl="0" marL="0" rtl="0" algn="just">
              <a:lnSpc>
                <a:spcPct val="100000"/>
              </a:lnSpc>
              <a:spcBef>
                <a:spcPts val="600"/>
              </a:spcBef>
              <a:spcAft>
                <a:spcPts val="0"/>
              </a:spcAft>
              <a:buSzPts val="1600"/>
              <a:buNone/>
            </a:pPr>
            <a:br>
              <a:rPr lang="pl-PL" sz="1500"/>
            </a:br>
            <a:r>
              <a:rPr lang="pl-PL" sz="1500"/>
              <a:t>Then we run feature selection on top of it in order to investigate what attributes have most impact on error occurrence. This task was repeated for each section included in QC Checklist (9 sections) and 3 error scales (critical/major/minor). In total whole process was repeated 12 times.</a:t>
            </a:r>
            <a:endParaRPr sz="1500"/>
          </a:p>
        </p:txBody>
      </p:sp>
      <p:sp>
        <p:nvSpPr>
          <p:cNvPr id="428" name="Google Shape;428;p4"/>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50"/>
              <a:buFont typeface="Arial"/>
              <a:buNone/>
            </a:pPr>
            <a:fld id="{00000000-1234-1234-1234-123412341234}" type="slidenum">
              <a:rPr lang="pl-PL"/>
              <a:t>‹#›</a:t>
            </a:fld>
            <a:endParaRPr/>
          </a:p>
        </p:txBody>
      </p:sp>
      <p:sp>
        <p:nvSpPr>
          <p:cNvPr id="429" name="Google Shape;429;p4"/>
          <p:cNvSpPr txBox="1"/>
          <p:nvPr/>
        </p:nvSpPr>
        <p:spPr>
          <a:xfrm>
            <a:off x="442914" y="2443376"/>
            <a:ext cx="4221900" cy="26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1600"/>
              <a:buFont typeface="Arial"/>
              <a:buNone/>
            </a:pPr>
            <a:r>
              <a:rPr b="1" i="0" lang="pl-PL" sz="1600" u="none" cap="none" strike="noStrike">
                <a:solidFill>
                  <a:schemeClr val="accent1"/>
                </a:solidFill>
                <a:latin typeface="Arial"/>
                <a:ea typeface="Arial"/>
                <a:cs typeface="Arial"/>
                <a:sym typeface="Arial"/>
              </a:rPr>
              <a:t>Feature selection: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600"/>
              <a:buFont typeface="Arial"/>
              <a:buNone/>
            </a:pPr>
            <a:r>
              <a:t/>
            </a:r>
            <a:endParaRPr b="1" i="0" sz="1600" u="none" cap="none" strike="noStrike">
              <a:solidFill>
                <a:schemeClr val="accent1"/>
              </a:solidFill>
              <a:latin typeface="Arial"/>
              <a:ea typeface="Arial"/>
              <a:cs typeface="Arial"/>
              <a:sym typeface="Arial"/>
            </a:endParaRPr>
          </a:p>
        </p:txBody>
      </p:sp>
      <p:pic>
        <p:nvPicPr>
          <p:cNvPr id="430" name="Google Shape;430;p4"/>
          <p:cNvPicPr preferRelativeResize="0"/>
          <p:nvPr/>
        </p:nvPicPr>
        <p:blipFill>
          <a:blip r:embed="rId3">
            <a:alphaModFix/>
          </a:blip>
          <a:stretch>
            <a:fillRect/>
          </a:stretch>
        </p:blipFill>
        <p:spPr>
          <a:xfrm>
            <a:off x="762000" y="2801918"/>
            <a:ext cx="10501225" cy="35379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
          <p:cNvSpPr txBox="1"/>
          <p:nvPr>
            <p:ph type="title"/>
          </p:nvPr>
        </p:nvSpPr>
        <p:spPr>
          <a:xfrm>
            <a:off x="442914" y="430515"/>
            <a:ext cx="11306175" cy="50292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pl-PL"/>
              <a:t>Data Preparation</a:t>
            </a:r>
            <a:endParaRPr/>
          </a:p>
        </p:txBody>
      </p:sp>
      <p:sp>
        <p:nvSpPr>
          <p:cNvPr id="437" name="Google Shape;437;p5"/>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50"/>
              <a:buFont typeface="Arial"/>
              <a:buNone/>
            </a:pPr>
            <a:fld id="{00000000-1234-1234-1234-123412341234}" type="slidenum">
              <a:rPr lang="pl-PL"/>
              <a:t>‹#›</a:t>
            </a:fld>
            <a:endParaRPr/>
          </a:p>
        </p:txBody>
      </p:sp>
      <p:sp>
        <p:nvSpPr>
          <p:cNvPr id="438" name="Google Shape;438;p5"/>
          <p:cNvSpPr txBox="1"/>
          <p:nvPr/>
        </p:nvSpPr>
        <p:spPr>
          <a:xfrm>
            <a:off x="442914" y="1007987"/>
            <a:ext cx="4221855" cy="2668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1600"/>
              <a:buFont typeface="Arial"/>
              <a:buNone/>
            </a:pPr>
            <a:r>
              <a:rPr b="1" i="0" lang="pl-PL" sz="1600" u="none" cap="none" strike="noStrike">
                <a:solidFill>
                  <a:schemeClr val="accent1"/>
                </a:solidFill>
                <a:latin typeface="Arial"/>
                <a:ea typeface="Arial"/>
                <a:cs typeface="Arial"/>
                <a:sym typeface="Arial"/>
              </a:rPr>
              <a:t>Data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600"/>
              <a:buFont typeface="Arial"/>
              <a:buNone/>
            </a:pPr>
            <a:r>
              <a:t/>
            </a:r>
            <a:endParaRPr b="1" i="0" sz="1600" u="none" cap="none" strike="noStrike">
              <a:solidFill>
                <a:schemeClr val="accent1"/>
              </a:solidFill>
              <a:latin typeface="Arial"/>
              <a:ea typeface="Arial"/>
              <a:cs typeface="Arial"/>
              <a:sym typeface="Arial"/>
            </a:endParaRPr>
          </a:p>
        </p:txBody>
      </p:sp>
      <p:pic>
        <p:nvPicPr>
          <p:cNvPr id="439" name="Google Shape;439;p5"/>
          <p:cNvPicPr preferRelativeResize="0"/>
          <p:nvPr/>
        </p:nvPicPr>
        <p:blipFill>
          <a:blip r:embed="rId3">
            <a:alphaModFix/>
          </a:blip>
          <a:stretch>
            <a:fillRect/>
          </a:stretch>
        </p:blipFill>
        <p:spPr>
          <a:xfrm>
            <a:off x="408779" y="1557425"/>
            <a:ext cx="11306151" cy="427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
          <p:cNvSpPr txBox="1"/>
          <p:nvPr>
            <p:ph type="title"/>
          </p:nvPr>
        </p:nvSpPr>
        <p:spPr>
          <a:xfrm>
            <a:off x="442914" y="430515"/>
            <a:ext cx="11306175" cy="50292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pl-PL"/>
              <a:t>Data Preparation</a:t>
            </a:r>
            <a:endParaRPr/>
          </a:p>
        </p:txBody>
      </p:sp>
      <p:sp>
        <p:nvSpPr>
          <p:cNvPr id="446" name="Google Shape;446;p6"/>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50"/>
              <a:buFont typeface="Arial"/>
              <a:buNone/>
            </a:pPr>
            <a:fld id="{00000000-1234-1234-1234-123412341234}" type="slidenum">
              <a:rPr lang="pl-PL"/>
              <a:t>‹#›</a:t>
            </a:fld>
            <a:endParaRPr/>
          </a:p>
        </p:txBody>
      </p:sp>
      <p:sp>
        <p:nvSpPr>
          <p:cNvPr id="447" name="Google Shape;447;p6"/>
          <p:cNvSpPr txBox="1"/>
          <p:nvPr/>
        </p:nvSpPr>
        <p:spPr>
          <a:xfrm>
            <a:off x="442914" y="1007987"/>
            <a:ext cx="4221855" cy="2668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1600"/>
              <a:buFont typeface="Arial"/>
              <a:buNone/>
            </a:pPr>
            <a:r>
              <a:rPr b="1" i="0" lang="pl-PL" sz="1600" u="none" cap="none" strike="noStrike">
                <a:solidFill>
                  <a:schemeClr val="accent1"/>
                </a:solidFill>
                <a:latin typeface="Arial"/>
                <a:ea typeface="Arial"/>
                <a:cs typeface="Arial"/>
                <a:sym typeface="Arial"/>
              </a:rPr>
              <a:t>Data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600"/>
              <a:buFont typeface="Arial"/>
              <a:buNone/>
            </a:pPr>
            <a:r>
              <a:t/>
            </a:r>
            <a:endParaRPr b="1" i="0" sz="1600" u="none" cap="none" strike="noStrike">
              <a:solidFill>
                <a:schemeClr val="accent1"/>
              </a:solidFill>
              <a:latin typeface="Arial"/>
              <a:ea typeface="Arial"/>
              <a:cs typeface="Arial"/>
              <a:sym typeface="Arial"/>
            </a:endParaRPr>
          </a:p>
        </p:txBody>
      </p:sp>
      <p:pic>
        <p:nvPicPr>
          <p:cNvPr id="448" name="Google Shape;448;p6"/>
          <p:cNvPicPr preferRelativeResize="0"/>
          <p:nvPr/>
        </p:nvPicPr>
        <p:blipFill>
          <a:blip r:embed="rId3">
            <a:alphaModFix/>
          </a:blip>
          <a:stretch>
            <a:fillRect/>
          </a:stretch>
        </p:blipFill>
        <p:spPr>
          <a:xfrm>
            <a:off x="533400" y="1351084"/>
            <a:ext cx="11138667" cy="49125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81"/>
          <p:cNvSpPr txBox="1"/>
          <p:nvPr>
            <p:ph type="title"/>
          </p:nvPr>
        </p:nvSpPr>
        <p:spPr>
          <a:xfrm>
            <a:off x="442914" y="430515"/>
            <a:ext cx="11306175" cy="50292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pl-PL"/>
              <a:t>Data Preparation</a:t>
            </a:r>
            <a:endParaRPr/>
          </a:p>
        </p:txBody>
      </p:sp>
      <p:sp>
        <p:nvSpPr>
          <p:cNvPr id="455" name="Google Shape;455;p81"/>
          <p:cNvSpPr txBox="1"/>
          <p:nvPr>
            <p:ph idx="1" type="body"/>
          </p:nvPr>
        </p:nvSpPr>
        <p:spPr>
          <a:xfrm>
            <a:off x="442913" y="785402"/>
            <a:ext cx="11068800" cy="354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lang="pl-PL"/>
              <a:t>Example of feature selection used for modelling category 1, 3, and 10. Features are sorted from most to least important.</a:t>
            </a:r>
            <a:endParaRPr/>
          </a:p>
        </p:txBody>
      </p:sp>
      <p:sp>
        <p:nvSpPr>
          <p:cNvPr id="456" name="Google Shape;456;p81"/>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50"/>
              <a:buFont typeface="Arial"/>
              <a:buNone/>
            </a:pPr>
            <a:fld id="{00000000-1234-1234-1234-123412341234}" type="slidenum">
              <a:rPr lang="pl-PL"/>
              <a:t>‹#›</a:t>
            </a:fld>
            <a:endParaRPr/>
          </a:p>
        </p:txBody>
      </p:sp>
      <p:sp>
        <p:nvSpPr>
          <p:cNvPr id="457" name="Google Shape;457;p81"/>
          <p:cNvSpPr txBox="1"/>
          <p:nvPr/>
        </p:nvSpPr>
        <p:spPr>
          <a:xfrm>
            <a:off x="8060333" y="1620863"/>
            <a:ext cx="4221900" cy="26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1"/>
              </a:buClr>
              <a:buSzPts val="1600"/>
              <a:buFont typeface="Arial"/>
              <a:buNone/>
            </a:pPr>
            <a:r>
              <a:rPr b="1" i="0" lang="pl-PL" sz="1600" u="none" cap="none" strike="noStrike">
                <a:solidFill>
                  <a:schemeClr val="accent1"/>
                </a:solidFill>
                <a:latin typeface="Arial"/>
                <a:ea typeface="Arial"/>
                <a:cs typeface="Arial"/>
                <a:sym typeface="Arial"/>
              </a:rPr>
              <a:t>Dictionary: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600"/>
              <a:buFont typeface="Arial"/>
              <a:buNone/>
            </a:pPr>
            <a:r>
              <a:t/>
            </a:r>
            <a:endParaRPr b="1" i="0" sz="1600" u="none" cap="none" strike="noStrike">
              <a:solidFill>
                <a:schemeClr val="accent1"/>
              </a:solidFill>
              <a:latin typeface="Arial"/>
              <a:ea typeface="Arial"/>
              <a:cs typeface="Arial"/>
              <a:sym typeface="Arial"/>
            </a:endParaRPr>
          </a:p>
        </p:txBody>
      </p:sp>
      <p:graphicFrame>
        <p:nvGraphicFramePr>
          <p:cNvPr id="458" name="Google Shape;458;p81"/>
          <p:cNvGraphicFramePr/>
          <p:nvPr/>
        </p:nvGraphicFramePr>
        <p:xfrm>
          <a:off x="8060333" y="2032998"/>
          <a:ext cx="3000000" cy="3000000"/>
        </p:xfrm>
        <a:graphic>
          <a:graphicData uri="http://schemas.openxmlformats.org/drawingml/2006/table">
            <a:tbl>
              <a:tblPr>
                <a:noFill/>
                <a:tableStyleId>{CD1E0F86-6D5D-4E29-8516-3C1EC0E7D139}</a:tableStyleId>
              </a:tblPr>
              <a:tblGrid>
                <a:gridCol w="1865575"/>
                <a:gridCol w="2182425"/>
              </a:tblGrid>
              <a:tr h="185825">
                <a:tc>
                  <a:txBody>
                    <a:bodyPr/>
                    <a:lstStyle/>
                    <a:p>
                      <a:pPr indent="0" lvl="0" marL="0" marR="0" rtl="0" algn="l">
                        <a:lnSpc>
                          <a:spcPct val="100000"/>
                        </a:lnSpc>
                        <a:spcBef>
                          <a:spcPts val="0"/>
                        </a:spcBef>
                        <a:spcAft>
                          <a:spcPts val="0"/>
                        </a:spcAft>
                        <a:buNone/>
                      </a:pPr>
                      <a:r>
                        <a:rPr lang="pl-PL" sz="1000" u="none" cap="none" strike="noStrike"/>
                        <a:t>Feature Name</a:t>
                      </a:r>
                      <a:endParaRPr b="1"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u="none" cap="none" strike="noStrike"/>
                        <a:t>Description</a:t>
                      </a:r>
                      <a:endParaRPr b="1" i="0" sz="1000" u="none" cap="none" strike="noStrike">
                        <a:solidFill>
                          <a:srgbClr val="000000"/>
                        </a:solidFill>
                        <a:latin typeface="Calibri"/>
                        <a:ea typeface="Calibri"/>
                        <a:cs typeface="Calibri"/>
                        <a:sym typeface="Calibri"/>
                      </a:endParaRPr>
                    </a:p>
                  </a:txBody>
                  <a:tcPr marT="8125" marB="0" marR="8125" marL="8125" anchor="b"/>
                </a:tc>
              </a:tr>
              <a:tr h="319600">
                <a:tc>
                  <a:txBody>
                    <a:bodyPr/>
                    <a:lstStyle/>
                    <a:p>
                      <a:pPr indent="0" lvl="0" marL="0" marR="0" rtl="0" algn="l">
                        <a:lnSpc>
                          <a:spcPct val="100000"/>
                        </a:lnSpc>
                        <a:spcBef>
                          <a:spcPts val="0"/>
                        </a:spcBef>
                        <a:spcAft>
                          <a:spcPts val="0"/>
                        </a:spcAft>
                        <a:buNone/>
                      </a:pPr>
                      <a:r>
                        <a:rPr lang="pl-PL" sz="1000"/>
                        <a:t>MLRORequest_FALSE</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Analyst did not place request to MLRO</a:t>
                      </a:r>
                      <a:endParaRPr b="0" i="0" sz="1000" u="none" cap="none" strike="noStrike">
                        <a:solidFill>
                          <a:srgbClr val="000000"/>
                        </a:solidFill>
                        <a:latin typeface="Calibri"/>
                        <a:ea typeface="Calibri"/>
                        <a:cs typeface="Calibri"/>
                        <a:sym typeface="Calibri"/>
                      </a:endParaRPr>
                    </a:p>
                  </a:txBody>
                  <a:tcPr marT="8125" marB="0" marR="8125" marL="8125" anchor="b"/>
                </a:tc>
              </a:tr>
              <a:tr h="475675">
                <a:tc>
                  <a:txBody>
                    <a:bodyPr/>
                    <a:lstStyle/>
                    <a:p>
                      <a:pPr indent="0" lvl="0" marL="0" marR="0" rtl="0" algn="l">
                        <a:lnSpc>
                          <a:spcPct val="100000"/>
                        </a:lnSpc>
                        <a:spcBef>
                          <a:spcPts val="0"/>
                        </a:spcBef>
                        <a:spcAft>
                          <a:spcPts val="0"/>
                        </a:spcAft>
                        <a:buNone/>
                      </a:pPr>
                      <a:r>
                        <a:rPr lang="pl-PL" sz="1000"/>
                        <a:t>TLAssignedName</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Team leader of analyst’s assigned to the case</a:t>
                      </a:r>
                      <a:endParaRPr b="0" i="0" sz="1000" u="none" cap="none" strike="noStrike">
                        <a:solidFill>
                          <a:srgbClr val="000000"/>
                        </a:solidFill>
                        <a:latin typeface="Calibri"/>
                        <a:ea typeface="Calibri"/>
                        <a:cs typeface="Calibri"/>
                        <a:sym typeface="Calibri"/>
                      </a:endParaRPr>
                    </a:p>
                  </a:txBody>
                  <a:tcPr marT="8125" marB="0" marR="8125" marL="8125" anchor="b"/>
                </a:tc>
              </a:tr>
              <a:tr h="319600">
                <a:tc>
                  <a:txBody>
                    <a:bodyPr/>
                    <a:lstStyle/>
                    <a:p>
                      <a:pPr indent="0" lvl="0" marL="0" marR="0" rtl="0" algn="l">
                        <a:lnSpc>
                          <a:spcPct val="100000"/>
                        </a:lnSpc>
                        <a:spcBef>
                          <a:spcPts val="0"/>
                        </a:spcBef>
                        <a:spcAft>
                          <a:spcPts val="0"/>
                        </a:spcAft>
                        <a:buNone/>
                      </a:pPr>
                      <a:r>
                        <a:rPr lang="pl-PL" sz="1000"/>
                        <a:t>OwnershipLayers</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Number of layers in ownership structure of the screened entity</a:t>
                      </a:r>
                      <a:endParaRPr b="0" i="0" sz="1000" u="none" cap="none" strike="noStrike">
                        <a:solidFill>
                          <a:srgbClr val="000000"/>
                        </a:solidFill>
                        <a:latin typeface="Calibri"/>
                        <a:ea typeface="Calibri"/>
                        <a:cs typeface="Calibri"/>
                        <a:sym typeface="Calibri"/>
                      </a:endParaRPr>
                    </a:p>
                  </a:txBody>
                  <a:tcPr marT="8125" marB="0" marR="8125" marL="8125" anchor="b"/>
                </a:tc>
              </a:tr>
              <a:tr h="319600">
                <a:tc>
                  <a:txBody>
                    <a:bodyPr/>
                    <a:lstStyle/>
                    <a:p>
                      <a:pPr indent="0" lvl="0" marL="0" marR="0" rtl="0" algn="l">
                        <a:lnSpc>
                          <a:spcPct val="100000"/>
                        </a:lnSpc>
                        <a:spcBef>
                          <a:spcPts val="0"/>
                        </a:spcBef>
                        <a:spcAft>
                          <a:spcPts val="0"/>
                        </a:spcAft>
                        <a:buNone/>
                      </a:pPr>
                      <a:r>
                        <a:rPr lang="pl-PL" sz="1000"/>
                        <a:t>PCRisk_factors_Major_last_5_checklists</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Number of major errors made by analysts in Risk factors section in last 5 checklists before case submission to QC</a:t>
                      </a:r>
                      <a:endParaRPr b="0" i="0" sz="1000" u="none" cap="none" strike="noStrike">
                        <a:solidFill>
                          <a:srgbClr val="000000"/>
                        </a:solidFill>
                        <a:latin typeface="Calibri"/>
                        <a:ea typeface="Calibri"/>
                        <a:cs typeface="Calibri"/>
                        <a:sym typeface="Calibri"/>
                      </a:endParaRPr>
                    </a:p>
                  </a:txBody>
                  <a:tcPr marT="8125" marB="0" marR="8125" marL="8125" anchor="b"/>
                </a:tc>
              </a:tr>
              <a:tr h="319600">
                <a:tc>
                  <a:txBody>
                    <a:bodyPr/>
                    <a:lstStyle/>
                    <a:p>
                      <a:pPr indent="0" lvl="0" marL="0" marR="0" rtl="0" algn="l">
                        <a:lnSpc>
                          <a:spcPct val="100000"/>
                        </a:lnSpc>
                        <a:spcBef>
                          <a:spcPts val="0"/>
                        </a:spcBef>
                        <a:spcAft>
                          <a:spcPts val="0"/>
                        </a:spcAft>
                        <a:buNone/>
                      </a:pPr>
                      <a:r>
                        <a:rPr lang="pl-PL" sz="1000"/>
                        <a:t>AnalystGroupCasePercProcessed</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Percentage of cases from the same group processed by the analyst</a:t>
                      </a:r>
                      <a:endParaRPr b="0" i="0" sz="1000" u="none" cap="none" strike="noStrike">
                        <a:solidFill>
                          <a:srgbClr val="000000"/>
                        </a:solidFill>
                        <a:latin typeface="Calibri"/>
                        <a:ea typeface="Calibri"/>
                        <a:cs typeface="Calibri"/>
                        <a:sym typeface="Calibri"/>
                      </a:endParaRPr>
                    </a:p>
                  </a:txBody>
                  <a:tcPr marT="8125" marB="0" marR="8125" marL="8125" anchor="b"/>
                </a:tc>
              </a:tr>
              <a:tr h="319600">
                <a:tc>
                  <a:txBody>
                    <a:bodyPr/>
                    <a:lstStyle/>
                    <a:p>
                      <a:pPr indent="0" lvl="0" marL="0" marR="0" rtl="0" algn="l">
                        <a:lnSpc>
                          <a:spcPct val="100000"/>
                        </a:lnSpc>
                        <a:spcBef>
                          <a:spcPts val="0"/>
                        </a:spcBef>
                        <a:spcAft>
                          <a:spcPts val="0"/>
                        </a:spcAft>
                        <a:buNone/>
                      </a:pPr>
                      <a:r>
                        <a:rPr lang="pl-PL" sz="1000"/>
                        <a:t>FirstGroupCase</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Binary flag that indicates whether the case was the first one from the group processed by analyst </a:t>
                      </a:r>
                      <a:endParaRPr b="0" i="0" sz="1000" u="none" cap="none" strike="noStrike">
                        <a:solidFill>
                          <a:srgbClr val="000000"/>
                        </a:solidFill>
                        <a:latin typeface="Calibri"/>
                        <a:ea typeface="Calibri"/>
                        <a:cs typeface="Calibri"/>
                        <a:sym typeface="Calibri"/>
                      </a:endParaRPr>
                    </a:p>
                  </a:txBody>
                  <a:tcPr marT="8125" marB="0" marR="8125" marL="8125" anchor="b"/>
                </a:tc>
              </a:tr>
              <a:tr h="319600">
                <a:tc>
                  <a:txBody>
                    <a:bodyPr/>
                    <a:lstStyle/>
                    <a:p>
                      <a:pPr indent="0" lvl="0" marL="0" marR="0" rtl="0" algn="l">
                        <a:lnSpc>
                          <a:spcPct val="100000"/>
                        </a:lnSpc>
                        <a:spcBef>
                          <a:spcPts val="0"/>
                        </a:spcBef>
                        <a:spcAft>
                          <a:spcPts val="0"/>
                        </a:spcAft>
                        <a:buNone/>
                      </a:pPr>
                      <a:r>
                        <a:rPr lang="pl-PL" sz="1000"/>
                        <a:t>ProjectExperience</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Number of days since date analyst join the project</a:t>
                      </a:r>
                      <a:endParaRPr b="0" i="0" sz="1000" u="none" cap="none" strike="noStrike">
                        <a:solidFill>
                          <a:srgbClr val="000000"/>
                        </a:solidFill>
                        <a:latin typeface="Calibri"/>
                        <a:ea typeface="Calibri"/>
                        <a:cs typeface="Calibri"/>
                        <a:sym typeface="Calibri"/>
                      </a:endParaRPr>
                    </a:p>
                  </a:txBody>
                  <a:tcPr marT="8125" marB="0" marR="8125" marL="8125" anchor="b"/>
                </a:tc>
              </a:tr>
              <a:tr h="319600">
                <a:tc>
                  <a:txBody>
                    <a:bodyPr/>
                    <a:lstStyle/>
                    <a:p>
                      <a:pPr indent="0" lvl="0" marL="0" marR="0" rtl="0" algn="l">
                        <a:lnSpc>
                          <a:spcPct val="100000"/>
                        </a:lnSpc>
                        <a:spcBef>
                          <a:spcPts val="0"/>
                        </a:spcBef>
                        <a:spcAft>
                          <a:spcPts val="0"/>
                        </a:spcAft>
                        <a:buNone/>
                      </a:pPr>
                      <a:r>
                        <a:rPr lang="pl-PL" sz="1000"/>
                        <a:t>GroupCases</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Number of cases from the same group</a:t>
                      </a:r>
                      <a:endParaRPr b="0" i="0" sz="1000" u="none" cap="none" strike="noStrike">
                        <a:solidFill>
                          <a:srgbClr val="000000"/>
                        </a:solidFill>
                        <a:latin typeface="Calibri"/>
                        <a:ea typeface="Calibri"/>
                        <a:cs typeface="Calibri"/>
                        <a:sym typeface="Calibri"/>
                      </a:endParaRPr>
                    </a:p>
                  </a:txBody>
                  <a:tcPr marT="8125" marB="0" marR="8125" marL="8125" anchor="b"/>
                </a:tc>
              </a:tr>
              <a:tr h="319600">
                <a:tc>
                  <a:txBody>
                    <a:bodyPr/>
                    <a:lstStyle/>
                    <a:p>
                      <a:pPr indent="0" lvl="0" marL="0" marR="0" rtl="0" algn="l">
                        <a:lnSpc>
                          <a:spcPct val="100000"/>
                        </a:lnSpc>
                        <a:spcBef>
                          <a:spcPts val="0"/>
                        </a:spcBef>
                        <a:spcAft>
                          <a:spcPts val="0"/>
                        </a:spcAft>
                        <a:buNone/>
                      </a:pPr>
                      <a:r>
                        <a:rPr lang="pl-PL" sz="1000"/>
                        <a:t>Cases_last_30_days_of_PC</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Number of cases processed by the analyst during last 30 days (PC stage)</a:t>
                      </a:r>
                      <a:endParaRPr b="0" i="0" sz="1000" u="none" cap="none" strike="noStrike">
                        <a:solidFill>
                          <a:srgbClr val="000000"/>
                        </a:solidFill>
                        <a:latin typeface="Calibri"/>
                        <a:ea typeface="Calibri"/>
                        <a:cs typeface="Calibri"/>
                        <a:sym typeface="Calibri"/>
                      </a:endParaRPr>
                    </a:p>
                  </a:txBody>
                  <a:tcPr marT="8125" marB="0" marR="8125" marL="8125" anchor="b"/>
                </a:tc>
              </a:tr>
              <a:tr h="185825">
                <a:tc>
                  <a:txBody>
                    <a:bodyPr/>
                    <a:lstStyle/>
                    <a:p>
                      <a:pPr indent="0" lvl="0" marL="0" marR="0" rtl="0" algn="l">
                        <a:lnSpc>
                          <a:spcPct val="100000"/>
                        </a:lnSpc>
                        <a:spcBef>
                          <a:spcPts val="0"/>
                        </a:spcBef>
                        <a:spcAft>
                          <a:spcPts val="0"/>
                        </a:spcAft>
                        <a:buNone/>
                      </a:pPr>
                      <a:r>
                        <a:rPr lang="pl-PL" sz="1000"/>
                        <a:t>ScreenedParties</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rtl="0" algn="l">
                        <a:spcBef>
                          <a:spcPts val="0"/>
                        </a:spcBef>
                        <a:spcAft>
                          <a:spcPts val="0"/>
                        </a:spcAft>
                        <a:buClr>
                          <a:schemeClr val="dk1"/>
                        </a:buClr>
                        <a:buFont typeface="Arial"/>
                        <a:buNone/>
                      </a:pPr>
                      <a:r>
                        <a:rPr lang="pl-PL" sz="1000">
                          <a:solidFill>
                            <a:schemeClr val="dk1"/>
                          </a:solidFill>
                        </a:rPr>
                        <a:t>Number of screened entities during analysis</a:t>
                      </a:r>
                      <a:endParaRPr b="0" i="0" sz="1000" u="none" cap="none" strike="noStrike">
                        <a:solidFill>
                          <a:srgbClr val="000000"/>
                        </a:solidFill>
                        <a:latin typeface="Calibri"/>
                        <a:ea typeface="Calibri"/>
                        <a:cs typeface="Calibri"/>
                        <a:sym typeface="Calibri"/>
                      </a:endParaRPr>
                    </a:p>
                  </a:txBody>
                  <a:tcPr marT="8125" marB="0" marR="8125" marL="8125" anchor="b"/>
                </a:tc>
              </a:tr>
              <a:tr h="319600">
                <a:tc>
                  <a:txBody>
                    <a:bodyPr/>
                    <a:lstStyle/>
                    <a:p>
                      <a:pPr indent="0" lvl="0" marL="0" marR="0" rtl="0" algn="l">
                        <a:lnSpc>
                          <a:spcPct val="100000"/>
                        </a:lnSpc>
                        <a:spcBef>
                          <a:spcPts val="0"/>
                        </a:spcBef>
                        <a:spcAft>
                          <a:spcPts val="0"/>
                        </a:spcAft>
                        <a:buNone/>
                      </a:pPr>
                      <a:r>
                        <a:rPr lang="pl-PL" sz="1000"/>
                        <a:t>CRS_FALSE</a:t>
                      </a:r>
                      <a:endParaRPr b="0" i="0" sz="1000" u="none" cap="none" strike="noStrike">
                        <a:solidFill>
                          <a:srgbClr val="000000"/>
                        </a:solidFill>
                        <a:latin typeface="Calibri"/>
                        <a:ea typeface="Calibri"/>
                        <a:cs typeface="Calibri"/>
                        <a:sym typeface="Calibri"/>
                      </a:endParaRPr>
                    </a:p>
                  </a:txBody>
                  <a:tcPr marT="8125" marB="0" marR="8125" marL="8125" anchor="b"/>
                </a:tc>
                <a:tc>
                  <a:txBody>
                    <a:bodyPr/>
                    <a:lstStyle/>
                    <a:p>
                      <a:pPr indent="0" lvl="0" marL="0" marR="0" rtl="0" algn="l">
                        <a:lnSpc>
                          <a:spcPct val="100000"/>
                        </a:lnSpc>
                        <a:spcBef>
                          <a:spcPts val="0"/>
                        </a:spcBef>
                        <a:spcAft>
                          <a:spcPts val="0"/>
                        </a:spcAft>
                        <a:buNone/>
                      </a:pPr>
                      <a:r>
                        <a:rPr lang="pl-PL" sz="1000"/>
                        <a:t>CRS marked as false</a:t>
                      </a:r>
                      <a:endParaRPr b="0" i="0" sz="1000" u="none" cap="none" strike="noStrike">
                        <a:solidFill>
                          <a:srgbClr val="000000"/>
                        </a:solidFill>
                        <a:latin typeface="Calibri"/>
                        <a:ea typeface="Calibri"/>
                        <a:cs typeface="Calibri"/>
                        <a:sym typeface="Calibri"/>
                      </a:endParaRPr>
                    </a:p>
                  </a:txBody>
                  <a:tcPr marT="8125" marB="0" marR="8125" marL="8125" anchor="b"/>
                </a:tc>
              </a:tr>
            </a:tbl>
          </a:graphicData>
        </a:graphic>
      </p:graphicFrame>
      <p:pic>
        <p:nvPicPr>
          <p:cNvPr id="459" name="Google Shape;459;p81"/>
          <p:cNvPicPr preferRelativeResize="0"/>
          <p:nvPr/>
        </p:nvPicPr>
        <p:blipFill>
          <a:blip r:embed="rId3">
            <a:alphaModFix/>
          </a:blip>
          <a:stretch>
            <a:fillRect/>
          </a:stretch>
        </p:blipFill>
        <p:spPr>
          <a:xfrm>
            <a:off x="152400" y="1292402"/>
            <a:ext cx="7688129" cy="5413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3" name="Shape 463"/>
        <p:cNvGrpSpPr/>
        <p:nvPr/>
      </p:nvGrpSpPr>
      <p:grpSpPr>
        <a:xfrm>
          <a:off x="0" y="0"/>
          <a:ext cx="0" cy="0"/>
          <a:chOff x="0" y="0"/>
          <a:chExt cx="0" cy="0"/>
        </a:xfrm>
      </p:grpSpPr>
      <p:sp>
        <p:nvSpPr>
          <p:cNvPr id="464" name="Google Shape;464;p8"/>
          <p:cNvSpPr txBox="1"/>
          <p:nvPr>
            <p:ph type="title"/>
          </p:nvPr>
        </p:nvSpPr>
        <p:spPr>
          <a:xfrm>
            <a:off x="442913" y="432001"/>
            <a:ext cx="11306175" cy="468387"/>
          </a:xfrm>
          <a:prstGeom prst="rect">
            <a:avLst/>
          </a:prstGeom>
          <a:noFill/>
          <a:ln>
            <a:noFill/>
          </a:ln>
        </p:spPr>
        <p:txBody>
          <a:bodyPr anchorCtr="0" anchor="t" bIns="0" lIns="0" spcFirstLastPara="1" rIns="0" wrap="square" tIns="0">
            <a:normAutofit/>
          </a:bodyPr>
          <a:lstStyle/>
          <a:p>
            <a:pPr indent="0" lvl="0" marL="0" rtl="0" algn="just">
              <a:lnSpc>
                <a:spcPct val="85000"/>
              </a:lnSpc>
              <a:spcBef>
                <a:spcPts val="0"/>
              </a:spcBef>
              <a:spcAft>
                <a:spcPts val="0"/>
              </a:spcAft>
              <a:buClr>
                <a:schemeClr val="dk1"/>
              </a:buClr>
              <a:buSzPts val="3200"/>
              <a:buFont typeface="Georgia"/>
              <a:buNone/>
            </a:pPr>
            <a:r>
              <a:rPr lang="pl-PL">
                <a:solidFill>
                  <a:schemeClr val="dk1"/>
                </a:solidFill>
              </a:rPr>
              <a:t>Modelling</a:t>
            </a:r>
            <a:endParaRPr/>
          </a:p>
        </p:txBody>
      </p:sp>
      <p:sp>
        <p:nvSpPr>
          <p:cNvPr id="465" name="Google Shape;465;p8"/>
          <p:cNvSpPr/>
          <p:nvPr/>
        </p:nvSpPr>
        <p:spPr>
          <a:xfrm>
            <a:off x="7817267" y="1349873"/>
            <a:ext cx="157205" cy="158425"/>
          </a:xfrm>
          <a:custGeom>
            <a:rect b="b" l="l" r="r" t="t"/>
            <a:pathLst>
              <a:path extrusionOk="0" h="16364" w="15756">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539"/>
              <a:buFont typeface="Arial"/>
              <a:buNone/>
            </a:pPr>
            <a:r>
              <a:t/>
            </a:r>
            <a:endParaRPr b="0" i="0" sz="1539" u="none" cap="none" strike="noStrike">
              <a:solidFill>
                <a:schemeClr val="dk1"/>
              </a:solidFill>
              <a:latin typeface="Arial"/>
              <a:ea typeface="Arial"/>
              <a:cs typeface="Arial"/>
              <a:sym typeface="Arial"/>
            </a:endParaRPr>
          </a:p>
        </p:txBody>
      </p:sp>
      <p:sp>
        <p:nvSpPr>
          <p:cNvPr id="466" name="Google Shape;466;p8"/>
          <p:cNvSpPr txBox="1"/>
          <p:nvPr/>
        </p:nvSpPr>
        <p:spPr>
          <a:xfrm>
            <a:off x="565404" y="2111492"/>
            <a:ext cx="5184765" cy="439200"/>
          </a:xfrm>
          <a:prstGeom prst="rect">
            <a:avLst/>
          </a:prstGeom>
          <a:solidFill>
            <a:schemeClr val="accent5"/>
          </a:solidFill>
          <a:ln>
            <a:noFill/>
          </a:ln>
        </p:spPr>
        <p:txBody>
          <a:bodyPr anchorCtr="0" anchor="ctr" bIns="30775" lIns="246250" spcFirstLastPara="1" rIns="61550" wrap="square" tIns="30775">
            <a:noAutofit/>
          </a:bodyPr>
          <a:lstStyle/>
          <a:p>
            <a:pPr indent="0" lvl="1" marL="0" marR="0" rtl="0" algn="just">
              <a:lnSpc>
                <a:spcPct val="100000"/>
              </a:lnSpc>
              <a:spcBef>
                <a:spcPts val="0"/>
              </a:spcBef>
              <a:spcAft>
                <a:spcPts val="0"/>
              </a:spcAft>
              <a:buClr>
                <a:srgbClr val="000000"/>
              </a:buClr>
              <a:buSzPts val="1100"/>
              <a:buFont typeface="Arial"/>
              <a:buNone/>
            </a:pPr>
            <a:r>
              <a:rPr b="1" i="0" lang="pl-PL" sz="1100" u="none" cap="none" strike="noStrike">
                <a:solidFill>
                  <a:schemeClr val="lt1"/>
                </a:solidFill>
                <a:latin typeface="Arial"/>
                <a:ea typeface="Arial"/>
                <a:cs typeface="Arial"/>
                <a:sym typeface="Arial"/>
              </a:rPr>
              <a:t>Train data 80%</a:t>
            </a:r>
            <a:endParaRPr b="0" i="0" sz="1400" u="none" cap="none" strike="noStrike">
              <a:solidFill>
                <a:srgbClr val="000000"/>
              </a:solidFill>
              <a:latin typeface="Arial"/>
              <a:ea typeface="Arial"/>
              <a:cs typeface="Arial"/>
              <a:sym typeface="Arial"/>
            </a:endParaRPr>
          </a:p>
        </p:txBody>
      </p:sp>
      <p:sp>
        <p:nvSpPr>
          <p:cNvPr id="467" name="Google Shape;467;p8"/>
          <p:cNvSpPr txBox="1"/>
          <p:nvPr/>
        </p:nvSpPr>
        <p:spPr>
          <a:xfrm>
            <a:off x="565405" y="2534623"/>
            <a:ext cx="1333733" cy="439200"/>
          </a:xfrm>
          <a:prstGeom prst="rect">
            <a:avLst/>
          </a:prstGeom>
          <a:solidFill>
            <a:schemeClr val="accent4"/>
          </a:solidFill>
          <a:ln>
            <a:noFill/>
          </a:ln>
        </p:spPr>
        <p:txBody>
          <a:bodyPr anchorCtr="0" anchor="ctr" bIns="30775" lIns="246250" spcFirstLastPara="1" rIns="61550" wrap="square" tIns="30775">
            <a:noAutofit/>
          </a:bodyPr>
          <a:lstStyle/>
          <a:p>
            <a:pPr indent="0" lvl="1" marL="0" marR="0" rtl="0" algn="just">
              <a:lnSpc>
                <a:spcPct val="100000"/>
              </a:lnSpc>
              <a:spcBef>
                <a:spcPts val="0"/>
              </a:spcBef>
              <a:spcAft>
                <a:spcPts val="0"/>
              </a:spcAft>
              <a:buClr>
                <a:srgbClr val="000000"/>
              </a:buClr>
              <a:buSzPts val="1100"/>
              <a:buFont typeface="Arial"/>
              <a:buNone/>
            </a:pPr>
            <a:r>
              <a:rPr b="1" i="0" lang="pl-PL" sz="1100" u="none" cap="none" strike="noStrike">
                <a:solidFill>
                  <a:schemeClr val="lt1"/>
                </a:solidFill>
                <a:latin typeface="Arial"/>
                <a:ea typeface="Arial"/>
                <a:cs typeface="Arial"/>
                <a:sym typeface="Arial"/>
              </a:rPr>
              <a:t>Test data (20%)</a:t>
            </a:r>
            <a:endParaRPr b="0" i="0" sz="1400" u="none" cap="none" strike="noStrike">
              <a:solidFill>
                <a:srgbClr val="000000"/>
              </a:solidFill>
              <a:latin typeface="Arial"/>
              <a:ea typeface="Arial"/>
              <a:cs typeface="Arial"/>
              <a:sym typeface="Arial"/>
            </a:endParaRPr>
          </a:p>
        </p:txBody>
      </p:sp>
      <p:sp>
        <p:nvSpPr>
          <p:cNvPr id="468" name="Google Shape;468;p8"/>
          <p:cNvSpPr/>
          <p:nvPr/>
        </p:nvSpPr>
        <p:spPr>
          <a:xfrm>
            <a:off x="7817267" y="1957783"/>
            <a:ext cx="157205" cy="158425"/>
          </a:xfrm>
          <a:custGeom>
            <a:rect b="b" l="l" r="r" t="t"/>
            <a:pathLst>
              <a:path extrusionOk="0" h="16364" w="15756">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539"/>
              <a:buFont typeface="Arial"/>
              <a:buNone/>
            </a:pPr>
            <a:r>
              <a:t/>
            </a:r>
            <a:endParaRPr b="0" i="0" sz="1539" u="none" cap="none" strike="noStrike">
              <a:solidFill>
                <a:schemeClr val="dk1"/>
              </a:solidFill>
              <a:latin typeface="Arial"/>
              <a:ea typeface="Arial"/>
              <a:cs typeface="Arial"/>
              <a:sym typeface="Arial"/>
            </a:endParaRPr>
          </a:p>
        </p:txBody>
      </p:sp>
      <p:sp>
        <p:nvSpPr>
          <p:cNvPr id="469" name="Google Shape;469;p8"/>
          <p:cNvSpPr/>
          <p:nvPr/>
        </p:nvSpPr>
        <p:spPr>
          <a:xfrm>
            <a:off x="7808346" y="2587998"/>
            <a:ext cx="157205" cy="158425"/>
          </a:xfrm>
          <a:custGeom>
            <a:rect b="b" l="l" r="r" t="t"/>
            <a:pathLst>
              <a:path extrusionOk="0" h="16364" w="15756">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539"/>
              <a:buFont typeface="Arial"/>
              <a:buNone/>
            </a:pPr>
            <a:r>
              <a:t/>
            </a:r>
            <a:endParaRPr b="0" i="0" sz="1539" u="none" cap="none" strike="noStrike">
              <a:solidFill>
                <a:schemeClr val="dk1"/>
              </a:solidFill>
              <a:latin typeface="Arial"/>
              <a:ea typeface="Arial"/>
              <a:cs typeface="Arial"/>
              <a:sym typeface="Arial"/>
            </a:endParaRPr>
          </a:p>
        </p:txBody>
      </p:sp>
      <p:sp>
        <p:nvSpPr>
          <p:cNvPr id="470" name="Google Shape;470;p8"/>
          <p:cNvSpPr/>
          <p:nvPr/>
        </p:nvSpPr>
        <p:spPr>
          <a:xfrm>
            <a:off x="7790504" y="3202449"/>
            <a:ext cx="157205" cy="158425"/>
          </a:xfrm>
          <a:custGeom>
            <a:rect b="b" l="l" r="r" t="t"/>
            <a:pathLst>
              <a:path extrusionOk="0" h="16364" w="15756">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539"/>
              <a:buFont typeface="Arial"/>
              <a:buNone/>
            </a:pPr>
            <a:r>
              <a:t/>
            </a:r>
            <a:endParaRPr b="0" i="0" sz="1539" u="none" cap="none" strike="noStrike">
              <a:solidFill>
                <a:schemeClr val="dk1"/>
              </a:solidFill>
              <a:latin typeface="Arial"/>
              <a:ea typeface="Arial"/>
              <a:cs typeface="Arial"/>
              <a:sym typeface="Arial"/>
            </a:endParaRPr>
          </a:p>
        </p:txBody>
      </p:sp>
      <p:sp>
        <p:nvSpPr>
          <p:cNvPr id="471" name="Google Shape;471;p8"/>
          <p:cNvSpPr/>
          <p:nvPr/>
        </p:nvSpPr>
        <p:spPr>
          <a:xfrm>
            <a:off x="9446532" y="1355674"/>
            <a:ext cx="157205" cy="158425"/>
          </a:xfrm>
          <a:custGeom>
            <a:rect b="b" l="l" r="r" t="t"/>
            <a:pathLst>
              <a:path extrusionOk="0" h="16364" w="15756">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539"/>
              <a:buFont typeface="Arial"/>
              <a:buNone/>
            </a:pPr>
            <a:r>
              <a:t/>
            </a:r>
            <a:endParaRPr b="0" i="0" sz="1539" u="none" cap="none" strike="noStrike">
              <a:solidFill>
                <a:schemeClr val="dk1"/>
              </a:solidFill>
              <a:latin typeface="Arial"/>
              <a:ea typeface="Arial"/>
              <a:cs typeface="Arial"/>
              <a:sym typeface="Arial"/>
            </a:endParaRPr>
          </a:p>
        </p:txBody>
      </p:sp>
      <p:sp>
        <p:nvSpPr>
          <p:cNvPr id="472" name="Google Shape;472;p8"/>
          <p:cNvSpPr/>
          <p:nvPr/>
        </p:nvSpPr>
        <p:spPr>
          <a:xfrm>
            <a:off x="9441727" y="1954756"/>
            <a:ext cx="157205" cy="158425"/>
          </a:xfrm>
          <a:custGeom>
            <a:rect b="b" l="l" r="r" t="t"/>
            <a:pathLst>
              <a:path extrusionOk="0" h="16364" w="15756">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539"/>
              <a:buFont typeface="Arial"/>
              <a:buNone/>
            </a:pPr>
            <a:r>
              <a:t/>
            </a:r>
            <a:endParaRPr b="0" i="0" sz="1539" u="none" cap="none" strike="noStrike">
              <a:solidFill>
                <a:schemeClr val="dk1"/>
              </a:solidFill>
              <a:latin typeface="Arial"/>
              <a:ea typeface="Arial"/>
              <a:cs typeface="Arial"/>
              <a:sym typeface="Arial"/>
            </a:endParaRPr>
          </a:p>
        </p:txBody>
      </p:sp>
      <p:sp>
        <p:nvSpPr>
          <p:cNvPr id="473" name="Google Shape;473;p8"/>
          <p:cNvSpPr/>
          <p:nvPr/>
        </p:nvSpPr>
        <p:spPr>
          <a:xfrm>
            <a:off x="9446532" y="2584313"/>
            <a:ext cx="157205" cy="158425"/>
          </a:xfrm>
          <a:custGeom>
            <a:rect b="b" l="l" r="r" t="t"/>
            <a:pathLst>
              <a:path extrusionOk="0" h="16364" w="15756">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539"/>
              <a:buFont typeface="Arial"/>
              <a:buNone/>
            </a:pPr>
            <a:r>
              <a:t/>
            </a:r>
            <a:endParaRPr b="0" i="0" sz="1539" u="none" cap="none" strike="noStrike">
              <a:solidFill>
                <a:schemeClr val="dk1"/>
              </a:solidFill>
              <a:latin typeface="Arial"/>
              <a:ea typeface="Arial"/>
              <a:cs typeface="Arial"/>
              <a:sym typeface="Arial"/>
            </a:endParaRPr>
          </a:p>
        </p:txBody>
      </p:sp>
      <p:sp>
        <p:nvSpPr>
          <p:cNvPr id="474" name="Google Shape;474;p8"/>
          <p:cNvSpPr/>
          <p:nvPr/>
        </p:nvSpPr>
        <p:spPr>
          <a:xfrm>
            <a:off x="9446532" y="3195773"/>
            <a:ext cx="157205" cy="158425"/>
          </a:xfrm>
          <a:custGeom>
            <a:rect b="b" l="l" r="r" t="t"/>
            <a:pathLst>
              <a:path extrusionOk="0" h="16364" w="15756">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539"/>
              <a:buFont typeface="Arial"/>
              <a:buNone/>
            </a:pPr>
            <a:r>
              <a:t/>
            </a:r>
            <a:endParaRPr b="0" i="0" sz="1539" u="none" cap="none" strike="noStrike">
              <a:solidFill>
                <a:schemeClr val="dk1"/>
              </a:solidFill>
              <a:latin typeface="Arial"/>
              <a:ea typeface="Arial"/>
              <a:cs typeface="Arial"/>
              <a:sym typeface="Arial"/>
            </a:endParaRPr>
          </a:p>
        </p:txBody>
      </p:sp>
      <p:sp>
        <p:nvSpPr>
          <p:cNvPr id="475" name="Google Shape;475;p8"/>
          <p:cNvSpPr/>
          <p:nvPr/>
        </p:nvSpPr>
        <p:spPr>
          <a:xfrm>
            <a:off x="9446532" y="3802107"/>
            <a:ext cx="157205" cy="158425"/>
          </a:xfrm>
          <a:custGeom>
            <a:rect b="b" l="l" r="r" t="t"/>
            <a:pathLst>
              <a:path extrusionOk="0" h="16364" w="15756">
                <a:moveTo>
                  <a:pt x="15756" y="439"/>
                </a:moveTo>
                <a:lnTo>
                  <a:pt x="15557" y="659"/>
                </a:lnTo>
                <a:lnTo>
                  <a:pt x="15359" y="881"/>
                </a:lnTo>
                <a:lnTo>
                  <a:pt x="15163" y="1101"/>
                </a:lnTo>
                <a:lnTo>
                  <a:pt x="14967" y="1322"/>
                </a:lnTo>
                <a:lnTo>
                  <a:pt x="14772" y="1543"/>
                </a:lnTo>
                <a:lnTo>
                  <a:pt x="14579" y="1764"/>
                </a:lnTo>
                <a:lnTo>
                  <a:pt x="14387" y="1985"/>
                </a:lnTo>
                <a:lnTo>
                  <a:pt x="14196" y="2207"/>
                </a:lnTo>
                <a:lnTo>
                  <a:pt x="14005" y="2427"/>
                </a:lnTo>
                <a:lnTo>
                  <a:pt x="13816" y="2649"/>
                </a:lnTo>
                <a:lnTo>
                  <a:pt x="13627" y="2870"/>
                </a:lnTo>
                <a:lnTo>
                  <a:pt x="13440" y="3091"/>
                </a:lnTo>
                <a:lnTo>
                  <a:pt x="13253" y="3313"/>
                </a:lnTo>
                <a:lnTo>
                  <a:pt x="13069" y="3535"/>
                </a:lnTo>
                <a:lnTo>
                  <a:pt x="12885" y="3756"/>
                </a:lnTo>
                <a:lnTo>
                  <a:pt x="12701" y="3978"/>
                </a:lnTo>
                <a:lnTo>
                  <a:pt x="12519" y="4199"/>
                </a:lnTo>
                <a:lnTo>
                  <a:pt x="12338" y="4421"/>
                </a:lnTo>
                <a:lnTo>
                  <a:pt x="12158" y="4643"/>
                </a:lnTo>
                <a:lnTo>
                  <a:pt x="11979" y="4865"/>
                </a:lnTo>
                <a:lnTo>
                  <a:pt x="11801" y="5088"/>
                </a:lnTo>
                <a:lnTo>
                  <a:pt x="11624" y="5309"/>
                </a:lnTo>
                <a:lnTo>
                  <a:pt x="11448" y="5531"/>
                </a:lnTo>
                <a:lnTo>
                  <a:pt x="11273" y="5754"/>
                </a:lnTo>
                <a:lnTo>
                  <a:pt x="11099" y="5976"/>
                </a:lnTo>
                <a:lnTo>
                  <a:pt x="10927" y="6198"/>
                </a:lnTo>
                <a:lnTo>
                  <a:pt x="10754" y="6422"/>
                </a:lnTo>
                <a:lnTo>
                  <a:pt x="10583" y="6644"/>
                </a:lnTo>
                <a:lnTo>
                  <a:pt x="10413" y="6867"/>
                </a:lnTo>
                <a:lnTo>
                  <a:pt x="10244" y="7090"/>
                </a:lnTo>
                <a:lnTo>
                  <a:pt x="10076" y="7312"/>
                </a:lnTo>
                <a:lnTo>
                  <a:pt x="9911" y="7536"/>
                </a:lnTo>
                <a:lnTo>
                  <a:pt x="9745" y="7758"/>
                </a:lnTo>
                <a:lnTo>
                  <a:pt x="9580" y="7981"/>
                </a:lnTo>
                <a:lnTo>
                  <a:pt x="9417" y="8202"/>
                </a:lnTo>
                <a:lnTo>
                  <a:pt x="9255" y="8423"/>
                </a:lnTo>
                <a:lnTo>
                  <a:pt x="9095" y="8644"/>
                </a:lnTo>
                <a:lnTo>
                  <a:pt x="8936" y="8864"/>
                </a:lnTo>
                <a:lnTo>
                  <a:pt x="8779" y="9084"/>
                </a:lnTo>
                <a:lnTo>
                  <a:pt x="8623" y="9304"/>
                </a:lnTo>
                <a:lnTo>
                  <a:pt x="8468" y="9522"/>
                </a:lnTo>
                <a:lnTo>
                  <a:pt x="8316" y="9740"/>
                </a:lnTo>
                <a:lnTo>
                  <a:pt x="8164" y="9959"/>
                </a:lnTo>
                <a:lnTo>
                  <a:pt x="8015" y="10176"/>
                </a:lnTo>
                <a:lnTo>
                  <a:pt x="7865" y="10393"/>
                </a:lnTo>
                <a:lnTo>
                  <a:pt x="7719" y="10609"/>
                </a:lnTo>
                <a:lnTo>
                  <a:pt x="7572" y="10826"/>
                </a:lnTo>
                <a:lnTo>
                  <a:pt x="7428" y="11041"/>
                </a:lnTo>
                <a:lnTo>
                  <a:pt x="7285" y="11256"/>
                </a:lnTo>
                <a:lnTo>
                  <a:pt x="7144" y="11471"/>
                </a:lnTo>
                <a:lnTo>
                  <a:pt x="7004" y="11685"/>
                </a:lnTo>
                <a:lnTo>
                  <a:pt x="6865" y="11898"/>
                </a:lnTo>
                <a:lnTo>
                  <a:pt x="6727" y="12113"/>
                </a:lnTo>
                <a:lnTo>
                  <a:pt x="6592" y="12325"/>
                </a:lnTo>
                <a:lnTo>
                  <a:pt x="6458" y="12538"/>
                </a:lnTo>
                <a:lnTo>
                  <a:pt x="6325" y="12749"/>
                </a:lnTo>
                <a:lnTo>
                  <a:pt x="6193" y="12961"/>
                </a:lnTo>
                <a:lnTo>
                  <a:pt x="6063" y="13172"/>
                </a:lnTo>
                <a:lnTo>
                  <a:pt x="5935" y="13382"/>
                </a:lnTo>
                <a:lnTo>
                  <a:pt x="5808" y="13593"/>
                </a:lnTo>
                <a:lnTo>
                  <a:pt x="5682" y="13803"/>
                </a:lnTo>
                <a:lnTo>
                  <a:pt x="5558" y="14012"/>
                </a:lnTo>
                <a:lnTo>
                  <a:pt x="5435" y="14221"/>
                </a:lnTo>
                <a:lnTo>
                  <a:pt x="5313" y="14429"/>
                </a:lnTo>
                <a:lnTo>
                  <a:pt x="5272" y="14500"/>
                </a:lnTo>
                <a:lnTo>
                  <a:pt x="5229" y="14578"/>
                </a:lnTo>
                <a:lnTo>
                  <a:pt x="5184" y="14660"/>
                </a:lnTo>
                <a:lnTo>
                  <a:pt x="5136" y="14746"/>
                </a:lnTo>
                <a:lnTo>
                  <a:pt x="5087" y="14839"/>
                </a:lnTo>
                <a:lnTo>
                  <a:pt x="5034" y="14935"/>
                </a:lnTo>
                <a:lnTo>
                  <a:pt x="4981" y="15037"/>
                </a:lnTo>
                <a:lnTo>
                  <a:pt x="4926" y="15144"/>
                </a:lnTo>
                <a:lnTo>
                  <a:pt x="4884" y="15219"/>
                </a:lnTo>
                <a:lnTo>
                  <a:pt x="4840" y="15292"/>
                </a:lnTo>
                <a:lnTo>
                  <a:pt x="4795" y="15362"/>
                </a:lnTo>
                <a:lnTo>
                  <a:pt x="4748" y="15430"/>
                </a:lnTo>
                <a:lnTo>
                  <a:pt x="4699" y="15496"/>
                </a:lnTo>
                <a:lnTo>
                  <a:pt x="4649" y="15559"/>
                </a:lnTo>
                <a:lnTo>
                  <a:pt x="4597" y="15620"/>
                </a:lnTo>
                <a:lnTo>
                  <a:pt x="4544" y="15678"/>
                </a:lnTo>
                <a:lnTo>
                  <a:pt x="4488" y="15734"/>
                </a:lnTo>
                <a:lnTo>
                  <a:pt x="4432" y="15788"/>
                </a:lnTo>
                <a:lnTo>
                  <a:pt x="4374" y="15839"/>
                </a:lnTo>
                <a:lnTo>
                  <a:pt x="4314" y="15888"/>
                </a:lnTo>
                <a:lnTo>
                  <a:pt x="4253" y="15934"/>
                </a:lnTo>
                <a:lnTo>
                  <a:pt x="4189" y="15978"/>
                </a:lnTo>
                <a:lnTo>
                  <a:pt x="4125" y="16020"/>
                </a:lnTo>
                <a:lnTo>
                  <a:pt x="4058" y="16059"/>
                </a:lnTo>
                <a:lnTo>
                  <a:pt x="3991" y="16096"/>
                </a:lnTo>
                <a:lnTo>
                  <a:pt x="3921" y="16131"/>
                </a:lnTo>
                <a:lnTo>
                  <a:pt x="3850" y="16163"/>
                </a:lnTo>
                <a:lnTo>
                  <a:pt x="3778" y="16192"/>
                </a:lnTo>
                <a:lnTo>
                  <a:pt x="3703" y="16220"/>
                </a:lnTo>
                <a:lnTo>
                  <a:pt x="3627" y="16245"/>
                </a:lnTo>
                <a:lnTo>
                  <a:pt x="3550" y="16267"/>
                </a:lnTo>
                <a:lnTo>
                  <a:pt x="3471" y="16288"/>
                </a:lnTo>
                <a:lnTo>
                  <a:pt x="3390" y="16305"/>
                </a:lnTo>
                <a:lnTo>
                  <a:pt x="3308" y="16321"/>
                </a:lnTo>
                <a:lnTo>
                  <a:pt x="3225" y="16334"/>
                </a:lnTo>
                <a:lnTo>
                  <a:pt x="3139" y="16344"/>
                </a:lnTo>
                <a:lnTo>
                  <a:pt x="3051" y="16353"/>
                </a:lnTo>
                <a:lnTo>
                  <a:pt x="2962" y="16358"/>
                </a:lnTo>
                <a:lnTo>
                  <a:pt x="2872" y="16363"/>
                </a:lnTo>
                <a:lnTo>
                  <a:pt x="2781" y="16364"/>
                </a:lnTo>
                <a:lnTo>
                  <a:pt x="2697" y="16364"/>
                </a:lnTo>
                <a:lnTo>
                  <a:pt x="2616" y="16362"/>
                </a:lnTo>
                <a:lnTo>
                  <a:pt x="2540" y="16360"/>
                </a:lnTo>
                <a:lnTo>
                  <a:pt x="2467" y="16356"/>
                </a:lnTo>
                <a:lnTo>
                  <a:pt x="2397" y="16351"/>
                </a:lnTo>
                <a:lnTo>
                  <a:pt x="2330" y="16346"/>
                </a:lnTo>
                <a:lnTo>
                  <a:pt x="2268" y="16340"/>
                </a:lnTo>
                <a:lnTo>
                  <a:pt x="2209" y="16333"/>
                </a:lnTo>
                <a:lnTo>
                  <a:pt x="2153" y="16325"/>
                </a:lnTo>
                <a:lnTo>
                  <a:pt x="2101" y="16315"/>
                </a:lnTo>
                <a:lnTo>
                  <a:pt x="2052" y="16305"/>
                </a:lnTo>
                <a:lnTo>
                  <a:pt x="2007" y="16294"/>
                </a:lnTo>
                <a:lnTo>
                  <a:pt x="1965" y="16282"/>
                </a:lnTo>
                <a:lnTo>
                  <a:pt x="1927" y="16269"/>
                </a:lnTo>
                <a:lnTo>
                  <a:pt x="1909" y="16262"/>
                </a:lnTo>
                <a:lnTo>
                  <a:pt x="1892" y="16255"/>
                </a:lnTo>
                <a:lnTo>
                  <a:pt x="1877" y="16247"/>
                </a:lnTo>
                <a:lnTo>
                  <a:pt x="1861" y="16240"/>
                </a:lnTo>
                <a:lnTo>
                  <a:pt x="1846" y="16231"/>
                </a:lnTo>
                <a:lnTo>
                  <a:pt x="1832" y="16223"/>
                </a:lnTo>
                <a:lnTo>
                  <a:pt x="1817" y="16214"/>
                </a:lnTo>
                <a:lnTo>
                  <a:pt x="1802" y="16204"/>
                </a:lnTo>
                <a:lnTo>
                  <a:pt x="1788" y="16193"/>
                </a:lnTo>
                <a:lnTo>
                  <a:pt x="1772" y="16181"/>
                </a:lnTo>
                <a:lnTo>
                  <a:pt x="1758" y="16170"/>
                </a:lnTo>
                <a:lnTo>
                  <a:pt x="1743" y="16157"/>
                </a:lnTo>
                <a:lnTo>
                  <a:pt x="1728" y="16143"/>
                </a:lnTo>
                <a:lnTo>
                  <a:pt x="1713" y="16129"/>
                </a:lnTo>
                <a:lnTo>
                  <a:pt x="1697" y="16114"/>
                </a:lnTo>
                <a:lnTo>
                  <a:pt x="1683" y="16098"/>
                </a:lnTo>
                <a:lnTo>
                  <a:pt x="1653" y="16065"/>
                </a:lnTo>
                <a:lnTo>
                  <a:pt x="1623" y="16028"/>
                </a:lnTo>
                <a:lnTo>
                  <a:pt x="1593" y="15990"/>
                </a:lnTo>
                <a:lnTo>
                  <a:pt x="1562" y="15948"/>
                </a:lnTo>
                <a:lnTo>
                  <a:pt x="1533" y="15903"/>
                </a:lnTo>
                <a:lnTo>
                  <a:pt x="1502" y="15855"/>
                </a:lnTo>
                <a:lnTo>
                  <a:pt x="1471" y="15805"/>
                </a:lnTo>
                <a:lnTo>
                  <a:pt x="1441" y="15752"/>
                </a:lnTo>
                <a:lnTo>
                  <a:pt x="1411" y="15696"/>
                </a:lnTo>
                <a:lnTo>
                  <a:pt x="1380" y="15637"/>
                </a:lnTo>
                <a:lnTo>
                  <a:pt x="1344" y="15566"/>
                </a:lnTo>
                <a:lnTo>
                  <a:pt x="1309" y="15495"/>
                </a:lnTo>
                <a:lnTo>
                  <a:pt x="1274" y="15422"/>
                </a:lnTo>
                <a:lnTo>
                  <a:pt x="1240" y="15349"/>
                </a:lnTo>
                <a:lnTo>
                  <a:pt x="1206" y="15275"/>
                </a:lnTo>
                <a:lnTo>
                  <a:pt x="1172" y="15200"/>
                </a:lnTo>
                <a:lnTo>
                  <a:pt x="1139" y="15126"/>
                </a:lnTo>
                <a:lnTo>
                  <a:pt x="1105" y="15051"/>
                </a:lnTo>
                <a:lnTo>
                  <a:pt x="1073" y="14974"/>
                </a:lnTo>
                <a:lnTo>
                  <a:pt x="1041" y="14898"/>
                </a:lnTo>
                <a:lnTo>
                  <a:pt x="1008" y="14820"/>
                </a:lnTo>
                <a:lnTo>
                  <a:pt x="976" y="14742"/>
                </a:lnTo>
                <a:lnTo>
                  <a:pt x="946" y="14663"/>
                </a:lnTo>
                <a:lnTo>
                  <a:pt x="914" y="14585"/>
                </a:lnTo>
                <a:lnTo>
                  <a:pt x="883" y="14505"/>
                </a:lnTo>
                <a:lnTo>
                  <a:pt x="853" y="14424"/>
                </a:lnTo>
                <a:lnTo>
                  <a:pt x="823" y="14343"/>
                </a:lnTo>
                <a:lnTo>
                  <a:pt x="793" y="14262"/>
                </a:lnTo>
                <a:lnTo>
                  <a:pt x="763" y="14179"/>
                </a:lnTo>
                <a:lnTo>
                  <a:pt x="734" y="14096"/>
                </a:lnTo>
                <a:lnTo>
                  <a:pt x="676" y="13929"/>
                </a:lnTo>
                <a:lnTo>
                  <a:pt x="620" y="13759"/>
                </a:lnTo>
                <a:lnTo>
                  <a:pt x="565" y="13585"/>
                </a:lnTo>
                <a:lnTo>
                  <a:pt x="510" y="13410"/>
                </a:lnTo>
                <a:lnTo>
                  <a:pt x="457" y="13233"/>
                </a:lnTo>
                <a:lnTo>
                  <a:pt x="405" y="13052"/>
                </a:lnTo>
                <a:lnTo>
                  <a:pt x="356" y="12875"/>
                </a:lnTo>
                <a:lnTo>
                  <a:pt x="311" y="12704"/>
                </a:lnTo>
                <a:lnTo>
                  <a:pt x="268" y="12540"/>
                </a:lnTo>
                <a:lnTo>
                  <a:pt x="228" y="12383"/>
                </a:lnTo>
                <a:lnTo>
                  <a:pt x="192" y="12233"/>
                </a:lnTo>
                <a:lnTo>
                  <a:pt x="158" y="12088"/>
                </a:lnTo>
                <a:lnTo>
                  <a:pt x="128" y="11951"/>
                </a:lnTo>
                <a:lnTo>
                  <a:pt x="102" y="11821"/>
                </a:lnTo>
                <a:lnTo>
                  <a:pt x="78" y="11697"/>
                </a:lnTo>
                <a:lnTo>
                  <a:pt x="58" y="11579"/>
                </a:lnTo>
                <a:lnTo>
                  <a:pt x="49" y="11522"/>
                </a:lnTo>
                <a:lnTo>
                  <a:pt x="40" y="11468"/>
                </a:lnTo>
                <a:lnTo>
                  <a:pt x="32" y="11416"/>
                </a:lnTo>
                <a:lnTo>
                  <a:pt x="26" y="11365"/>
                </a:lnTo>
                <a:lnTo>
                  <a:pt x="20" y="11314"/>
                </a:lnTo>
                <a:lnTo>
                  <a:pt x="15" y="11267"/>
                </a:lnTo>
                <a:lnTo>
                  <a:pt x="11" y="11221"/>
                </a:lnTo>
                <a:lnTo>
                  <a:pt x="7" y="11176"/>
                </a:lnTo>
                <a:lnTo>
                  <a:pt x="3" y="11134"/>
                </a:lnTo>
                <a:lnTo>
                  <a:pt x="2" y="11092"/>
                </a:lnTo>
                <a:lnTo>
                  <a:pt x="0" y="11053"/>
                </a:lnTo>
                <a:lnTo>
                  <a:pt x="0" y="11015"/>
                </a:lnTo>
                <a:lnTo>
                  <a:pt x="0" y="10976"/>
                </a:lnTo>
                <a:lnTo>
                  <a:pt x="2" y="10938"/>
                </a:lnTo>
                <a:lnTo>
                  <a:pt x="4" y="10900"/>
                </a:lnTo>
                <a:lnTo>
                  <a:pt x="8" y="10864"/>
                </a:lnTo>
                <a:lnTo>
                  <a:pt x="11" y="10830"/>
                </a:lnTo>
                <a:lnTo>
                  <a:pt x="16" y="10796"/>
                </a:lnTo>
                <a:lnTo>
                  <a:pt x="21" y="10763"/>
                </a:lnTo>
                <a:lnTo>
                  <a:pt x="27" y="10731"/>
                </a:lnTo>
                <a:lnTo>
                  <a:pt x="34" y="10700"/>
                </a:lnTo>
                <a:lnTo>
                  <a:pt x="42" y="10671"/>
                </a:lnTo>
                <a:lnTo>
                  <a:pt x="51" y="10642"/>
                </a:lnTo>
                <a:lnTo>
                  <a:pt x="61" y="10614"/>
                </a:lnTo>
                <a:lnTo>
                  <a:pt x="71" y="10588"/>
                </a:lnTo>
                <a:lnTo>
                  <a:pt x="81" y="10562"/>
                </a:lnTo>
                <a:lnTo>
                  <a:pt x="94" y="10539"/>
                </a:lnTo>
                <a:lnTo>
                  <a:pt x="106" y="10515"/>
                </a:lnTo>
                <a:lnTo>
                  <a:pt x="120" y="10492"/>
                </a:lnTo>
                <a:lnTo>
                  <a:pt x="137" y="10469"/>
                </a:lnTo>
                <a:lnTo>
                  <a:pt x="155" y="10445"/>
                </a:lnTo>
                <a:lnTo>
                  <a:pt x="175" y="10421"/>
                </a:lnTo>
                <a:lnTo>
                  <a:pt x="196" y="10397"/>
                </a:lnTo>
                <a:lnTo>
                  <a:pt x="219" y="10372"/>
                </a:lnTo>
                <a:lnTo>
                  <a:pt x="244" y="10346"/>
                </a:lnTo>
                <a:lnTo>
                  <a:pt x="271" y="10320"/>
                </a:lnTo>
                <a:lnTo>
                  <a:pt x="298" y="10295"/>
                </a:lnTo>
                <a:lnTo>
                  <a:pt x="328" y="10268"/>
                </a:lnTo>
                <a:lnTo>
                  <a:pt x="360" y="10240"/>
                </a:lnTo>
                <a:lnTo>
                  <a:pt x="394" y="10213"/>
                </a:lnTo>
                <a:lnTo>
                  <a:pt x="429" y="10185"/>
                </a:lnTo>
                <a:lnTo>
                  <a:pt x="465" y="10156"/>
                </a:lnTo>
                <a:lnTo>
                  <a:pt x="504" y="10128"/>
                </a:lnTo>
                <a:lnTo>
                  <a:pt x="544" y="10099"/>
                </a:lnTo>
                <a:lnTo>
                  <a:pt x="596" y="10063"/>
                </a:lnTo>
                <a:lnTo>
                  <a:pt x="651" y="10028"/>
                </a:lnTo>
                <a:lnTo>
                  <a:pt x="705" y="9993"/>
                </a:lnTo>
                <a:lnTo>
                  <a:pt x="760" y="9960"/>
                </a:lnTo>
                <a:lnTo>
                  <a:pt x="816" y="9927"/>
                </a:lnTo>
                <a:lnTo>
                  <a:pt x="873" y="9895"/>
                </a:lnTo>
                <a:lnTo>
                  <a:pt x="930" y="9864"/>
                </a:lnTo>
                <a:lnTo>
                  <a:pt x="989" y="9833"/>
                </a:lnTo>
                <a:lnTo>
                  <a:pt x="1047" y="9804"/>
                </a:lnTo>
                <a:lnTo>
                  <a:pt x="1107" y="9775"/>
                </a:lnTo>
                <a:lnTo>
                  <a:pt x="1167" y="9747"/>
                </a:lnTo>
                <a:lnTo>
                  <a:pt x="1228" y="9721"/>
                </a:lnTo>
                <a:lnTo>
                  <a:pt x="1291" y="9694"/>
                </a:lnTo>
                <a:lnTo>
                  <a:pt x="1353" y="9669"/>
                </a:lnTo>
                <a:lnTo>
                  <a:pt x="1417" y="9644"/>
                </a:lnTo>
                <a:lnTo>
                  <a:pt x="1481" y="9620"/>
                </a:lnTo>
                <a:lnTo>
                  <a:pt x="1546" y="9598"/>
                </a:lnTo>
                <a:lnTo>
                  <a:pt x="1608" y="9577"/>
                </a:lnTo>
                <a:lnTo>
                  <a:pt x="1670" y="9557"/>
                </a:lnTo>
                <a:lnTo>
                  <a:pt x="1730" y="9539"/>
                </a:lnTo>
                <a:lnTo>
                  <a:pt x="1789" y="9522"/>
                </a:lnTo>
                <a:lnTo>
                  <a:pt x="1847" y="9507"/>
                </a:lnTo>
                <a:lnTo>
                  <a:pt x="1904" y="9493"/>
                </a:lnTo>
                <a:lnTo>
                  <a:pt x="1960" y="9481"/>
                </a:lnTo>
                <a:lnTo>
                  <a:pt x="2014" y="9470"/>
                </a:lnTo>
                <a:lnTo>
                  <a:pt x="2067" y="9460"/>
                </a:lnTo>
                <a:lnTo>
                  <a:pt x="2119" y="9452"/>
                </a:lnTo>
                <a:lnTo>
                  <a:pt x="2171" y="9446"/>
                </a:lnTo>
                <a:lnTo>
                  <a:pt x="2220" y="9441"/>
                </a:lnTo>
                <a:lnTo>
                  <a:pt x="2268" y="9437"/>
                </a:lnTo>
                <a:lnTo>
                  <a:pt x="2315" y="9435"/>
                </a:lnTo>
                <a:lnTo>
                  <a:pt x="2361" y="9434"/>
                </a:lnTo>
                <a:lnTo>
                  <a:pt x="2380" y="9436"/>
                </a:lnTo>
                <a:lnTo>
                  <a:pt x="2399" y="9439"/>
                </a:lnTo>
                <a:lnTo>
                  <a:pt x="2419" y="9444"/>
                </a:lnTo>
                <a:lnTo>
                  <a:pt x="2438" y="9452"/>
                </a:lnTo>
                <a:lnTo>
                  <a:pt x="2458" y="9463"/>
                </a:lnTo>
                <a:lnTo>
                  <a:pt x="2478" y="9475"/>
                </a:lnTo>
                <a:lnTo>
                  <a:pt x="2498" y="9489"/>
                </a:lnTo>
                <a:lnTo>
                  <a:pt x="2519" y="9507"/>
                </a:lnTo>
                <a:lnTo>
                  <a:pt x="2540" y="9525"/>
                </a:lnTo>
                <a:lnTo>
                  <a:pt x="2561" y="9547"/>
                </a:lnTo>
                <a:lnTo>
                  <a:pt x="2582" y="9570"/>
                </a:lnTo>
                <a:lnTo>
                  <a:pt x="2604" y="9597"/>
                </a:lnTo>
                <a:lnTo>
                  <a:pt x="2626" y="9624"/>
                </a:lnTo>
                <a:lnTo>
                  <a:pt x="2648" y="9655"/>
                </a:lnTo>
                <a:lnTo>
                  <a:pt x="2670" y="9687"/>
                </a:lnTo>
                <a:lnTo>
                  <a:pt x="2693" y="9722"/>
                </a:lnTo>
                <a:lnTo>
                  <a:pt x="2716" y="9760"/>
                </a:lnTo>
                <a:lnTo>
                  <a:pt x="2739" y="9799"/>
                </a:lnTo>
                <a:lnTo>
                  <a:pt x="2763" y="9841"/>
                </a:lnTo>
                <a:lnTo>
                  <a:pt x="2786" y="9885"/>
                </a:lnTo>
                <a:lnTo>
                  <a:pt x="2810" y="9931"/>
                </a:lnTo>
                <a:lnTo>
                  <a:pt x="2834" y="9979"/>
                </a:lnTo>
                <a:lnTo>
                  <a:pt x="2859" y="10030"/>
                </a:lnTo>
                <a:lnTo>
                  <a:pt x="2883" y="10083"/>
                </a:lnTo>
                <a:lnTo>
                  <a:pt x="2908" y="10138"/>
                </a:lnTo>
                <a:lnTo>
                  <a:pt x="2934" y="10195"/>
                </a:lnTo>
                <a:lnTo>
                  <a:pt x="2959" y="10256"/>
                </a:lnTo>
                <a:lnTo>
                  <a:pt x="2985" y="10317"/>
                </a:lnTo>
                <a:lnTo>
                  <a:pt x="3010" y="10382"/>
                </a:lnTo>
                <a:lnTo>
                  <a:pt x="3037" y="10448"/>
                </a:lnTo>
                <a:lnTo>
                  <a:pt x="3064" y="10517"/>
                </a:lnTo>
                <a:lnTo>
                  <a:pt x="3090" y="10588"/>
                </a:lnTo>
                <a:lnTo>
                  <a:pt x="3101" y="10616"/>
                </a:lnTo>
                <a:lnTo>
                  <a:pt x="3109" y="10643"/>
                </a:lnTo>
                <a:lnTo>
                  <a:pt x="3118" y="10668"/>
                </a:lnTo>
                <a:lnTo>
                  <a:pt x="3126" y="10690"/>
                </a:lnTo>
                <a:lnTo>
                  <a:pt x="3133" y="10711"/>
                </a:lnTo>
                <a:lnTo>
                  <a:pt x="3141" y="10728"/>
                </a:lnTo>
                <a:lnTo>
                  <a:pt x="3147" y="10745"/>
                </a:lnTo>
                <a:lnTo>
                  <a:pt x="3153" y="10760"/>
                </a:lnTo>
                <a:lnTo>
                  <a:pt x="3160" y="10786"/>
                </a:lnTo>
                <a:lnTo>
                  <a:pt x="3172" y="10819"/>
                </a:lnTo>
                <a:lnTo>
                  <a:pt x="3188" y="10860"/>
                </a:lnTo>
                <a:lnTo>
                  <a:pt x="3207" y="10910"/>
                </a:lnTo>
                <a:lnTo>
                  <a:pt x="3232" y="10978"/>
                </a:lnTo>
                <a:lnTo>
                  <a:pt x="3256" y="11044"/>
                </a:lnTo>
                <a:lnTo>
                  <a:pt x="3281" y="11108"/>
                </a:lnTo>
                <a:lnTo>
                  <a:pt x="3304" y="11170"/>
                </a:lnTo>
                <a:lnTo>
                  <a:pt x="3328" y="11229"/>
                </a:lnTo>
                <a:lnTo>
                  <a:pt x="3351" y="11288"/>
                </a:lnTo>
                <a:lnTo>
                  <a:pt x="3374" y="11343"/>
                </a:lnTo>
                <a:lnTo>
                  <a:pt x="3397" y="11396"/>
                </a:lnTo>
                <a:lnTo>
                  <a:pt x="3419" y="11448"/>
                </a:lnTo>
                <a:lnTo>
                  <a:pt x="3442" y="11496"/>
                </a:lnTo>
                <a:lnTo>
                  <a:pt x="3464" y="11543"/>
                </a:lnTo>
                <a:lnTo>
                  <a:pt x="3486" y="11587"/>
                </a:lnTo>
                <a:lnTo>
                  <a:pt x="3507" y="11630"/>
                </a:lnTo>
                <a:lnTo>
                  <a:pt x="3529" y="11670"/>
                </a:lnTo>
                <a:lnTo>
                  <a:pt x="3550" y="11708"/>
                </a:lnTo>
                <a:lnTo>
                  <a:pt x="3571" y="11744"/>
                </a:lnTo>
                <a:lnTo>
                  <a:pt x="3591" y="11778"/>
                </a:lnTo>
                <a:lnTo>
                  <a:pt x="3612" y="11809"/>
                </a:lnTo>
                <a:lnTo>
                  <a:pt x="3631" y="11839"/>
                </a:lnTo>
                <a:lnTo>
                  <a:pt x="3652" y="11866"/>
                </a:lnTo>
                <a:lnTo>
                  <a:pt x="3671" y="11891"/>
                </a:lnTo>
                <a:lnTo>
                  <a:pt x="3691" y="11914"/>
                </a:lnTo>
                <a:lnTo>
                  <a:pt x="3709" y="11934"/>
                </a:lnTo>
                <a:lnTo>
                  <a:pt x="3727" y="11953"/>
                </a:lnTo>
                <a:lnTo>
                  <a:pt x="3746" y="11969"/>
                </a:lnTo>
                <a:lnTo>
                  <a:pt x="3764" y="11984"/>
                </a:lnTo>
                <a:lnTo>
                  <a:pt x="3783" y="11996"/>
                </a:lnTo>
                <a:lnTo>
                  <a:pt x="3800" y="12005"/>
                </a:lnTo>
                <a:lnTo>
                  <a:pt x="3818" y="12013"/>
                </a:lnTo>
                <a:lnTo>
                  <a:pt x="3835" y="12018"/>
                </a:lnTo>
                <a:lnTo>
                  <a:pt x="3851" y="12021"/>
                </a:lnTo>
                <a:lnTo>
                  <a:pt x="3868" y="12022"/>
                </a:lnTo>
                <a:lnTo>
                  <a:pt x="3883" y="12020"/>
                </a:lnTo>
                <a:lnTo>
                  <a:pt x="3902" y="12013"/>
                </a:lnTo>
                <a:lnTo>
                  <a:pt x="3922" y="12001"/>
                </a:lnTo>
                <a:lnTo>
                  <a:pt x="3946" y="11984"/>
                </a:lnTo>
                <a:lnTo>
                  <a:pt x="3971" y="11961"/>
                </a:lnTo>
                <a:lnTo>
                  <a:pt x="4000" y="11934"/>
                </a:lnTo>
                <a:lnTo>
                  <a:pt x="4031" y="11903"/>
                </a:lnTo>
                <a:lnTo>
                  <a:pt x="4064" y="11866"/>
                </a:lnTo>
                <a:lnTo>
                  <a:pt x="4100" y="11824"/>
                </a:lnTo>
                <a:lnTo>
                  <a:pt x="4139" y="11777"/>
                </a:lnTo>
                <a:lnTo>
                  <a:pt x="4181" y="11725"/>
                </a:lnTo>
                <a:lnTo>
                  <a:pt x="4225" y="11669"/>
                </a:lnTo>
                <a:lnTo>
                  <a:pt x="4272" y="11607"/>
                </a:lnTo>
                <a:lnTo>
                  <a:pt x="4321" y="11541"/>
                </a:lnTo>
                <a:lnTo>
                  <a:pt x="4374" y="11469"/>
                </a:lnTo>
                <a:lnTo>
                  <a:pt x="4429" y="11393"/>
                </a:lnTo>
                <a:lnTo>
                  <a:pt x="4485" y="11312"/>
                </a:lnTo>
                <a:lnTo>
                  <a:pt x="4546" y="11226"/>
                </a:lnTo>
                <a:lnTo>
                  <a:pt x="4608" y="11135"/>
                </a:lnTo>
                <a:lnTo>
                  <a:pt x="4674" y="11039"/>
                </a:lnTo>
                <a:lnTo>
                  <a:pt x="4741" y="10938"/>
                </a:lnTo>
                <a:lnTo>
                  <a:pt x="4812" y="10833"/>
                </a:lnTo>
                <a:lnTo>
                  <a:pt x="4885" y="10721"/>
                </a:lnTo>
                <a:lnTo>
                  <a:pt x="4961" y="10606"/>
                </a:lnTo>
                <a:lnTo>
                  <a:pt x="5119" y="10360"/>
                </a:lnTo>
                <a:lnTo>
                  <a:pt x="5289" y="10094"/>
                </a:lnTo>
                <a:lnTo>
                  <a:pt x="5469" y="9809"/>
                </a:lnTo>
                <a:lnTo>
                  <a:pt x="5659" y="9504"/>
                </a:lnTo>
                <a:lnTo>
                  <a:pt x="5856" y="9190"/>
                </a:lnTo>
                <a:lnTo>
                  <a:pt x="6051" y="8878"/>
                </a:lnTo>
                <a:lnTo>
                  <a:pt x="6248" y="8570"/>
                </a:lnTo>
                <a:lnTo>
                  <a:pt x="6446" y="8263"/>
                </a:lnTo>
                <a:lnTo>
                  <a:pt x="6643" y="7959"/>
                </a:lnTo>
                <a:lnTo>
                  <a:pt x="6841" y="7658"/>
                </a:lnTo>
                <a:lnTo>
                  <a:pt x="7040" y="7359"/>
                </a:lnTo>
                <a:lnTo>
                  <a:pt x="7238" y="7061"/>
                </a:lnTo>
                <a:lnTo>
                  <a:pt x="7437" y="6767"/>
                </a:lnTo>
                <a:lnTo>
                  <a:pt x="7637" y="6475"/>
                </a:lnTo>
                <a:lnTo>
                  <a:pt x="7837" y="6185"/>
                </a:lnTo>
                <a:lnTo>
                  <a:pt x="8036" y="5897"/>
                </a:lnTo>
                <a:lnTo>
                  <a:pt x="8237" y="5612"/>
                </a:lnTo>
                <a:lnTo>
                  <a:pt x="8438" y="5330"/>
                </a:lnTo>
                <a:lnTo>
                  <a:pt x="8639" y="5050"/>
                </a:lnTo>
                <a:lnTo>
                  <a:pt x="8841" y="4772"/>
                </a:lnTo>
                <a:lnTo>
                  <a:pt x="8981" y="4581"/>
                </a:lnTo>
                <a:lnTo>
                  <a:pt x="9118" y="4394"/>
                </a:lnTo>
                <a:lnTo>
                  <a:pt x="9254" y="4211"/>
                </a:lnTo>
                <a:lnTo>
                  <a:pt x="9388" y="4032"/>
                </a:lnTo>
                <a:lnTo>
                  <a:pt x="9520" y="3857"/>
                </a:lnTo>
                <a:lnTo>
                  <a:pt x="9650" y="3686"/>
                </a:lnTo>
                <a:lnTo>
                  <a:pt x="9778" y="3519"/>
                </a:lnTo>
                <a:lnTo>
                  <a:pt x="9905" y="3356"/>
                </a:lnTo>
                <a:lnTo>
                  <a:pt x="10030" y="3196"/>
                </a:lnTo>
                <a:lnTo>
                  <a:pt x="10153" y="3040"/>
                </a:lnTo>
                <a:lnTo>
                  <a:pt x="10275" y="2888"/>
                </a:lnTo>
                <a:lnTo>
                  <a:pt x="10395" y="2741"/>
                </a:lnTo>
                <a:lnTo>
                  <a:pt x="10513" y="2596"/>
                </a:lnTo>
                <a:lnTo>
                  <a:pt x="10628" y="2457"/>
                </a:lnTo>
                <a:lnTo>
                  <a:pt x="10743" y="2321"/>
                </a:lnTo>
                <a:lnTo>
                  <a:pt x="10855" y="2187"/>
                </a:lnTo>
                <a:lnTo>
                  <a:pt x="10964" y="2060"/>
                </a:lnTo>
                <a:lnTo>
                  <a:pt x="11071" y="1939"/>
                </a:lnTo>
                <a:lnTo>
                  <a:pt x="11172" y="1825"/>
                </a:lnTo>
                <a:lnTo>
                  <a:pt x="11271" y="1717"/>
                </a:lnTo>
                <a:lnTo>
                  <a:pt x="11365" y="1615"/>
                </a:lnTo>
                <a:lnTo>
                  <a:pt x="11455" y="1518"/>
                </a:lnTo>
                <a:lnTo>
                  <a:pt x="11541" y="1428"/>
                </a:lnTo>
                <a:lnTo>
                  <a:pt x="11624" y="1345"/>
                </a:lnTo>
                <a:lnTo>
                  <a:pt x="11702" y="1267"/>
                </a:lnTo>
                <a:lnTo>
                  <a:pt x="11777" y="1195"/>
                </a:lnTo>
                <a:lnTo>
                  <a:pt x="11812" y="1163"/>
                </a:lnTo>
                <a:lnTo>
                  <a:pt x="11847" y="1131"/>
                </a:lnTo>
                <a:lnTo>
                  <a:pt x="11882" y="1101"/>
                </a:lnTo>
                <a:lnTo>
                  <a:pt x="11915" y="1072"/>
                </a:lnTo>
                <a:lnTo>
                  <a:pt x="11947" y="1045"/>
                </a:lnTo>
                <a:lnTo>
                  <a:pt x="11977" y="1019"/>
                </a:lnTo>
                <a:lnTo>
                  <a:pt x="12008" y="996"/>
                </a:lnTo>
                <a:lnTo>
                  <a:pt x="12037" y="973"/>
                </a:lnTo>
                <a:lnTo>
                  <a:pt x="12064" y="952"/>
                </a:lnTo>
                <a:lnTo>
                  <a:pt x="12092" y="933"/>
                </a:lnTo>
                <a:lnTo>
                  <a:pt x="12118" y="915"/>
                </a:lnTo>
                <a:lnTo>
                  <a:pt x="12143" y="899"/>
                </a:lnTo>
                <a:lnTo>
                  <a:pt x="12216" y="858"/>
                </a:lnTo>
                <a:lnTo>
                  <a:pt x="12292" y="818"/>
                </a:lnTo>
                <a:lnTo>
                  <a:pt x="12371" y="778"/>
                </a:lnTo>
                <a:lnTo>
                  <a:pt x="12453" y="740"/>
                </a:lnTo>
                <a:lnTo>
                  <a:pt x="12537" y="702"/>
                </a:lnTo>
                <a:lnTo>
                  <a:pt x="12623" y="665"/>
                </a:lnTo>
                <a:lnTo>
                  <a:pt x="12713" y="629"/>
                </a:lnTo>
                <a:lnTo>
                  <a:pt x="12805" y="593"/>
                </a:lnTo>
                <a:lnTo>
                  <a:pt x="12899" y="558"/>
                </a:lnTo>
                <a:lnTo>
                  <a:pt x="12996" y="523"/>
                </a:lnTo>
                <a:lnTo>
                  <a:pt x="13097" y="489"/>
                </a:lnTo>
                <a:lnTo>
                  <a:pt x="13199" y="456"/>
                </a:lnTo>
                <a:lnTo>
                  <a:pt x="13305" y="425"/>
                </a:lnTo>
                <a:lnTo>
                  <a:pt x="13412" y="393"/>
                </a:lnTo>
                <a:lnTo>
                  <a:pt x="13523" y="362"/>
                </a:lnTo>
                <a:lnTo>
                  <a:pt x="13636" y="332"/>
                </a:lnTo>
                <a:lnTo>
                  <a:pt x="13750" y="304"/>
                </a:lnTo>
                <a:lnTo>
                  <a:pt x="13866" y="276"/>
                </a:lnTo>
                <a:lnTo>
                  <a:pt x="13984" y="249"/>
                </a:lnTo>
                <a:lnTo>
                  <a:pt x="14104" y="224"/>
                </a:lnTo>
                <a:lnTo>
                  <a:pt x="14225" y="199"/>
                </a:lnTo>
                <a:lnTo>
                  <a:pt x="14348" y="176"/>
                </a:lnTo>
                <a:lnTo>
                  <a:pt x="14473" y="154"/>
                </a:lnTo>
                <a:lnTo>
                  <a:pt x="14600" y="133"/>
                </a:lnTo>
                <a:lnTo>
                  <a:pt x="14728" y="112"/>
                </a:lnTo>
                <a:lnTo>
                  <a:pt x="14858" y="94"/>
                </a:lnTo>
                <a:lnTo>
                  <a:pt x="14989" y="75"/>
                </a:lnTo>
                <a:lnTo>
                  <a:pt x="15123" y="58"/>
                </a:lnTo>
                <a:lnTo>
                  <a:pt x="15258" y="42"/>
                </a:lnTo>
                <a:lnTo>
                  <a:pt x="15394" y="27"/>
                </a:lnTo>
                <a:lnTo>
                  <a:pt x="15532" y="14"/>
                </a:lnTo>
                <a:lnTo>
                  <a:pt x="15672" y="0"/>
                </a:lnTo>
                <a:lnTo>
                  <a:pt x="15756" y="439"/>
                </a:lnTo>
              </a:path>
            </a:pathLst>
          </a:custGeom>
          <a:solidFill>
            <a:schemeClr val="lt1"/>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539"/>
              <a:buFont typeface="Arial"/>
              <a:buNone/>
            </a:pPr>
            <a:r>
              <a:t/>
            </a:r>
            <a:endParaRPr b="0" i="0" sz="1539" u="none" cap="none" strike="noStrike">
              <a:solidFill>
                <a:schemeClr val="dk1"/>
              </a:solidFill>
              <a:latin typeface="Arial"/>
              <a:ea typeface="Arial"/>
              <a:cs typeface="Arial"/>
              <a:sym typeface="Arial"/>
            </a:endParaRPr>
          </a:p>
        </p:txBody>
      </p:sp>
      <p:sp>
        <p:nvSpPr>
          <p:cNvPr id="476" name="Google Shape;476;p8"/>
          <p:cNvSpPr txBox="1"/>
          <p:nvPr/>
        </p:nvSpPr>
        <p:spPr>
          <a:xfrm>
            <a:off x="442914" y="1043310"/>
            <a:ext cx="11068808" cy="911445"/>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600"/>
              </a:spcBef>
              <a:spcAft>
                <a:spcPts val="1200"/>
              </a:spcAft>
              <a:buClr>
                <a:schemeClr val="dk1"/>
              </a:buClr>
              <a:buSzPts val="1800"/>
              <a:buFont typeface="Arial"/>
              <a:buNone/>
            </a:pPr>
            <a:r>
              <a:rPr b="0" i="0" lang="pl-PL" sz="1800" u="none" cap="none" strike="noStrike">
                <a:solidFill>
                  <a:schemeClr val="dk1"/>
                </a:solidFill>
                <a:latin typeface="Arial"/>
                <a:ea typeface="Arial"/>
                <a:cs typeface="Arial"/>
                <a:sym typeface="Arial"/>
              </a:rPr>
              <a:t>After completing feature selection we split our dataset in two categories. </a:t>
            </a:r>
            <a:br>
              <a:rPr b="0" i="0" lang="pl-PL" sz="1800" u="none" cap="none" strike="noStrike">
                <a:solidFill>
                  <a:schemeClr val="dk1"/>
                </a:solidFill>
                <a:latin typeface="Arial"/>
                <a:ea typeface="Arial"/>
                <a:cs typeface="Arial"/>
                <a:sym typeface="Arial"/>
              </a:rPr>
            </a:br>
            <a:r>
              <a:rPr b="0" i="0" lang="pl-PL" sz="1800" u="none" cap="none" strike="noStrike">
                <a:solidFill>
                  <a:schemeClr val="dk1"/>
                </a:solidFill>
                <a:latin typeface="Arial"/>
                <a:ea typeface="Arial"/>
                <a:cs typeface="Arial"/>
                <a:sym typeface="Arial"/>
              </a:rPr>
              <a:t>We trained our models using around 80% data volume and then tested it on remaining 20%. </a:t>
            </a:r>
            <a:br>
              <a:rPr b="0" i="0" lang="pl-PL" sz="1800" u="none" cap="none" strike="noStrike">
                <a:solidFill>
                  <a:schemeClr val="dk1"/>
                </a:solidFill>
                <a:latin typeface="Arial"/>
                <a:ea typeface="Arial"/>
                <a:cs typeface="Arial"/>
                <a:sym typeface="Arial"/>
              </a:rPr>
            </a:br>
            <a:r>
              <a:rPr b="0" i="0" lang="pl-PL" sz="1800" u="none" cap="none" strike="noStrike">
                <a:solidFill>
                  <a:schemeClr val="dk1"/>
                </a:solidFill>
                <a:latin typeface="Arial"/>
                <a:ea typeface="Arial"/>
                <a:cs typeface="Arial"/>
                <a:sym typeface="Arial"/>
              </a:rPr>
              <a:t>We want to see how good model is predicting errors on data it hasn’t seen before.</a:t>
            </a:r>
            <a:endParaRPr b="0" i="0" sz="1400" u="none" cap="none" strike="noStrike">
              <a:solidFill>
                <a:srgbClr val="000000"/>
              </a:solidFill>
              <a:latin typeface="Arial"/>
              <a:ea typeface="Arial"/>
              <a:cs typeface="Arial"/>
              <a:sym typeface="Arial"/>
            </a:endParaRPr>
          </a:p>
        </p:txBody>
      </p:sp>
      <p:sp>
        <p:nvSpPr>
          <p:cNvPr id="477" name="Google Shape;477;p8"/>
          <p:cNvSpPr txBox="1"/>
          <p:nvPr/>
        </p:nvSpPr>
        <p:spPr>
          <a:xfrm>
            <a:off x="477325" y="3960525"/>
            <a:ext cx="7660500" cy="15588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accent1"/>
              </a:buClr>
              <a:buSzPts val="1600"/>
              <a:buFont typeface="Arial"/>
              <a:buNone/>
            </a:pPr>
            <a:r>
              <a:rPr b="1" i="0" lang="pl-PL" sz="1600" u="none" cap="none" strike="noStrike">
                <a:solidFill>
                  <a:schemeClr val="accent1"/>
                </a:solidFill>
                <a:latin typeface="Arial"/>
                <a:ea typeface="Arial"/>
                <a:cs typeface="Arial"/>
                <a:sym typeface="Arial"/>
              </a:rPr>
              <a:t>Models: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accent1"/>
              </a:buClr>
              <a:buSzPts val="1600"/>
              <a:buFont typeface="Arial"/>
              <a:buNone/>
            </a:pPr>
            <a:r>
              <a:rPr b="0" i="0" lang="pl-PL" sz="1600" u="none" cap="none" strike="noStrike">
                <a:solidFill>
                  <a:schemeClr val="dk1"/>
                </a:solidFill>
                <a:latin typeface="Arial"/>
                <a:ea typeface="Arial"/>
                <a:cs typeface="Arial"/>
                <a:sym typeface="Arial"/>
              </a:rPr>
              <a:t>We tried </a:t>
            </a:r>
            <a:r>
              <a:rPr lang="pl-PL" sz="1600">
                <a:solidFill>
                  <a:schemeClr val="dk1"/>
                </a:solidFill>
              </a:rPr>
              <a:t>four </a:t>
            </a:r>
            <a:r>
              <a:rPr b="0" i="0" lang="pl-PL" sz="1600" u="none" cap="none" strike="noStrike">
                <a:solidFill>
                  <a:schemeClr val="dk1"/>
                </a:solidFill>
                <a:latin typeface="Arial"/>
                <a:ea typeface="Arial"/>
                <a:cs typeface="Arial"/>
                <a:sym typeface="Arial"/>
              </a:rPr>
              <a:t>different algorithms in modelling phase:</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accent1"/>
              </a:buClr>
              <a:buSzPts val="1600"/>
              <a:buFont typeface="Arial"/>
              <a:buChar char="•"/>
            </a:pPr>
            <a:r>
              <a:rPr b="0" i="0" lang="pl-PL" sz="1600" u="none" cap="none" strike="noStrike">
                <a:solidFill>
                  <a:schemeClr val="dk1"/>
                </a:solidFill>
                <a:latin typeface="Arial"/>
                <a:ea typeface="Arial"/>
                <a:cs typeface="Arial"/>
                <a:sym typeface="Arial"/>
              </a:rPr>
              <a:t>Classification Random Forest</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accent1"/>
              </a:buClr>
              <a:buSzPts val="1600"/>
              <a:buFont typeface="Arial"/>
              <a:buChar char="•"/>
            </a:pPr>
            <a:r>
              <a:rPr b="0" i="0" lang="pl-PL" sz="1600" u="none" cap="none" strike="noStrike">
                <a:solidFill>
                  <a:schemeClr val="dk1"/>
                </a:solidFill>
                <a:latin typeface="Arial"/>
                <a:ea typeface="Arial"/>
                <a:cs typeface="Arial"/>
                <a:sym typeface="Arial"/>
              </a:rPr>
              <a:t>Gradient Boosted Machine</a:t>
            </a:r>
            <a:endParaRPr b="0" i="0" sz="1600" u="none" cap="none" strike="noStrike">
              <a:solidFill>
                <a:schemeClr val="dk1"/>
              </a:solidFill>
              <a:latin typeface="Arial"/>
              <a:ea typeface="Arial"/>
              <a:cs typeface="Arial"/>
              <a:sym typeface="Arial"/>
            </a:endParaRPr>
          </a:p>
          <a:p>
            <a:pPr indent="-285750" lvl="0" marL="285750" rtl="0" algn="just">
              <a:spcBef>
                <a:spcPts val="0"/>
              </a:spcBef>
              <a:spcAft>
                <a:spcPts val="0"/>
              </a:spcAft>
              <a:buClr>
                <a:schemeClr val="accent1"/>
              </a:buClr>
              <a:buSzPts val="1600"/>
              <a:buChar char="•"/>
            </a:pPr>
            <a:r>
              <a:rPr b="1" lang="pl-PL" sz="1600">
                <a:solidFill>
                  <a:schemeClr val="dk1"/>
                </a:solidFill>
              </a:rPr>
              <a:t>Neural Networks (best results)</a:t>
            </a:r>
            <a:endParaRPr sz="1600">
              <a:solidFill>
                <a:schemeClr val="dk1"/>
              </a:solidFill>
            </a:endParaRPr>
          </a:p>
          <a:p>
            <a:pPr indent="-285750" lvl="0" marL="285750" marR="0" rtl="0" algn="just">
              <a:lnSpc>
                <a:spcPct val="100000"/>
              </a:lnSpc>
              <a:spcBef>
                <a:spcPts val="0"/>
              </a:spcBef>
              <a:spcAft>
                <a:spcPts val="0"/>
              </a:spcAft>
              <a:buClr>
                <a:schemeClr val="accent1"/>
              </a:buClr>
              <a:buSzPts val="1600"/>
              <a:buChar char="•"/>
            </a:pPr>
            <a:r>
              <a:rPr lang="pl-PL" sz="1600">
                <a:solidFill>
                  <a:schemeClr val="dk1"/>
                </a:solidFill>
              </a:rPr>
              <a:t>Penalized Logistic Regression (Lasso) - stable results due to algorithm simplicity</a:t>
            </a:r>
            <a:endParaRPr sz="1600">
              <a:solidFill>
                <a:schemeClr val="dk1"/>
              </a:solidFill>
            </a:endParaRPr>
          </a:p>
          <a:p>
            <a:pPr indent="0" lvl="0" marL="0" marR="0" rtl="0" algn="just">
              <a:lnSpc>
                <a:spcPct val="100000"/>
              </a:lnSpc>
              <a:spcBef>
                <a:spcPts val="0"/>
              </a:spcBef>
              <a:spcAft>
                <a:spcPts val="0"/>
              </a:spcAft>
              <a:buNone/>
            </a:pPr>
            <a:r>
              <a:t/>
            </a:r>
            <a:endParaRPr b="1" sz="1600">
              <a:solidFill>
                <a:schemeClr val="dk1"/>
              </a:solidFill>
            </a:endParaRPr>
          </a:p>
          <a:p>
            <a:pPr indent="0" lvl="0" marL="0" marR="0" rtl="0" algn="just">
              <a:lnSpc>
                <a:spcPct val="100000"/>
              </a:lnSpc>
              <a:spcBef>
                <a:spcPts val="0"/>
              </a:spcBef>
              <a:spcAft>
                <a:spcPts val="0"/>
              </a:spcAft>
              <a:buClr>
                <a:schemeClr val="accent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accent1"/>
              </a:buClr>
              <a:buSzPts val="1600"/>
              <a:buFont typeface="Arial"/>
              <a:buNone/>
            </a:pPr>
            <a:r>
              <a:t/>
            </a:r>
            <a:endParaRPr b="1" i="0" sz="1600" u="none" cap="none" strike="noStrike">
              <a:solidFill>
                <a:schemeClr val="accent1"/>
              </a:solidFill>
              <a:latin typeface="Arial"/>
              <a:ea typeface="Arial"/>
              <a:cs typeface="Arial"/>
              <a:sym typeface="Arial"/>
            </a:endParaRPr>
          </a:p>
          <a:p>
            <a:pPr indent="0" lvl="0" marL="0" marR="0" rtl="0" algn="just">
              <a:lnSpc>
                <a:spcPct val="100000"/>
              </a:lnSpc>
              <a:spcBef>
                <a:spcPts val="0"/>
              </a:spcBef>
              <a:spcAft>
                <a:spcPts val="0"/>
              </a:spcAft>
              <a:buClr>
                <a:schemeClr val="accent1"/>
              </a:buClr>
              <a:buSzPts val="1600"/>
              <a:buFont typeface="Arial"/>
              <a:buNone/>
            </a:pPr>
            <a:r>
              <a:t/>
            </a:r>
            <a:endParaRPr b="1" i="0" sz="1600" u="none" cap="none" strike="noStrike">
              <a:solidFill>
                <a:schemeClr val="accent1"/>
              </a:solidFill>
              <a:latin typeface="Arial"/>
              <a:ea typeface="Arial"/>
              <a:cs typeface="Arial"/>
              <a:sym typeface="Arial"/>
            </a:endParaRPr>
          </a:p>
          <a:p>
            <a:pPr indent="0" lvl="0" marL="0" marR="0" rtl="0" algn="just">
              <a:lnSpc>
                <a:spcPct val="100000"/>
              </a:lnSpc>
              <a:spcBef>
                <a:spcPts val="0"/>
              </a:spcBef>
              <a:spcAft>
                <a:spcPts val="0"/>
              </a:spcAft>
              <a:buClr>
                <a:schemeClr val="accent1"/>
              </a:buClr>
              <a:buSzPts val="1600"/>
              <a:buFont typeface="Arial"/>
              <a:buNone/>
            </a:pPr>
            <a:r>
              <a:t/>
            </a:r>
            <a:endParaRPr b="1" i="0" sz="1600" u="none" cap="none" strike="noStrike">
              <a:solidFill>
                <a:schemeClr val="accent1"/>
              </a:solidFill>
              <a:latin typeface="Arial"/>
              <a:ea typeface="Arial"/>
              <a:cs typeface="Arial"/>
              <a:sym typeface="Arial"/>
            </a:endParaRPr>
          </a:p>
        </p:txBody>
      </p:sp>
      <p:sp>
        <p:nvSpPr>
          <p:cNvPr id="478" name="Google Shape;478;p8"/>
          <p:cNvSpPr txBox="1"/>
          <p:nvPr/>
        </p:nvSpPr>
        <p:spPr>
          <a:xfrm>
            <a:off x="445850" y="5506877"/>
            <a:ext cx="11068800" cy="13203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600"/>
              </a:spcBef>
              <a:spcAft>
                <a:spcPts val="1200"/>
              </a:spcAft>
              <a:buClr>
                <a:schemeClr val="dk1"/>
              </a:buClr>
              <a:buSzPts val="1800"/>
              <a:buFont typeface="Arial"/>
              <a:buNone/>
            </a:pPr>
            <a:r>
              <a:rPr b="0" i="0" lang="pl-PL" sz="1800" u="none" cap="none" strike="noStrike">
                <a:solidFill>
                  <a:schemeClr val="dk1"/>
                </a:solidFill>
                <a:latin typeface="Arial"/>
                <a:ea typeface="Arial"/>
                <a:cs typeface="Arial"/>
                <a:sym typeface="Arial"/>
              </a:rPr>
              <a:t>We chose neural networks, because </a:t>
            </a:r>
            <a:r>
              <a:rPr lang="pl-PL" sz="1800">
                <a:solidFill>
                  <a:schemeClr val="dk1"/>
                </a:solidFill>
              </a:rPr>
              <a:t>A</a:t>
            </a:r>
            <a:r>
              <a:rPr b="0" i="0" lang="pl-PL" sz="1800" u="none" cap="none" strike="noStrike">
                <a:solidFill>
                  <a:schemeClr val="dk1"/>
                </a:solidFill>
                <a:latin typeface="Arial"/>
                <a:ea typeface="Arial"/>
                <a:cs typeface="Arial"/>
                <a:sym typeface="Arial"/>
              </a:rPr>
              <a:t>rea </a:t>
            </a:r>
            <a:r>
              <a:rPr lang="pl-PL" sz="1800">
                <a:solidFill>
                  <a:schemeClr val="dk1"/>
                </a:solidFill>
              </a:rPr>
              <a:t>U</a:t>
            </a:r>
            <a:r>
              <a:rPr b="0" i="0" lang="pl-PL" sz="1800" u="none" cap="none" strike="noStrike">
                <a:solidFill>
                  <a:schemeClr val="dk1"/>
                </a:solidFill>
                <a:latin typeface="Arial"/>
                <a:ea typeface="Arial"/>
                <a:cs typeface="Arial"/>
                <a:sym typeface="Arial"/>
              </a:rPr>
              <a:t>nder the </a:t>
            </a:r>
            <a:r>
              <a:rPr lang="pl-PL" sz="1800">
                <a:solidFill>
                  <a:schemeClr val="dk1"/>
                </a:solidFill>
              </a:rPr>
              <a:t>C</a:t>
            </a:r>
            <a:r>
              <a:rPr b="0" i="0" lang="pl-PL" sz="1800" u="none" cap="none" strike="noStrike">
                <a:solidFill>
                  <a:schemeClr val="dk1"/>
                </a:solidFill>
                <a:latin typeface="Arial"/>
                <a:ea typeface="Arial"/>
                <a:cs typeface="Arial"/>
                <a:sym typeface="Arial"/>
              </a:rPr>
              <a:t>urve (AUC) parameter was highest. Moreover, performance of the model for train and test data was most similar. </a:t>
            </a:r>
            <a:r>
              <a:rPr lang="pl-PL" sz="1800">
                <a:solidFill>
                  <a:schemeClr val="dk1"/>
                </a:solidFill>
              </a:rPr>
              <a:t>AUC is a metric used for model evaluation which is an indicator how well model can distinguish positive and negative observations (the higher AUC the better)</a:t>
            </a:r>
            <a:endParaRPr b="0" i="0" sz="1400" u="none" cap="none" strike="noStrike">
              <a:solidFill>
                <a:srgbClr val="000000"/>
              </a:solidFill>
              <a:latin typeface="Arial"/>
              <a:ea typeface="Arial"/>
              <a:cs typeface="Arial"/>
              <a:sym typeface="Arial"/>
            </a:endParaRPr>
          </a:p>
        </p:txBody>
      </p:sp>
      <p:sp>
        <p:nvSpPr>
          <p:cNvPr id="479" name="Google Shape;479;p8"/>
          <p:cNvSpPr txBox="1"/>
          <p:nvPr/>
        </p:nvSpPr>
        <p:spPr>
          <a:xfrm>
            <a:off x="366714" y="3024510"/>
            <a:ext cx="11068800" cy="9114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600"/>
              </a:spcBef>
              <a:spcAft>
                <a:spcPts val="1200"/>
              </a:spcAft>
              <a:buClr>
                <a:schemeClr val="dk1"/>
              </a:buClr>
              <a:buSzPts val="1800"/>
              <a:buFont typeface="Arial"/>
              <a:buNone/>
            </a:pPr>
            <a:r>
              <a:rPr lang="pl-PL" sz="1800">
                <a:solidFill>
                  <a:schemeClr val="dk1"/>
                </a:solidFill>
              </a:rPr>
              <a:t>Data was stratified on case submission date and error ratio to ensure even distribution in time on both datasets.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9"/>
          <p:cNvSpPr txBox="1"/>
          <p:nvPr>
            <p:ph type="title"/>
          </p:nvPr>
        </p:nvSpPr>
        <p:spPr>
          <a:xfrm>
            <a:off x="442914" y="430515"/>
            <a:ext cx="11306175" cy="50292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pl-PL"/>
              <a:t>Results - Summary</a:t>
            </a:r>
            <a:endParaRPr/>
          </a:p>
        </p:txBody>
      </p:sp>
      <p:sp>
        <p:nvSpPr>
          <p:cNvPr id="486" name="Google Shape;486;p9"/>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750"/>
              <a:buFont typeface="Arial"/>
              <a:buNone/>
            </a:pPr>
            <a:fld id="{00000000-1234-1234-1234-123412341234}" type="slidenum">
              <a:rPr lang="pl-PL"/>
              <a:t>‹#›</a:t>
            </a:fld>
            <a:endParaRPr/>
          </a:p>
        </p:txBody>
      </p:sp>
      <p:graphicFrame>
        <p:nvGraphicFramePr>
          <p:cNvPr id="487" name="Google Shape;487;p9"/>
          <p:cNvGraphicFramePr/>
          <p:nvPr/>
        </p:nvGraphicFramePr>
        <p:xfrm>
          <a:off x="1114438" y="1951177"/>
          <a:ext cx="3000000" cy="3000000"/>
        </p:xfrm>
        <a:graphic>
          <a:graphicData uri="http://schemas.openxmlformats.org/drawingml/2006/table">
            <a:tbl>
              <a:tblPr>
                <a:noFill/>
                <a:tableStyleId>{CD1E0F86-6D5D-4E29-8516-3C1EC0E7D139}</a:tableStyleId>
              </a:tblPr>
              <a:tblGrid>
                <a:gridCol w="296875"/>
                <a:gridCol w="1529575"/>
                <a:gridCol w="878100"/>
                <a:gridCol w="1193400"/>
                <a:gridCol w="1109350"/>
                <a:gridCol w="739925"/>
                <a:gridCol w="1074625"/>
                <a:gridCol w="775600"/>
                <a:gridCol w="767950"/>
                <a:gridCol w="843825"/>
                <a:gridCol w="753900"/>
              </a:tblGrid>
              <a:tr h="360975">
                <a:tc>
                  <a:txBody>
                    <a:bodyPr/>
                    <a:lstStyle/>
                    <a:p>
                      <a:pPr indent="0" lvl="0" marL="0" marR="0" rtl="0" algn="l">
                        <a:lnSpc>
                          <a:spcPct val="100000"/>
                        </a:lnSpc>
                        <a:spcBef>
                          <a:spcPts val="0"/>
                        </a:spcBef>
                        <a:spcAft>
                          <a:spcPts val="0"/>
                        </a:spcAft>
                        <a:buClr>
                          <a:srgbClr val="000000"/>
                        </a:buClr>
                        <a:buSzPts val="1100"/>
                        <a:buFont typeface="Arial"/>
                        <a:buNone/>
                      </a:pPr>
                      <a:r>
                        <a:rPr b="1" i="0" lang="pl-PL" sz="1100" u="none" cap="none" strike="noStrike">
                          <a:solidFill>
                            <a:srgbClr val="000000"/>
                          </a:solidFill>
                          <a:latin typeface="Calibri"/>
                          <a:ea typeface="Calibri"/>
                          <a:cs typeface="Calibri"/>
                          <a:sym typeface="Calibri"/>
                        </a:rPr>
                        <a:t>No.</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0" lang="pl-PL" sz="1100" u="none" cap="none" strike="noStrike">
                          <a:solidFill>
                            <a:srgbClr val="000000"/>
                          </a:solidFill>
                          <a:latin typeface="Calibri"/>
                          <a:ea typeface="Calibri"/>
                          <a:cs typeface="Calibri"/>
                          <a:sym typeface="Calibri"/>
                        </a:rPr>
                        <a:t>Category Name</a:t>
                      </a:r>
                      <a:endParaRPr b="1"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pl-PL" sz="1100">
                          <a:latin typeface="Calibri"/>
                          <a:ea typeface="Calibri"/>
                          <a:cs typeface="Calibri"/>
                          <a:sym typeface="Calibri"/>
                        </a:rPr>
                        <a:t>No questions</a:t>
                      </a:r>
                      <a:endParaRPr b="1"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0" lang="pl-PL" sz="1100" u="none" cap="none" strike="noStrike">
                          <a:solidFill>
                            <a:srgbClr val="000000"/>
                          </a:solidFill>
                          <a:latin typeface="Calibri"/>
                          <a:ea typeface="Calibri"/>
                          <a:cs typeface="Calibri"/>
                          <a:sym typeface="Calibri"/>
                        </a:rPr>
                        <a:t>Train Sample Size</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0" lang="pl-PL" sz="1100" u="none" cap="none" strike="noStrike">
                          <a:solidFill>
                            <a:srgbClr val="000000"/>
                          </a:solidFill>
                          <a:latin typeface="Calibri"/>
                          <a:ea typeface="Calibri"/>
                          <a:cs typeface="Calibri"/>
                          <a:sym typeface="Calibri"/>
                        </a:rPr>
                        <a:t>Test Sample Size</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0" lang="pl-PL" sz="1100" u="none" cap="none" strike="noStrike">
                          <a:solidFill>
                            <a:srgbClr val="000000"/>
                          </a:solidFill>
                          <a:latin typeface="Calibri"/>
                          <a:ea typeface="Calibri"/>
                          <a:cs typeface="Calibri"/>
                          <a:sym typeface="Calibri"/>
                        </a:rPr>
                        <a:t>Errors [%]</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DEDE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i="0" lang="pl-PL" sz="1100" u="none" cap="none" strike="noStrike">
                          <a:solidFill>
                            <a:srgbClr val="000000"/>
                          </a:solidFill>
                          <a:latin typeface="Calibri"/>
                          <a:ea typeface="Calibri"/>
                          <a:cs typeface="Calibri"/>
                          <a:sym typeface="Calibri"/>
                        </a:rPr>
                        <a:t>Errors amount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DEDED"/>
                    </a:solidFill>
                  </a:tcPr>
                </a:tc>
                <a:tc>
                  <a:txBody>
                    <a:bodyPr/>
                    <a:lstStyle/>
                    <a:p>
                      <a:pPr indent="0" lvl="0" marL="0" marR="0" rtl="0" algn="l">
                        <a:lnSpc>
                          <a:spcPct val="100000"/>
                        </a:lnSpc>
                        <a:spcBef>
                          <a:spcPts val="0"/>
                        </a:spcBef>
                        <a:spcAft>
                          <a:spcPts val="0"/>
                        </a:spcAft>
                        <a:buNone/>
                      </a:pPr>
                      <a:r>
                        <a:rPr b="1" lang="pl-PL" sz="1100">
                          <a:latin typeface="Calibri"/>
                          <a:ea typeface="Calibri"/>
                          <a:cs typeface="Calibri"/>
                          <a:sym typeface="Calibri"/>
                        </a:rPr>
                        <a:t>AUC Train</a:t>
                      </a:r>
                      <a:endParaRPr b="1"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DEDE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i="0" lang="pl-PL" sz="1100" u="none" cap="none" strike="noStrike">
                          <a:solidFill>
                            <a:srgbClr val="000000"/>
                          </a:solidFill>
                          <a:latin typeface="Calibri"/>
                          <a:ea typeface="Calibri"/>
                          <a:cs typeface="Calibri"/>
                          <a:sym typeface="Calibri"/>
                        </a:rPr>
                        <a:t>AUC Test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DEDED"/>
                    </a:solidFill>
                  </a:tcPr>
                </a:tc>
                <a:tc>
                  <a:txBody>
                    <a:bodyPr/>
                    <a:lstStyle/>
                    <a:p>
                      <a:pPr indent="0" lvl="0" marL="0" marR="0" rtl="0" algn="l">
                        <a:lnSpc>
                          <a:spcPct val="100000"/>
                        </a:lnSpc>
                        <a:spcBef>
                          <a:spcPts val="0"/>
                        </a:spcBef>
                        <a:spcAft>
                          <a:spcPts val="0"/>
                        </a:spcAft>
                        <a:buNone/>
                      </a:pPr>
                      <a:r>
                        <a:rPr b="1" lang="pl-PL" sz="1100">
                          <a:latin typeface="Calibri"/>
                          <a:ea typeface="Calibri"/>
                          <a:cs typeface="Calibri"/>
                          <a:sym typeface="Calibri"/>
                        </a:rPr>
                        <a:t>Train 75%</a:t>
                      </a:r>
                      <a:endParaRPr b="1"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0" lang="pl-PL" sz="1100" u="none" cap="none" strike="noStrike">
                          <a:solidFill>
                            <a:srgbClr val="000000"/>
                          </a:solidFill>
                          <a:latin typeface="Calibri"/>
                          <a:ea typeface="Calibri"/>
                          <a:cs typeface="Calibri"/>
                          <a:sym typeface="Calibri"/>
                        </a:rPr>
                        <a:t>Test 75%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3875">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Documentation standard</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15</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468</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337</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3</a:t>
                      </a:r>
                      <a:r>
                        <a:rPr lang="pl-PL" sz="1100">
                          <a:latin typeface="Calibri"/>
                          <a:ea typeface="Calibri"/>
                          <a:cs typeface="Calibri"/>
                          <a:sym typeface="Calibri"/>
                        </a:rPr>
                        <a:t>3,33</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605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0,75</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,75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92,74</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9</a:t>
                      </a:r>
                      <a:r>
                        <a:rPr lang="pl-PL" sz="1100">
                          <a:latin typeface="Calibri"/>
                          <a:ea typeface="Calibri"/>
                          <a:cs typeface="Calibri"/>
                          <a:sym typeface="Calibri"/>
                        </a:rPr>
                        <a:t>2,66</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Risk factors</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16</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452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363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5,51</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100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0,82</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,82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97,47</a:t>
                      </a:r>
                      <a:endParaRPr sz="1100">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100,00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Screening</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8</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1479</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336</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20,94</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380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0,77</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,77</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93,99</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9</a:t>
                      </a:r>
                      <a:r>
                        <a:rPr lang="pl-PL" sz="1100">
                          <a:latin typeface="Calibri"/>
                          <a:ea typeface="Calibri"/>
                          <a:cs typeface="Calibri"/>
                          <a:sym typeface="Calibri"/>
                        </a:rPr>
                        <a:t>3,75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4</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ESR</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3</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452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a:t>
                      </a:r>
                      <a:r>
                        <a:rPr lang="pl-PL" sz="1100">
                          <a:latin typeface="Calibri"/>
                          <a:ea typeface="Calibri"/>
                          <a:cs typeface="Calibri"/>
                          <a:sym typeface="Calibri"/>
                        </a:rPr>
                        <a:t>63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3,09</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56</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0,95</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,95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100,00</a:t>
                      </a:r>
                      <a:endParaRPr sz="1100">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100,0</a:t>
                      </a:r>
                      <a:r>
                        <a:rPr b="0" i="0" lang="pl-PL" sz="1100" u="none" cap="none" strike="noStrike">
                          <a:solidFill>
                            <a:srgbClr val="000000"/>
                          </a:solidFill>
                          <a:latin typeface="Calibri"/>
                          <a:ea typeface="Calibri"/>
                          <a:cs typeface="Calibri"/>
                          <a:sym typeface="Calibri"/>
                        </a:rPr>
                        <a:t>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Client Outreach</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12</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452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363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1,21</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22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0,79</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,80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93,75</a:t>
                      </a:r>
                      <a:endParaRPr sz="1100">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100,00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6</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Relationship</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17</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1452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363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6,94</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126</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0,77</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,76</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95,96</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9</a:t>
                      </a:r>
                      <a:r>
                        <a:rPr lang="pl-PL" sz="1100">
                          <a:latin typeface="Calibri"/>
                          <a:ea typeface="Calibri"/>
                          <a:cs typeface="Calibri"/>
                          <a:sym typeface="Calibri"/>
                        </a:rPr>
                        <a:t>6,30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7</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Office Due Dilligence</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2</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452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363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3,36</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61</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0,80</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,80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93,75</a:t>
                      </a:r>
                      <a:endParaRPr sz="1100">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100,00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8</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FATCA/CRS</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6</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452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363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3,20</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58</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0,91</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,91</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100,00</a:t>
                      </a:r>
                      <a:endParaRPr sz="1100">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100,00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9</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Control</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22</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452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363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6,56</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119</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0,76</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,75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93,62</a:t>
                      </a:r>
                      <a:endParaRPr sz="1100">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96,</a:t>
                      </a:r>
                      <a:r>
                        <a:rPr b="0" i="0" lang="pl-PL" sz="1100" u="none" cap="none" strike="noStrike">
                          <a:solidFill>
                            <a:srgbClr val="000000"/>
                          </a:solidFill>
                          <a:latin typeface="Calibri"/>
                          <a:ea typeface="Calibri"/>
                          <a:cs typeface="Calibri"/>
                          <a:sym typeface="Calibri"/>
                        </a:rPr>
                        <a:t>00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Critical</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452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363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6,06</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110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0,78</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,78</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97,70</a:t>
                      </a:r>
                      <a:endParaRPr sz="1100">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95,65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11</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Major</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480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335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36,20</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657</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0,79</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,78</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92,78</a:t>
                      </a:r>
                      <a:endParaRPr sz="1100">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93,16</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195100">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Minor</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1</a:t>
                      </a:r>
                      <a:r>
                        <a:rPr lang="pl-PL" sz="1100">
                          <a:latin typeface="Calibri"/>
                          <a:ea typeface="Calibri"/>
                          <a:cs typeface="Calibri"/>
                          <a:sym typeface="Calibri"/>
                        </a:rPr>
                        <a:t>476</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339</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31,18</a:t>
                      </a:r>
                      <a:r>
                        <a:rPr b="0" i="0" lang="pl-PL" sz="1100" u="none" cap="none" strike="noStrike">
                          <a:solidFill>
                            <a:srgbClr val="000000"/>
                          </a:solidFill>
                          <a:latin typeface="Calibri"/>
                          <a:ea typeface="Calibri"/>
                          <a:cs typeface="Calibri"/>
                          <a:sym typeface="Calibri"/>
                        </a:rPr>
                        <a:t>%</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pl-PL" sz="1100">
                          <a:latin typeface="Calibri"/>
                          <a:ea typeface="Calibri"/>
                          <a:cs typeface="Calibri"/>
                          <a:sym typeface="Calibri"/>
                        </a:rPr>
                        <a:t>566</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0,73</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0</a:t>
                      </a:r>
                      <a:r>
                        <a:rPr lang="pl-PL" sz="1100">
                          <a:latin typeface="Calibri"/>
                          <a:ea typeface="Calibri"/>
                          <a:cs typeface="Calibri"/>
                          <a:sym typeface="Calibri"/>
                        </a:rPr>
                        <a:t>,73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None/>
                      </a:pPr>
                      <a:r>
                        <a:rPr lang="pl-PL" sz="1100">
                          <a:latin typeface="Calibri"/>
                          <a:ea typeface="Calibri"/>
                          <a:cs typeface="Calibri"/>
                          <a:sym typeface="Calibri"/>
                        </a:rPr>
                        <a:t>92,67</a:t>
                      </a:r>
                      <a:endParaRPr b="0" i="0" sz="1100" u="none" cap="none" strike="noStrike">
                        <a:solidFill>
                          <a:srgbClr val="000000"/>
                        </a:solidFill>
                        <a:latin typeface="Calibri"/>
                        <a:ea typeface="Calibri"/>
                        <a:cs typeface="Calibri"/>
                        <a:sym typeface="Calibri"/>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marR="0" rtl="0" algn="r">
                        <a:lnSpc>
                          <a:spcPct val="100000"/>
                        </a:lnSpc>
                        <a:spcBef>
                          <a:spcPts val="0"/>
                        </a:spcBef>
                        <a:spcAft>
                          <a:spcPts val="0"/>
                        </a:spcAft>
                        <a:buClr>
                          <a:srgbClr val="000000"/>
                        </a:buClr>
                        <a:buSzPts val="1100"/>
                        <a:buFont typeface="Arial"/>
                        <a:buNone/>
                      </a:pPr>
                      <a:r>
                        <a:rPr b="0" i="0" lang="pl-PL" sz="1100" u="none" cap="none" strike="noStrike">
                          <a:solidFill>
                            <a:srgbClr val="000000"/>
                          </a:solidFill>
                          <a:latin typeface="Calibri"/>
                          <a:ea typeface="Calibri"/>
                          <a:cs typeface="Calibri"/>
                          <a:sym typeface="Calibri"/>
                        </a:rPr>
                        <a:t>9</a:t>
                      </a:r>
                      <a:r>
                        <a:rPr lang="pl-PL" sz="1100">
                          <a:latin typeface="Calibri"/>
                          <a:ea typeface="Calibri"/>
                          <a:cs typeface="Calibri"/>
                          <a:sym typeface="Calibri"/>
                        </a:rPr>
                        <a:t>1,18</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2019-01-09T15:52:58Z</dcterms:created>
  <dc:creator>Lynne Ryan-Andrews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type">
    <vt:lpwstr>PwC16x9</vt:lpwstr>
  </property>
  <property fmtid="{D5CDD505-2E9C-101B-9397-08002B2CF9AE}" pid="3" name="TB template version">
    <vt:lpwstr>6</vt:lpwstr>
  </property>
  <property fmtid="{D5CDD505-2E9C-101B-9397-08002B2CF9AE}" pid="4" name="TB template release">
    <vt:lpwstr>3</vt:lpwstr>
  </property>
  <property fmtid="{D5CDD505-2E9C-101B-9397-08002B2CF9AE}" pid="5" name="Jive_LatestUserAccountName">
    <vt:lpwstr>astaszewsk001</vt:lpwstr>
  </property>
  <property fmtid="{D5CDD505-2E9C-101B-9397-08002B2CF9AE}" pid="6" name="Jive_VersionGuid">
    <vt:lpwstr>362524b7-b9b6-423b-bab6-c9b2bbf861f9</vt:lpwstr>
  </property>
  <property fmtid="{D5CDD505-2E9C-101B-9397-08002B2CF9AE}" pid="7" name="Offisync_UpdateToken">
    <vt:lpwstr>4</vt:lpwstr>
  </property>
  <property fmtid="{D5CDD505-2E9C-101B-9397-08002B2CF9AE}" pid="8" name="Offisync_ServerID">
    <vt:lpwstr>ae74e162-b6db-4989-85f5-e7c79995e2ac</vt:lpwstr>
  </property>
  <property fmtid="{D5CDD505-2E9C-101B-9397-08002B2CF9AE}" pid="9" name="Offisync_UniqueId">
    <vt:lpwstr>250600</vt:lpwstr>
  </property>
  <property fmtid="{D5CDD505-2E9C-101B-9397-08002B2CF9AE}" pid="10" name="Offisync_ProviderInitializationData">
    <vt:lpwstr>https://pwc-spark.com</vt:lpwstr>
  </property>
</Properties>
</file>