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1E08-68DA-3558-3D5E-C3332C2E4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9020E-2F3C-667D-0A8A-2F6BF2E2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8D593-825D-DBE6-6CAD-2B83877E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F8FA-47EE-4321-AA94-38AF987BF655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6899-FBD8-DBB8-DE83-A1328BCB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CF670-A49B-DA43-9591-03B8FDE9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757-B4AE-4817-A7D9-43CD05B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8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12AB-D3DD-B52E-216A-09B09215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6B71E-55F1-E9B7-B130-B5F0CD19A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FDD2-7703-BE2C-C284-AB00FA78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F8FA-47EE-4321-AA94-38AF987BF655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8CE6-00F6-AED2-3B9D-E5F39CD7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5A43-7FA1-2AD2-995C-AE86AC32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757-B4AE-4817-A7D9-43CD05B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76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331A6-0D27-965E-5888-E67118D61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4E641-A2A3-442D-5437-E711B9A58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AE9B3-B65D-656B-BE9D-E1E12455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F8FA-47EE-4321-AA94-38AF987BF655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A208-59A1-1CE9-FC41-7F9C54C0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8A47-730E-95CD-85CB-966C4292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757-B4AE-4817-A7D9-43CD05B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66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6FFA-5E45-FD1D-C77F-458FF8F7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614D-B80F-D7BA-933A-B851E56A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B8D3C-783F-5B6D-AC0D-1B7C7FF3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F8FA-47EE-4321-AA94-38AF987BF655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0B7E-DFC7-618E-491B-D6DEAD15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1ADFE-D3B1-B45B-6EA8-270E6117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757-B4AE-4817-A7D9-43CD05B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7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1EE0-1162-8D30-78AD-4DF64DAD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2B23A-4FF8-04BF-3258-351DC0A2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156DF-2805-651A-F479-7175E7F9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F8FA-47EE-4321-AA94-38AF987BF655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80576-028D-8030-B4F6-A7B442AE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8380-B70B-D85E-40AC-5A1E4A2E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757-B4AE-4817-A7D9-43CD05B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60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4764-8C81-94BB-3FB6-8B8ECF22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AB98-7E08-C223-BDAB-EBCFE43D1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E89CA-F210-345B-1CD4-18677BC9A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5E6EF-A9E3-5E03-255D-961C91B5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F8FA-47EE-4321-AA94-38AF987BF655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97EF1-BB24-C765-6AD7-4768E355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133E8-2F8F-D175-7340-DD085F95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757-B4AE-4817-A7D9-43CD05B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6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44E8-8576-8650-2BB5-1059830A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0E890-28A3-9D81-B3FA-2A7DC908F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7D504-D9A8-DCD5-164A-25A8481E3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028BF-8FE3-6091-EC5D-299E78D37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62721-56EE-481A-2198-695B85D8A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4EC48-64CB-92B7-8FBC-E70246D6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F8FA-47EE-4321-AA94-38AF987BF655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C3D55-E51C-E23D-C7BB-A798F7F0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4C08CD-3049-02DC-EE58-174DB2DA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757-B4AE-4817-A7D9-43CD05B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67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1AAF-9FE7-5D63-69DA-6ABFA504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5CDE5-3095-003C-2641-67BFBA62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F8FA-47EE-4321-AA94-38AF987BF655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5A03F-3222-7951-57C2-BBA5DF1A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69A97-ABB4-5634-825A-80449D8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757-B4AE-4817-A7D9-43CD05B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4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81CA4-C244-9BA9-AC0D-1BE46C61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F8FA-47EE-4321-AA94-38AF987BF655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10969-E53D-A1E5-E60F-0FE3C0B8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58EFB-69E7-30E6-E16E-54B1FD44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757-B4AE-4817-A7D9-43CD05B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69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7679-3BB1-83CC-E12F-846496B1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C09B-B3B1-C853-C935-D93D55644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6BDDC-A512-D607-5C71-F18591062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0938C-7145-2B8F-3126-C8F7F166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F8FA-47EE-4321-AA94-38AF987BF655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F5AE1-B807-CA47-06E8-B9E3DB4D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5F018-A6E7-FE2C-B2EA-F9BD280B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757-B4AE-4817-A7D9-43CD05B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2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109D-B790-B417-7D5F-7AF2BF7B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E021E-B928-A1EB-B5FF-39C294769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F3AD1-A5AC-9A19-13BE-9A79B284D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E21B9-472C-E252-32EB-4805B001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F8FA-47EE-4321-AA94-38AF987BF655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A0C5D-B4FD-5C42-DF76-244927FD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DD90C-CFCF-C832-F931-4CB75DF4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757-B4AE-4817-A7D9-43CD05B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7E93C-FA2F-5D60-C7FF-8EBBD2B5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70155-80AE-A969-35B8-F0FBE98B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889D9-C606-38E0-4482-767CB4C52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F8FA-47EE-4321-AA94-38AF987BF655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5130-777C-67DB-1637-E434B1E73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80C0B-550F-7F50-C409-6AB1A382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D757-B4AE-4817-A7D9-43CD05B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00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C133-F451-FB6F-D6D0-7E412C448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720" y="787083"/>
            <a:ext cx="1108456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Student Management System</a:t>
            </a:r>
            <a:endParaRPr lang="en-IN" sz="54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59614-7683-466C-B66E-6D89ED242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0" y="4191318"/>
            <a:ext cx="9144000" cy="1655762"/>
          </a:xfrm>
        </p:spPr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M. Manikandan MCA</a:t>
            </a:r>
          </a:p>
          <a:p>
            <a:r>
              <a:rPr lang="en-US" dirty="0"/>
              <a:t>mmanikandanmca2023@gmail.com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E5B6D8-FE87-4A0B-237D-219B2ABAFB16}"/>
              </a:ext>
            </a:extLst>
          </p:cNvPr>
          <p:cNvSpPr txBox="1">
            <a:spLocks/>
          </p:cNvSpPr>
          <p:nvPr/>
        </p:nvSpPr>
        <p:spPr>
          <a:xfrm>
            <a:off x="-2834640" y="4618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 : Java 8</a:t>
            </a:r>
          </a:p>
          <a:p>
            <a:r>
              <a:rPr lang="en-US" dirty="0"/>
              <a:t>Tools : Visual studio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73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0F1D7-04DD-7FCA-F498-85F560799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79" y="741105"/>
            <a:ext cx="10515600" cy="5330086"/>
          </a:xfrm>
        </p:spPr>
        <p:txBody>
          <a:bodyPr>
            <a:normAutofit/>
          </a:bodyPr>
          <a:lstStyle/>
          <a:p>
            <a:r>
              <a:rPr lang="en-US" dirty="0"/>
              <a:t>Get a data from user like add, Read , Update , Delete or write a output in file .</a:t>
            </a:r>
          </a:p>
          <a:p>
            <a:r>
              <a:rPr lang="en-US" dirty="0"/>
              <a:t>Step 1: Get a value for how many student added in list</a:t>
            </a:r>
          </a:p>
          <a:p>
            <a:r>
              <a:rPr lang="en-US" dirty="0"/>
              <a:t>Step 2: Get a value for what work do to .</a:t>
            </a:r>
          </a:p>
          <a:p>
            <a:r>
              <a:rPr lang="en-US" dirty="0"/>
              <a:t>Step 3: work done </a:t>
            </a:r>
          </a:p>
          <a:p>
            <a:pPr marL="0" indent="0">
              <a:buNone/>
            </a:pPr>
            <a:r>
              <a:rPr lang="en-IN" b="1" u="sng" dirty="0"/>
              <a:t>Features:</a:t>
            </a:r>
          </a:p>
          <a:p>
            <a:pPr marL="0" indent="0">
              <a:buNone/>
            </a:pPr>
            <a:r>
              <a:rPr lang="en-IN" dirty="0"/>
              <a:t>	# User friendly</a:t>
            </a:r>
          </a:p>
          <a:p>
            <a:pPr marL="0" indent="0">
              <a:buNone/>
            </a:pPr>
            <a:r>
              <a:rPr lang="en-IN" dirty="0"/>
              <a:t>	# Validate user details</a:t>
            </a:r>
          </a:p>
          <a:p>
            <a:pPr marL="0" indent="0">
              <a:buNone/>
            </a:pPr>
            <a:r>
              <a:rPr lang="en-IN" dirty="0"/>
              <a:t>	# List are printed in file </a:t>
            </a:r>
          </a:p>
        </p:txBody>
      </p:sp>
    </p:spTree>
    <p:extLst>
      <p:ext uri="{BB962C8B-B14F-4D97-AF65-F5344CB8AC3E}">
        <p14:creationId xmlns:p14="http://schemas.microsoft.com/office/powerpoint/2010/main" val="228598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6377-1E0B-D38E-45F2-F69F441F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609" y="333228"/>
            <a:ext cx="10515600" cy="1325563"/>
          </a:xfrm>
        </p:spPr>
        <p:txBody>
          <a:bodyPr/>
          <a:lstStyle/>
          <a:p>
            <a:r>
              <a:rPr lang="en-US" dirty="0"/>
              <a:t>Outputs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66D1E-6D94-1EF4-BDA8-C0414BDE9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58" y="1658790"/>
            <a:ext cx="4817352" cy="2689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1E4EE-D25F-F083-F951-8FCA19393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532" y="1658790"/>
            <a:ext cx="5306878" cy="26899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29EB967-CCF3-8558-3BA4-2E4F80171CD6}"/>
              </a:ext>
            </a:extLst>
          </p:cNvPr>
          <p:cNvSpPr txBox="1">
            <a:spLocks/>
          </p:cNvSpPr>
          <p:nvPr/>
        </p:nvSpPr>
        <p:spPr>
          <a:xfrm>
            <a:off x="1235149" y="4132595"/>
            <a:ext cx="2847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Narrow" panose="020B0606020202030204" pitchFamily="34" charset="0"/>
              </a:rPr>
              <a:t>GET A DATA FROM USER</a:t>
            </a:r>
            <a:endParaRPr lang="en-IN" sz="2000" dirty="0">
              <a:latin typeface="Arial Narrow" panose="020B0606020202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0AA19A-91D4-24B8-8B32-A6549F76480D}"/>
              </a:ext>
            </a:extLst>
          </p:cNvPr>
          <p:cNvSpPr txBox="1">
            <a:spLocks/>
          </p:cNvSpPr>
          <p:nvPr/>
        </p:nvSpPr>
        <p:spPr>
          <a:xfrm>
            <a:off x="7225094" y="4132595"/>
            <a:ext cx="2847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Narrow" panose="020B0606020202030204" pitchFamily="34" charset="0"/>
              </a:rPr>
              <a:t>VALIDATE A NAME </a:t>
            </a:r>
            <a:endParaRPr lang="en-IN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9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E50D5-63F7-4CFC-4CBA-D96BFA80C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2" y="553872"/>
            <a:ext cx="5357867" cy="1731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F117DF-F879-A9BC-9795-9C96A2D17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135" y="553872"/>
            <a:ext cx="6271803" cy="3375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3EFB4B-FEE0-4062-AAC1-05F327C96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62" y="4572812"/>
            <a:ext cx="6294665" cy="145554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8C4612F-4A45-8C03-F6E2-6081531A304A}"/>
              </a:ext>
            </a:extLst>
          </p:cNvPr>
          <p:cNvSpPr txBox="1">
            <a:spLocks/>
          </p:cNvSpPr>
          <p:nvPr/>
        </p:nvSpPr>
        <p:spPr>
          <a:xfrm>
            <a:off x="1235149" y="2103437"/>
            <a:ext cx="2847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Narrow" panose="020B0606020202030204" pitchFamily="34" charset="0"/>
              </a:rPr>
              <a:t>VALIDATE MARK DETAILS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 0 TO 100 ONLY ALLOWED</a:t>
            </a:r>
            <a:endParaRPr lang="en-IN" sz="2000" dirty="0">
              <a:latin typeface="Arial Narrow" panose="020B060602020203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D65B715-6FEC-BE7D-295E-5E3E02C51DA9}"/>
              </a:ext>
            </a:extLst>
          </p:cNvPr>
          <p:cNvSpPr txBox="1">
            <a:spLocks/>
          </p:cNvSpPr>
          <p:nvPr/>
        </p:nvSpPr>
        <p:spPr>
          <a:xfrm>
            <a:off x="8131960" y="3665235"/>
            <a:ext cx="2847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Narrow" panose="020B0606020202030204" pitchFamily="34" charset="0"/>
              </a:rPr>
              <a:t>ADD STUDENT</a:t>
            </a:r>
            <a:endParaRPr lang="en-IN" sz="2000" dirty="0">
              <a:latin typeface="Arial Narrow" panose="020B0606020202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49F748A-BB41-5704-AF40-3839A51311A6}"/>
              </a:ext>
            </a:extLst>
          </p:cNvPr>
          <p:cNvSpPr txBox="1">
            <a:spLocks/>
          </p:cNvSpPr>
          <p:nvPr/>
        </p:nvSpPr>
        <p:spPr>
          <a:xfrm>
            <a:off x="1499309" y="5716623"/>
            <a:ext cx="2847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Narrow" panose="020B0606020202030204" pitchFamily="34" charset="0"/>
              </a:rPr>
              <a:t>WRITE A FILE </a:t>
            </a:r>
            <a:endParaRPr lang="en-IN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D67BFE-6318-FD77-471A-83E26B80B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70" y="247968"/>
            <a:ext cx="4498190" cy="5665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AFA783-CFF5-3F0E-1A60-B22E05B3D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641" y="860837"/>
            <a:ext cx="6340389" cy="25681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DFAB95B-51E7-6443-B78A-CA3B8C68A8B6}"/>
              </a:ext>
            </a:extLst>
          </p:cNvPr>
          <p:cNvSpPr txBox="1">
            <a:spLocks/>
          </p:cNvSpPr>
          <p:nvPr/>
        </p:nvSpPr>
        <p:spPr>
          <a:xfrm>
            <a:off x="1001469" y="5532437"/>
            <a:ext cx="2847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Narrow" panose="020B0606020202030204" pitchFamily="34" charset="0"/>
              </a:rPr>
              <a:t>DISPLAY STUDENT LIST</a:t>
            </a:r>
            <a:endParaRPr lang="en-IN" sz="2000" dirty="0">
              <a:latin typeface="Arial Narrow" panose="020B0606020202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477092-5621-ADA4-2630-4E722D07937C}"/>
              </a:ext>
            </a:extLst>
          </p:cNvPr>
          <p:cNvSpPr txBox="1">
            <a:spLocks/>
          </p:cNvSpPr>
          <p:nvPr/>
        </p:nvSpPr>
        <p:spPr>
          <a:xfrm>
            <a:off x="6914589" y="3258835"/>
            <a:ext cx="2847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Narrow" panose="020B0606020202030204" pitchFamily="34" charset="0"/>
              </a:rPr>
              <a:t>EXIT A SYSTEM</a:t>
            </a:r>
            <a:endParaRPr lang="en-IN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0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0FE787-C2DE-4765-55DA-B0340AB117D7}"/>
              </a:ext>
            </a:extLst>
          </p:cNvPr>
          <p:cNvSpPr txBox="1">
            <a:spLocks/>
          </p:cNvSpPr>
          <p:nvPr/>
        </p:nvSpPr>
        <p:spPr>
          <a:xfrm>
            <a:off x="4902909" y="5991875"/>
            <a:ext cx="2847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Narrow" panose="020B0606020202030204" pitchFamily="34" charset="0"/>
              </a:rPr>
              <a:t>WRITTEN FILE</a:t>
            </a:r>
            <a:endParaRPr lang="en-IN" sz="2000" dirty="0"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6B369-9F1B-3355-E712-2121AED7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322" y="506476"/>
            <a:ext cx="6401355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1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89E7-C42E-6159-7D43-7598BB79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40" y="2468245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49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Arial Narrow</vt:lpstr>
      <vt:lpstr>Calibri</vt:lpstr>
      <vt:lpstr>Calibri Light</vt:lpstr>
      <vt:lpstr>Office Theme</vt:lpstr>
      <vt:lpstr>Student Management System</vt:lpstr>
      <vt:lpstr>PowerPoint Presentation</vt:lpstr>
      <vt:lpstr>Outputs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manikanadan m</dc:creator>
  <cp:lastModifiedBy>manikanadan m</cp:lastModifiedBy>
  <cp:revision>2</cp:revision>
  <dcterms:created xsi:type="dcterms:W3CDTF">2025-08-26T16:38:37Z</dcterms:created>
  <dcterms:modified xsi:type="dcterms:W3CDTF">2025-08-27T03:04:51Z</dcterms:modified>
</cp:coreProperties>
</file>