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68" r:id="rId4"/>
    <p:sldId id="269" r:id="rId5"/>
    <p:sldId id="270" r:id="rId6"/>
    <p:sldId id="271" r:id="rId7"/>
    <p:sldId id="272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8C5"/>
    <a:srgbClr val="CF2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/>
    <p:restoredTop sz="94620"/>
  </p:normalViewPr>
  <p:slideViewPr>
    <p:cSldViewPr snapToGrid="0" snapToObjects="1">
      <p:cViewPr>
        <p:scale>
          <a:sx n="100" d="100"/>
          <a:sy n="100" d="100"/>
        </p:scale>
        <p:origin x="1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C2AD8-73DF-DF49-ACE2-92E1E9D6E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EB2DC2-200B-C747-87EE-5E42B777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EA7C9-AA32-A446-AC06-B24A729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AAA43-F975-1840-A6DD-E733ED9D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0F433-1821-7E4F-8FDB-8A71C6E0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1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A7D77-9F57-FF48-8F0F-7B947F7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8BCEE-2A74-8443-A8B0-EFCDE6D4E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A8E5-C99C-A042-84C2-3DB18BC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F52CE-72D1-DE4A-886F-AAC8494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730F9-2A57-3842-AEB7-B06DD2E6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85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FF0801-2C2B-1B4A-8DE5-576371A7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20C8B5-4CAA-C548-8E8C-A39E0D6F4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A13EB-AA2B-0641-AFDC-DF591A7C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F83F47-658C-1F40-AE93-D069274C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94CD9-7E03-6B43-BCFD-1EFE9A3F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4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1842E-3010-0845-8B44-79056447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E464B-0482-FB4B-A451-8193125B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3D7F2-B9E4-CD4D-A94A-C2ED1670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D801-FBC0-524A-9583-B2535EB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8B968-B8D0-F448-8ADE-D0A9B14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6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A1F7B-4263-154E-A590-55F050C9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282D0-B10A-164B-B6E5-4D15C00E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E6AAD-62F5-D04B-B65E-F16AA8C9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71343-009B-7A41-B9A8-212450BE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9EEFD-6421-7B4B-868E-BE5D2AED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73F06-9F7A-934D-B0F9-D6C75354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60B6-2495-C340-B0EE-3D1595AF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FF2A12-7E50-C845-89BE-0DB5003C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E003C1-025F-AA43-A115-103659B8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6BC6A-80B6-FB47-AE4A-68D24CF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E06A63-D866-DC4C-A014-AE174DC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5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04B2D-42A3-1C4A-9AC5-A8611B9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2505B-35E0-0142-A4AB-1D70C839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AEA474-449D-E54C-9EA9-354FF11D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51B773-F27C-ED4E-A679-859EF1E4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EDD0CE-F36D-7C4C-BD32-F5614E40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FF96EA-F827-3440-8C37-57FF9DE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28B221-BCC9-434E-B8F3-954D29C0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074D35-ED12-6848-835E-88656CB9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0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D47E2-7B6C-4241-887B-D337F6BF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AB29EC-BBE2-E348-B32E-A2ED359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66E4A7-A939-3743-B8BB-D4B79C94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8B0CE-C789-F144-913A-5F6A5526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B8EE25-57ED-B245-A618-D77964CF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81726C-A768-264E-945D-F3BAE342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26CBB7-AFAE-7C42-BCA0-16CD1C02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3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B0D82-1729-D640-B5E1-6E3F16C4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D0653-FEA2-7943-B8C9-15C8EEEC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43E66-492F-1C43-8E1E-C8B47581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EA5AF2-CF35-AB48-B33D-137FF8CE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1E79-5790-2344-A2FC-C5C22B71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A241A6-84FF-FC45-AF80-C1B58743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0C4B6-F67D-EC48-B8EA-DFFF4719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E1AF7A-F939-F343-9847-5634B7525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9D21A1-828A-C74A-9BA6-258D37A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EEE12A-B8F1-B546-95B4-2E5EF1C9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3BD74-6946-6940-BAF9-9716E795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66AF8-C3DD-DF46-830C-0673FB2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6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033385-5E31-B442-9B9C-B845A3D3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A906F4-B804-F548-8B8B-38BFE3BD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B1385-4D1F-F647-9F08-EFE29B01C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3A77-BF44-D745-8FEC-08C524425A47}" type="datetimeFigureOut">
              <a:rPr lang="fr-FR" smtClean="0"/>
              <a:t>18/03/2022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7F737-52DC-164E-B9F4-7144FE9C4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5F93F-7C37-054E-8A89-D4A431E3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E81-2B75-CF4B-A7CB-4BCB9F50BD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43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2AA6F5D8-8974-9A40-BED2-3143E1F2E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4" r="8994" b="159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66E85-7122-0841-A307-B001BFDA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Code du jeu Qwirkle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9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rgbClr val="CF2A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4558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63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895937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08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36000" y="3797285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566840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757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35888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43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4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9F295C6-5A48-6543-A8EF-2A5574329FEB}"/>
              </a:ext>
            </a:extLst>
          </p:cNvPr>
          <p:cNvGrpSpPr/>
          <p:nvPr/>
        </p:nvGrpSpPr>
        <p:grpSpPr>
          <a:xfrm>
            <a:off x="804850" y="436213"/>
            <a:ext cx="2520000" cy="2520000"/>
            <a:chOff x="804850" y="436213"/>
            <a:chExt cx="2520000" cy="25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DBCF3F-56CC-F244-ACC0-8C0B9ECE0911}"/>
                </a:ext>
              </a:extLst>
            </p:cNvPr>
            <p:cNvSpPr/>
            <p:nvPr/>
          </p:nvSpPr>
          <p:spPr>
            <a:xfrm>
              <a:off x="804850" y="436213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9465476-A18D-2F4D-900B-D8E869569D4D}"/>
                </a:ext>
              </a:extLst>
            </p:cNvPr>
            <p:cNvSpPr/>
            <p:nvPr/>
          </p:nvSpPr>
          <p:spPr>
            <a:xfrm>
              <a:off x="1164850" y="759232"/>
              <a:ext cx="1800000" cy="1800000"/>
            </a:xfrm>
            <a:prstGeom prst="ellipse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935DA75-C677-984A-8168-1FD895974653}"/>
              </a:ext>
            </a:extLst>
          </p:cNvPr>
          <p:cNvGrpSpPr/>
          <p:nvPr/>
        </p:nvGrpSpPr>
        <p:grpSpPr>
          <a:xfrm>
            <a:off x="804850" y="3901787"/>
            <a:ext cx="2520000" cy="2520000"/>
            <a:chOff x="804850" y="3935888"/>
            <a:chExt cx="2520000" cy="252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ED6E8B-9525-784F-B4A1-599CCB2F9BDF}"/>
                </a:ext>
              </a:extLst>
            </p:cNvPr>
            <p:cNvSpPr/>
            <p:nvPr/>
          </p:nvSpPr>
          <p:spPr>
            <a:xfrm>
              <a:off x="80485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83ECC-4215-1A49-AB3D-4BF5EA64F8C6}"/>
                </a:ext>
              </a:extLst>
            </p:cNvPr>
            <p:cNvSpPr/>
            <p:nvPr/>
          </p:nvSpPr>
          <p:spPr>
            <a:xfrm>
              <a:off x="1167730" y="4298768"/>
              <a:ext cx="1800000" cy="1800000"/>
            </a:xfrm>
            <a:prstGeom prst="rect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3F8D481-934C-9542-AA92-0238B1FD6F25}"/>
              </a:ext>
            </a:extLst>
          </p:cNvPr>
          <p:cNvGrpSpPr/>
          <p:nvPr/>
        </p:nvGrpSpPr>
        <p:grpSpPr>
          <a:xfrm>
            <a:off x="4829824" y="616212"/>
            <a:ext cx="2520000" cy="2520000"/>
            <a:chOff x="4829824" y="436212"/>
            <a:chExt cx="2520000" cy="25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777F33-66C8-6247-825F-9F1A4B840630}"/>
                </a:ext>
              </a:extLst>
            </p:cNvPr>
            <p:cNvSpPr/>
            <p:nvPr/>
          </p:nvSpPr>
          <p:spPr>
            <a:xfrm>
              <a:off x="4829824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Étoile à 4 branches 3">
              <a:extLst>
                <a:ext uri="{FF2B5EF4-FFF2-40B4-BE49-F238E27FC236}">
                  <a16:creationId xmlns:a16="http://schemas.microsoft.com/office/drawing/2014/main" id="{265FAAE7-B6BE-E348-ABC3-FB1D46CF1319}"/>
                </a:ext>
              </a:extLst>
            </p:cNvPr>
            <p:cNvSpPr/>
            <p:nvPr/>
          </p:nvSpPr>
          <p:spPr>
            <a:xfrm rot="2732843">
              <a:off x="5021567" y="616212"/>
              <a:ext cx="2160000" cy="2160000"/>
            </a:xfrm>
            <a:prstGeom prst="star4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92E2BA2-37AC-6346-B4D3-8023B0ADFFFE}"/>
              </a:ext>
            </a:extLst>
          </p:cNvPr>
          <p:cNvGrpSpPr/>
          <p:nvPr/>
        </p:nvGrpSpPr>
        <p:grpSpPr>
          <a:xfrm>
            <a:off x="4841567" y="3901788"/>
            <a:ext cx="2520000" cy="2520000"/>
            <a:chOff x="4841567" y="3901788"/>
            <a:chExt cx="2520000" cy="25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E2B76-1470-B04A-9E34-FCE47322ADEF}"/>
                </a:ext>
              </a:extLst>
            </p:cNvPr>
            <p:cNvSpPr/>
            <p:nvPr/>
          </p:nvSpPr>
          <p:spPr>
            <a:xfrm>
              <a:off x="4841567" y="39017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BDBB9317-F77E-B946-9614-509580B7AC23}"/>
                </a:ext>
              </a:extLst>
            </p:cNvPr>
            <p:cNvSpPr/>
            <p:nvPr/>
          </p:nvSpPr>
          <p:spPr>
            <a:xfrm>
              <a:off x="5189824" y="4255937"/>
              <a:ext cx="1800000" cy="1800000"/>
            </a:xfrm>
            <a:prstGeom prst="triangle">
              <a:avLst/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3FDD00-0083-284D-B361-DD9AEC307FC3}"/>
              </a:ext>
            </a:extLst>
          </p:cNvPr>
          <p:cNvGrpSpPr/>
          <p:nvPr/>
        </p:nvGrpSpPr>
        <p:grpSpPr>
          <a:xfrm>
            <a:off x="8939000" y="436212"/>
            <a:ext cx="2520000" cy="2520000"/>
            <a:chOff x="8939000" y="436212"/>
            <a:chExt cx="2520000" cy="25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F895AB-61F0-194C-8054-3D15C6ACE3C0}"/>
                </a:ext>
              </a:extLst>
            </p:cNvPr>
            <p:cNvSpPr/>
            <p:nvPr/>
          </p:nvSpPr>
          <p:spPr>
            <a:xfrm>
              <a:off x="8939000" y="436212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Étoile à 7 branches 7">
              <a:extLst>
                <a:ext uri="{FF2B5EF4-FFF2-40B4-BE49-F238E27FC236}">
                  <a16:creationId xmlns:a16="http://schemas.microsoft.com/office/drawing/2014/main" id="{CF12618F-0030-BE4B-A713-299654FAB21E}"/>
                </a:ext>
              </a:extLst>
            </p:cNvPr>
            <p:cNvSpPr/>
            <p:nvPr/>
          </p:nvSpPr>
          <p:spPr>
            <a:xfrm>
              <a:off x="9119000" y="616212"/>
              <a:ext cx="2160000" cy="2160000"/>
            </a:xfrm>
            <a:prstGeom prst="star7">
              <a:avLst>
                <a:gd name="adj" fmla="val 13225"/>
                <a:gd name="hf" fmla="val 102572"/>
                <a:gd name="vf" fmla="val 105210"/>
              </a:avLst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1D6EC40-9573-2146-8D94-AB0F80D61FEE}"/>
              </a:ext>
            </a:extLst>
          </p:cNvPr>
          <p:cNvGrpSpPr/>
          <p:nvPr/>
        </p:nvGrpSpPr>
        <p:grpSpPr>
          <a:xfrm>
            <a:off x="8939000" y="3935888"/>
            <a:ext cx="2520000" cy="2520000"/>
            <a:chOff x="8939000" y="3935888"/>
            <a:chExt cx="2520000" cy="25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27D1B3-879B-F340-A5EC-B622E378654A}"/>
                </a:ext>
              </a:extLst>
            </p:cNvPr>
            <p:cNvSpPr/>
            <p:nvPr/>
          </p:nvSpPr>
          <p:spPr>
            <a:xfrm>
              <a:off x="8939000" y="3935888"/>
              <a:ext cx="2520000" cy="25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roix 9">
              <a:extLst>
                <a:ext uri="{FF2B5EF4-FFF2-40B4-BE49-F238E27FC236}">
                  <a16:creationId xmlns:a16="http://schemas.microsoft.com/office/drawing/2014/main" id="{06B5FD2B-F287-9245-BF32-4C40C77A3016}"/>
                </a:ext>
              </a:extLst>
            </p:cNvPr>
            <p:cNvSpPr/>
            <p:nvPr/>
          </p:nvSpPr>
          <p:spPr>
            <a:xfrm>
              <a:off x="9299000" y="4255937"/>
              <a:ext cx="1800000" cy="1800000"/>
            </a:xfrm>
            <a:prstGeom prst="plus">
              <a:avLst>
                <a:gd name="adj" fmla="val 37568"/>
              </a:avLst>
            </a:prstGeom>
            <a:solidFill>
              <a:srgbClr val="A84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73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B81A139-5300-884D-A89C-BB8F653DB46E}"/>
              </a:ext>
            </a:extLst>
          </p:cNvPr>
          <p:cNvSpPr txBox="1"/>
          <p:nvPr/>
        </p:nvSpPr>
        <p:spPr>
          <a:xfrm>
            <a:off x="2414671" y="2413337"/>
            <a:ext cx="73626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Sélectionnez le nombre de joueurs et renseignez les noms</a:t>
            </a:r>
          </a:p>
          <a:p>
            <a:pPr marL="342900" indent="-342900">
              <a:buAutoNum type="arabicPeriod"/>
            </a:pPr>
            <a:r>
              <a:rPr lang="fr-FR" dirty="0"/>
              <a:t>Cliquez sur le bouton : </a:t>
            </a:r>
          </a:p>
          <a:p>
            <a:pPr marL="342900" indent="-342900">
              <a:buAutoNum type="arabicPeriod"/>
            </a:pPr>
            <a:r>
              <a:rPr lang="fr-FR" dirty="0"/>
              <a:t>Chaque joueur joue tour à tour. 2 actions sont possibles : </a:t>
            </a:r>
          </a:p>
          <a:p>
            <a:r>
              <a:rPr lang="fr-FR" dirty="0"/>
              <a:t>	- Déplacer un ou plusieurs pions sur le plateau</a:t>
            </a:r>
          </a:p>
          <a:p>
            <a:r>
              <a:rPr lang="fr-FR" dirty="0"/>
              <a:t>	- Echanger un ou plusieurs pions en les plaçant un par un sur le sac</a:t>
            </a:r>
          </a:p>
          <a:p>
            <a:r>
              <a:rPr lang="fr-FR" dirty="0"/>
              <a:t>4.   A chaque fin de tour, cliquez sur : </a:t>
            </a:r>
          </a:p>
          <a:p>
            <a:r>
              <a:rPr lang="fr-FR" dirty="0"/>
              <a:t>5.   La partie se termine quand un des joueurs a posé tous ses pions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935CC9-B1EC-2B47-BE6C-9511D740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728" y="3538562"/>
            <a:ext cx="330200" cy="3219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1D3DBA-0AC8-2E44-890D-59BC0916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71" y="2698457"/>
            <a:ext cx="1408222" cy="337180"/>
          </a:xfrm>
          <a:prstGeom prst="rect">
            <a:avLst/>
          </a:prstGeom>
        </p:spPr>
      </p:pic>
      <p:pic>
        <p:nvPicPr>
          <p:cNvPr id="12" name="Image 11" descr="Une image contenant texte, frappant, joueur, capture d’écran&#10;&#10;Description générée automatiquement">
            <a:extLst>
              <a:ext uri="{FF2B5EF4-FFF2-40B4-BE49-F238E27FC236}">
                <a16:creationId xmlns:a16="http://schemas.microsoft.com/office/drawing/2014/main" id="{49C14323-EB17-7A43-ADF1-E3BC3E120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71" y="3809707"/>
            <a:ext cx="1193800" cy="3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918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82</Words>
  <Application>Microsoft Macintosh PowerPoint</Application>
  <PresentationFormat>Grand écran</PresentationFormat>
  <Paragraphs>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Code du jeu Qwirkle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du jeu Qwirkle</dc:title>
  <dc:creator>MARGUERITAT Marie</dc:creator>
  <cp:lastModifiedBy>MARGUERITAT Marie</cp:lastModifiedBy>
  <cp:revision>10</cp:revision>
  <dcterms:created xsi:type="dcterms:W3CDTF">2022-01-20T13:33:26Z</dcterms:created>
  <dcterms:modified xsi:type="dcterms:W3CDTF">2022-03-23T10:56:19Z</dcterms:modified>
</cp:coreProperties>
</file>