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16067b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16067b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16067b6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16067b6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16067b6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16067b6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16067b6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16067b6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16067b6f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16067b6f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16067b6f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16067b6f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16067b6f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16067b6f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16067b6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16067b6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House Prices in King’s County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Maree Marinelis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Conducted data analysis on Kings County Housing Market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and validated four models to determine key </a:t>
            </a:r>
            <a:r>
              <a:rPr lang="en" sz="2000"/>
              <a:t>features</a:t>
            </a:r>
            <a:r>
              <a:rPr lang="en" sz="2000"/>
              <a:t> that </a:t>
            </a:r>
            <a:r>
              <a:rPr lang="en" sz="2000"/>
              <a:t>make</a:t>
            </a:r>
            <a:r>
              <a:rPr lang="en" sz="2000"/>
              <a:t> a house more valuable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Further investigation required to create a more holistic analysis</a:t>
            </a:r>
            <a:endParaRPr sz="2000"/>
          </a:p>
        </p:txBody>
      </p:sp>
      <p:pic>
        <p:nvPicPr>
          <p:cNvPr descr="FORMS | Kings County"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75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&amp;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2143125"/>
            <a:ext cx="70305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Real-Estate Agency understanding the key features and</a:t>
            </a:r>
            <a:r>
              <a:rPr lang="en" sz="2000"/>
              <a:t> dynamics that drive house values.</a:t>
            </a:r>
            <a:endParaRPr sz="2000"/>
          </a:p>
        </p:txBody>
      </p:sp>
      <p:pic>
        <p:nvPicPr>
          <p:cNvPr descr="FORMS | Kings County"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75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Four models created and improved upon each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Removed outliers and select variables that that were not conducive to our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Validated our models to ensure accurate predicting power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50" y="223025"/>
            <a:ext cx="6983450" cy="42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>
            <p:ph type="title"/>
          </p:nvPr>
        </p:nvSpPr>
        <p:spPr>
          <a:xfrm>
            <a:off x="-23200" y="1515200"/>
            <a:ext cx="2334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Square-Foot Living</a:t>
            </a:r>
            <a:endParaRPr sz="2200"/>
          </a:p>
        </p:txBody>
      </p:sp>
      <p:sp>
        <p:nvSpPr>
          <p:cNvPr id="311" name="Google Shape;311;p18"/>
          <p:cNvSpPr txBox="1"/>
          <p:nvPr/>
        </p:nvSpPr>
        <p:spPr>
          <a:xfrm>
            <a:off x="135925" y="2225175"/>
            <a:ext cx="21393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larger living space positively impacts the house price, with each additional square-foot increasing the price.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>
            <p:ph type="title"/>
          </p:nvPr>
        </p:nvSpPr>
        <p:spPr>
          <a:xfrm>
            <a:off x="135925" y="172250"/>
            <a:ext cx="1914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 1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900" y="99400"/>
            <a:ext cx="7009051" cy="45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type="title"/>
          </p:nvPr>
        </p:nvSpPr>
        <p:spPr>
          <a:xfrm>
            <a:off x="-23200" y="1515200"/>
            <a:ext cx="1877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Waterfront</a:t>
            </a:r>
            <a:endParaRPr sz="2200"/>
          </a:p>
        </p:txBody>
      </p:sp>
      <p:sp>
        <p:nvSpPr>
          <p:cNvPr id="319" name="Google Shape;319;p19"/>
          <p:cNvSpPr txBox="1"/>
          <p:nvPr/>
        </p:nvSpPr>
        <p:spPr>
          <a:xfrm>
            <a:off x="135925" y="2225175"/>
            <a:ext cx="21393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Houses with waterfronts are valued significantly higher than those without.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>
            <p:ph type="title"/>
          </p:nvPr>
        </p:nvSpPr>
        <p:spPr>
          <a:xfrm>
            <a:off x="135925" y="172250"/>
            <a:ext cx="1914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 2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0" y="1493100"/>
            <a:ext cx="1800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Bathrooms</a:t>
            </a:r>
            <a:endParaRPr sz="22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132200"/>
            <a:ext cx="6870625" cy="45404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35925" y="2225175"/>
            <a:ext cx="21393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More bathrooms contribute to an increase in the house price.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20"/>
          <p:cNvSpPr txBox="1"/>
          <p:nvPr>
            <p:ph type="title"/>
          </p:nvPr>
        </p:nvSpPr>
        <p:spPr>
          <a:xfrm>
            <a:off x="135925" y="172250"/>
            <a:ext cx="1914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 3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3297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67431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Additional Recommendations and insights gathered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Views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Bedrooms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Grade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Review the data, expand our dataset, and investigate limitations further</a:t>
            </a:r>
            <a:endParaRPr sz="1900"/>
          </a:p>
        </p:txBody>
      </p:sp>
      <p:pic>
        <p:nvPicPr>
          <p:cNvPr descr="Zillow Group, Inc. - Investors"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00" y="4292350"/>
            <a:ext cx="3430826" cy="85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out Realtor.com® - realtor.com®" id="336" name="Google Shape;336;p21"/>
          <p:cNvPicPr preferRelativeResize="0"/>
          <p:nvPr/>
        </p:nvPicPr>
        <p:blipFill rotWithShape="1">
          <a:blip r:embed="rId4">
            <a:alphaModFix/>
          </a:blip>
          <a:srcRect b="30513" l="0" r="0" t="33025"/>
          <a:stretch/>
        </p:blipFill>
        <p:spPr>
          <a:xfrm>
            <a:off x="251804" y="4292338"/>
            <a:ext cx="4421995" cy="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