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68" r:id="rId8"/>
    <p:sldId id="273" r:id="rId9"/>
    <p:sldId id="274" r:id="rId10"/>
    <p:sldId id="267" r:id="rId11"/>
    <p:sldId id="270" r:id="rId12"/>
    <p:sldId id="269" r:id="rId13"/>
    <p:sldId id="271" r:id="rId14"/>
    <p:sldId id="262" r:id="rId15"/>
    <p:sldId id="259" r:id="rId16"/>
    <p:sldId id="275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FFFFFF"/>
    <a:srgbClr val="8D27A9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9CE5A-FA2B-378E-7B88-05B89E6D9D42}" v="81" dt="2020-06-01T23:37:21.595"/>
    <p1510:client id="{2D79598E-ED1F-4868-8415-225B8CE0F750}" v="814" dt="2020-06-02T00:25:13.907"/>
    <p1510:client id="{7FBD412B-165E-D817-1540-6C52F6B7F1D7}" v="138" dt="2020-06-02T00:53:51.727"/>
    <p1510:client id="{8CDAD3C1-18CD-A3D5-A308-F14755277F41}" v="15" dt="2020-06-01T23:07:04.596"/>
    <p1510:client id="{9CF5C028-C393-6437-6AC8-1BF3E61137F5}" v="93" dt="2020-06-02T01:00:22.556"/>
    <p1510:client id="{9D8A9CF1-E80D-ABD3-B6ED-0762BE8343A3}" v="21" dt="2020-06-02T01:13:07.473"/>
    <p1510:client id="{A0405BC9-2654-BC04-D4AC-F42C2726D36C}" v="224" dt="2020-06-01T23:58:28.862"/>
    <p1510:client id="{A8E9F340-47C5-DEAF-9F4D-12221362DFCE}" v="237" dt="2020-06-02T00:58:48.032"/>
    <p1510:client id="{AE79A46C-9D5E-4BDC-AFDC-A81A54511CBA}" v="27" dt="2020-06-02T15:16:32.299"/>
    <p1510:client id="{B35E3750-F805-BA10-0BAC-2205F5A6AF87}" v="17" dt="2020-06-02T15:18:44.663"/>
    <p1510:client id="{EEE6B043-1301-1851-E965-81C66C8B5160}" v="300" dt="2020-06-02T00:17:30.337"/>
    <p1510:client id="{EFFCE133-FBA1-B069-1F38-619654E1F0EC}" v="6" dt="2020-06-01T23:16:0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elez" userId="S::dvelez529@knights.ucf.edu::f612507f-13df-4f4e-9d2f-d97e3cef9d47" providerId="AD" clId="Web-{300FFED0-5CEF-75DD-410B-A6AF2E62697E}"/>
    <pc:docChg chg="modSld">
      <pc:chgData name="David Velez" userId="S::dvelez529@knights.ucf.edu::f612507f-13df-4f4e-9d2f-d97e3cef9d47" providerId="AD" clId="Web-{300FFED0-5CEF-75DD-410B-A6AF2E62697E}" dt="2020-05-28T21:20:11.213" v="29" actId="20577"/>
      <pc:docMkLst>
        <pc:docMk/>
      </pc:docMkLst>
      <pc:sldChg chg="modSp">
        <pc:chgData name="David Velez" userId="S::dvelez529@knights.ucf.edu::f612507f-13df-4f4e-9d2f-d97e3cef9d47" providerId="AD" clId="Web-{300FFED0-5CEF-75DD-410B-A6AF2E62697E}" dt="2020-05-28T21:20:10.494" v="27" actId="20577"/>
        <pc:sldMkLst>
          <pc:docMk/>
          <pc:sldMk cId="3574118213" sldId="256"/>
        </pc:sldMkLst>
        <pc:spChg chg="mod">
          <ac:chgData name="David Velez" userId="S::dvelez529@knights.ucf.edu::f612507f-13df-4f4e-9d2f-d97e3cef9d47" providerId="AD" clId="Web-{300FFED0-5CEF-75DD-410B-A6AF2E62697E}" dt="2020-05-28T21:20:10.494" v="27" actId="20577"/>
          <ac:spMkLst>
            <pc:docMk/>
            <pc:sldMk cId="3574118213" sldId="256"/>
            <ac:spMk id="2" creationId="{4605BC5C-20C8-46EC-BC35-EAC01854959B}"/>
          </ac:spMkLst>
        </pc:spChg>
        <pc:spChg chg="mod">
          <ac:chgData name="David Velez" userId="S::dvelez529@knights.ucf.edu::f612507f-13df-4f4e-9d2f-d97e3cef9d47" providerId="AD" clId="Web-{300FFED0-5CEF-75DD-410B-A6AF2E62697E}" dt="2020-05-28T21:20:04.354" v="24" actId="20577"/>
          <ac:spMkLst>
            <pc:docMk/>
            <pc:sldMk cId="3574118213" sldId="256"/>
            <ac:spMk id="3" creationId="{9B855A4F-F4CF-4765-AE6F-CEE088AE02A8}"/>
          </ac:spMkLst>
        </pc:spChg>
      </pc:sldChg>
      <pc:sldChg chg="modSp">
        <pc:chgData name="David Velez" userId="S::dvelez529@knights.ucf.edu::f612507f-13df-4f4e-9d2f-d97e3cef9d47" providerId="AD" clId="Web-{300FFED0-5CEF-75DD-410B-A6AF2E62697E}" dt="2020-05-28T21:18:21.802" v="10" actId="20577"/>
        <pc:sldMkLst>
          <pc:docMk/>
          <pc:sldMk cId="2625205849" sldId="257"/>
        </pc:sldMkLst>
        <pc:spChg chg="mod">
          <ac:chgData name="David Velez" userId="S::dvelez529@knights.ucf.edu::f612507f-13df-4f4e-9d2f-d97e3cef9d47" providerId="AD" clId="Web-{300FFED0-5CEF-75DD-410B-A6AF2E62697E}" dt="2020-05-28T21:18:21.802" v="10" actId="20577"/>
          <ac:spMkLst>
            <pc:docMk/>
            <pc:sldMk cId="2625205849" sldId="257"/>
            <ac:spMk id="2" creationId="{3E13E807-A39E-424E-A9C3-049876BC7919}"/>
          </ac:spMkLst>
        </pc:spChg>
        <pc:spChg chg="mod">
          <ac:chgData name="David Velez" userId="S::dvelez529@knights.ucf.edu::f612507f-13df-4f4e-9d2f-d97e3cef9d47" providerId="AD" clId="Web-{300FFED0-5CEF-75DD-410B-A6AF2E62697E}" dt="2020-05-28T21:18:11.145" v="5" actId="20577"/>
          <ac:spMkLst>
            <pc:docMk/>
            <pc:sldMk cId="2625205849" sldId="257"/>
            <ac:spMk id="3" creationId="{07F8AF29-CF87-4583-92FA-ABC0E07578B8}"/>
          </ac:spMkLst>
        </pc:spChg>
      </pc:sldChg>
      <pc:sldChg chg="modSp">
        <pc:chgData name="David Velez" userId="S::dvelez529@knights.ucf.edu::f612507f-13df-4f4e-9d2f-d97e3cef9d47" providerId="AD" clId="Web-{300FFED0-5CEF-75DD-410B-A6AF2E62697E}" dt="2020-05-28T21:19:26.445" v="23" actId="20577"/>
        <pc:sldMkLst>
          <pc:docMk/>
          <pc:sldMk cId="2498558860" sldId="258"/>
        </pc:sldMkLst>
        <pc:spChg chg="mod">
          <ac:chgData name="David Velez" userId="S::dvelez529@knights.ucf.edu::f612507f-13df-4f4e-9d2f-d97e3cef9d47" providerId="AD" clId="Web-{300FFED0-5CEF-75DD-410B-A6AF2E62697E}" dt="2020-05-28T21:19:26.445" v="23" actId="20577"/>
          <ac:spMkLst>
            <pc:docMk/>
            <pc:sldMk cId="2498558860" sldId="258"/>
            <ac:spMk id="2" creationId="{14F3CFD8-BEA3-4A06-BE82-09A00D5D7C0C}"/>
          </ac:spMkLst>
        </pc:spChg>
        <pc:spChg chg="mod">
          <ac:chgData name="David Velez" userId="S::dvelez529@knights.ucf.edu::f612507f-13df-4f4e-9d2f-d97e3cef9d47" providerId="AD" clId="Web-{300FFED0-5CEF-75DD-410B-A6AF2E62697E}" dt="2020-05-28T21:19:09.366" v="15" actId="20577"/>
          <ac:spMkLst>
            <pc:docMk/>
            <pc:sldMk cId="2498558860" sldId="258"/>
            <ac:spMk id="3" creationId="{B129C6CC-70FD-4F3F-A623-7DB536E107D9}"/>
          </ac:spMkLst>
        </pc:spChg>
      </pc:sldChg>
    </pc:docChg>
  </pc:docChgLst>
  <pc:docChgLst>
    <pc:chgData name="David Velez" userId="f612507f-13df-4f4e-9d2f-d97e3cef9d47" providerId="ADAL" clId="{AE79A46C-9D5E-4BDC-AFDC-A81A54511CBA}"/>
    <pc:docChg chg="custSel modSld">
      <pc:chgData name="David Velez" userId="f612507f-13df-4f4e-9d2f-d97e3cef9d47" providerId="ADAL" clId="{AE79A46C-9D5E-4BDC-AFDC-A81A54511CBA}" dt="2020-06-02T15:16:27.752" v="21"/>
      <pc:docMkLst>
        <pc:docMk/>
      </pc:docMkLst>
      <pc:sldChg chg="modSp">
        <pc:chgData name="David Velez" userId="f612507f-13df-4f4e-9d2f-d97e3cef9d47" providerId="ADAL" clId="{AE79A46C-9D5E-4BDC-AFDC-A81A54511CBA}" dt="2020-06-02T15:16:27.752" v="21"/>
        <pc:sldMkLst>
          <pc:docMk/>
          <pc:sldMk cId="3590329038" sldId="259"/>
        </pc:sldMkLst>
        <pc:graphicFrameChg chg="mod modGraphic">
          <ac:chgData name="David Velez" userId="f612507f-13df-4f4e-9d2f-d97e3cef9d47" providerId="ADAL" clId="{AE79A46C-9D5E-4BDC-AFDC-A81A54511CBA}" dt="2020-06-02T15:16:27.752" v="21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</pc:docChg>
  </pc:docChgLst>
  <pc:docChgLst>
    <pc:chgData name="Cade Gutscher" userId="S::cade.gutscher@knights.ucf.edu::06fd3007-9782-424e-a9d2-5351e9748a47" providerId="AD" clId="Web-{35EEE3DF-8F5C-AA0B-B49F-CDCB260FC5EE}"/>
    <pc:docChg chg="addSld modSld">
      <pc:chgData name="Cade Gutscher" userId="S::cade.gutscher@knights.ucf.edu::06fd3007-9782-424e-a9d2-5351e9748a47" providerId="AD" clId="Web-{35EEE3DF-8F5C-AA0B-B49F-CDCB260FC5EE}" dt="2020-05-28T21:11:41.637" v="25" actId="20577"/>
      <pc:docMkLst>
        <pc:docMk/>
      </pc:docMkLst>
      <pc:sldChg chg="modSp new">
        <pc:chgData name="Cade Gutscher" userId="S::cade.gutscher@knights.ucf.edu::06fd3007-9782-424e-a9d2-5351e9748a47" providerId="AD" clId="Web-{35EEE3DF-8F5C-AA0B-B49F-CDCB260FC5EE}" dt="2020-05-28T21:11:40.621" v="23" actId="20577"/>
        <pc:sldMkLst>
          <pc:docMk/>
          <pc:sldMk cId="2771622035" sldId="266"/>
        </pc:sldMkLst>
        <pc:spChg chg="mod">
          <ac:chgData name="Cade Gutscher" userId="S::cade.gutscher@knights.ucf.edu::06fd3007-9782-424e-a9d2-5351e9748a47" providerId="AD" clId="Web-{35EEE3DF-8F5C-AA0B-B49F-CDCB260FC5EE}" dt="2020-05-28T21:11:40.621" v="23" actId="20577"/>
          <ac:spMkLst>
            <pc:docMk/>
            <pc:sldMk cId="2771622035" sldId="266"/>
            <ac:spMk id="2" creationId="{4AED36C6-8656-4EBC-864C-3132D156E931}"/>
          </ac:spMkLst>
        </pc:spChg>
      </pc:sldChg>
    </pc:docChg>
  </pc:docChgLst>
  <pc:docChgLst>
    <pc:chgData name="David Velez" userId="S::dvelez529@knights.ucf.edu::f612507f-13df-4f4e-9d2f-d97e3cef9d47" providerId="AD" clId="Web-{8CDAD3C1-18CD-A3D5-A308-F14755277F41}"/>
    <pc:docChg chg="modSld">
      <pc:chgData name="David Velez" userId="S::dvelez529@knights.ucf.edu::f612507f-13df-4f4e-9d2f-d97e3cef9d47" providerId="AD" clId="Web-{8CDAD3C1-18CD-A3D5-A308-F14755277F41}" dt="2020-06-01T23:07:04.596" v="14"/>
      <pc:docMkLst>
        <pc:docMk/>
      </pc:docMkLst>
      <pc:sldChg chg="modSp">
        <pc:chgData name="David Velez" userId="S::dvelez529@knights.ucf.edu::f612507f-13df-4f4e-9d2f-d97e3cef9d47" providerId="AD" clId="Web-{8CDAD3C1-18CD-A3D5-A308-F14755277F41}" dt="2020-06-01T23:07:04.596" v="14"/>
        <pc:sldMkLst>
          <pc:docMk/>
          <pc:sldMk cId="3590329038" sldId="259"/>
        </pc:sldMkLst>
        <pc:spChg chg="mod">
          <ac:chgData name="David Velez" userId="S::dvelez529@knights.ucf.edu::f612507f-13df-4f4e-9d2f-d97e3cef9d47" providerId="AD" clId="Web-{8CDAD3C1-18CD-A3D5-A308-F14755277F41}" dt="2020-06-01T23:07:04.596" v="14"/>
          <ac:spMkLst>
            <pc:docMk/>
            <pc:sldMk cId="3590329038" sldId="259"/>
            <ac:spMk id="2" creationId="{4FE6A084-070E-43BC-A069-839563185C08}"/>
          </ac:spMkLst>
        </pc:spChg>
        <pc:spChg chg="mod">
          <ac:chgData name="David Velez" userId="S::dvelez529@knights.ucf.edu::f612507f-13df-4f4e-9d2f-d97e3cef9d47" providerId="AD" clId="Web-{8CDAD3C1-18CD-A3D5-A308-F14755277F41}" dt="2020-06-01T23:06:28.159" v="10"/>
          <ac:spMkLst>
            <pc:docMk/>
            <pc:sldMk cId="3590329038" sldId="259"/>
            <ac:spMk id="3" creationId="{AE40BA4A-9CD8-4605-8CF0-9DEA2F501E89}"/>
          </ac:spMkLst>
        </pc:spChg>
      </pc:sldChg>
      <pc:sldChg chg="modSp">
        <pc:chgData name="David Velez" userId="S::dvelez529@knights.ucf.edu::f612507f-13df-4f4e-9d2f-d97e3cef9d47" providerId="AD" clId="Web-{8CDAD3C1-18CD-A3D5-A308-F14755277F41}" dt="2020-06-01T23:06:48.690" v="13"/>
        <pc:sldMkLst>
          <pc:docMk/>
          <pc:sldMk cId="1064620605" sldId="260"/>
        </pc:sldMkLst>
        <pc:spChg chg="mod">
          <ac:chgData name="David Velez" userId="S::dvelez529@knights.ucf.edu::f612507f-13df-4f4e-9d2f-d97e3cef9d47" providerId="AD" clId="Web-{8CDAD3C1-18CD-A3D5-A308-F14755277F41}" dt="2020-06-01T23:06:48.690" v="13"/>
          <ac:spMkLst>
            <pc:docMk/>
            <pc:sldMk cId="1064620605" sldId="260"/>
            <ac:spMk id="2" creationId="{86C8E9AC-36E7-4DEB-9977-F1889F89FFA9}"/>
          </ac:spMkLst>
        </pc:spChg>
        <pc:spChg chg="mod">
          <ac:chgData name="David Velez" userId="S::dvelez529@knights.ucf.edu::f612507f-13df-4f4e-9d2f-d97e3cef9d47" providerId="AD" clId="Web-{8CDAD3C1-18CD-A3D5-A308-F14755277F41}" dt="2020-06-01T23:06:43.065" v="12"/>
          <ac:spMkLst>
            <pc:docMk/>
            <pc:sldMk cId="1064620605" sldId="260"/>
            <ac:spMk id="3" creationId="{C4F715AE-3266-46A5-A1AE-3133CD9ADD0D}"/>
          </ac:spMkLst>
        </pc:spChg>
      </pc:sldChg>
      <pc:sldChg chg="modSp">
        <pc:chgData name="David Velez" userId="S::dvelez529@knights.ucf.edu::f612507f-13df-4f4e-9d2f-d97e3cef9d47" providerId="AD" clId="Web-{8CDAD3C1-18CD-A3D5-A308-F14755277F41}" dt="2020-06-01T23:05:47.627" v="7" actId="1076"/>
        <pc:sldMkLst>
          <pc:docMk/>
          <pc:sldMk cId="754175351" sldId="262"/>
        </pc:sldMkLst>
        <pc:spChg chg="mod">
          <ac:chgData name="David Velez" userId="S::dvelez529@knights.ucf.edu::f612507f-13df-4f4e-9d2f-d97e3cef9d47" providerId="AD" clId="Web-{8CDAD3C1-18CD-A3D5-A308-F14755277F41}" dt="2020-06-01T23:05:28.314" v="4" actId="20577"/>
          <ac:spMkLst>
            <pc:docMk/>
            <pc:sldMk cId="754175351" sldId="262"/>
            <ac:spMk id="2" creationId="{52D00B10-B198-430B-A80A-66E2436E189C}"/>
          </ac:spMkLst>
        </pc:spChg>
        <pc:picChg chg="mod">
          <ac:chgData name="David Velez" userId="S::dvelez529@knights.ucf.edu::f612507f-13df-4f4e-9d2f-d97e3cef9d47" providerId="AD" clId="Web-{8CDAD3C1-18CD-A3D5-A308-F14755277F41}" dt="2020-06-01T23:05:47.627" v="7" actId="1076"/>
          <ac:picMkLst>
            <pc:docMk/>
            <pc:sldMk cId="754175351" sldId="262"/>
            <ac:picMk id="4" creationId="{031305B5-7B4F-47C9-8A58-0354C5A1A8BA}"/>
          </ac:picMkLst>
        </pc:picChg>
      </pc:sldChg>
      <pc:sldChg chg="delSp">
        <pc:chgData name="David Velez" userId="S::dvelez529@knights.ucf.edu::f612507f-13df-4f4e-9d2f-d97e3cef9d47" providerId="AD" clId="Web-{8CDAD3C1-18CD-A3D5-A308-F14755277F41}" dt="2020-06-01T23:05:54.923" v="8"/>
        <pc:sldMkLst>
          <pc:docMk/>
          <pc:sldMk cId="4101713445" sldId="263"/>
        </pc:sldMkLst>
        <pc:spChg chg="del">
          <ac:chgData name="David Velez" userId="S::dvelez529@knights.ucf.edu::f612507f-13df-4f4e-9d2f-d97e3cef9d47" providerId="AD" clId="Web-{8CDAD3C1-18CD-A3D5-A308-F14755277F41}" dt="2020-06-01T23:05:54.923" v="8"/>
          <ac:spMkLst>
            <pc:docMk/>
            <pc:sldMk cId="4101713445" sldId="263"/>
            <ac:spMk id="3" creationId="{0D619B6A-4F64-4F08-ACFC-E0BD2F44A4E9}"/>
          </ac:spMkLst>
        </pc:spChg>
      </pc:sldChg>
      <pc:sldChg chg="delSp modSp">
        <pc:chgData name="David Velez" userId="S::dvelez529@knights.ucf.edu::f612507f-13df-4f4e-9d2f-d97e3cef9d47" providerId="AD" clId="Web-{8CDAD3C1-18CD-A3D5-A308-F14755277F41}" dt="2020-06-01T23:05:05.892" v="1"/>
        <pc:sldMkLst>
          <pc:docMk/>
          <pc:sldMk cId="2551205411" sldId="271"/>
        </pc:sldMkLst>
        <pc:spChg chg="mod">
          <ac:chgData name="David Velez" userId="S::dvelez529@knights.ucf.edu::f612507f-13df-4f4e-9d2f-d97e3cef9d47" providerId="AD" clId="Web-{8CDAD3C1-18CD-A3D5-A308-F14755277F41}" dt="2020-06-01T23:05:05.892" v="1"/>
          <ac:spMkLst>
            <pc:docMk/>
            <pc:sldMk cId="2551205411" sldId="271"/>
            <ac:spMk id="2" creationId="{4E0F63DD-E98A-4F7E-B5C5-637A65A3AE32}"/>
          </ac:spMkLst>
        </pc:spChg>
        <pc:spChg chg="del">
          <ac:chgData name="David Velez" userId="S::dvelez529@knights.ucf.edu::f612507f-13df-4f4e-9d2f-d97e3cef9d47" providerId="AD" clId="Web-{8CDAD3C1-18CD-A3D5-A308-F14755277F41}" dt="2020-06-01T23:04:51.876" v="0"/>
          <ac:spMkLst>
            <pc:docMk/>
            <pc:sldMk cId="2551205411" sldId="271"/>
            <ac:spMk id="4" creationId="{7CF1322F-4808-42AB-AF8E-6C086370BC74}"/>
          </ac:spMkLst>
        </pc:spChg>
      </pc:sldChg>
    </pc:docChg>
  </pc:docChgLst>
  <pc:docChgLst>
    <pc:chgData name="Gaspar Dantas" userId="S::gaspardantasiii@knights.ucf.edu::990032eb-ee29-4260-bc97-87f92055f556" providerId="AD" clId="Web-{2D79598E-ED1F-4868-8415-225B8CE0F750}"/>
    <pc:docChg chg="modSld">
      <pc:chgData name="Gaspar Dantas" userId="S::gaspardantasiii@knights.ucf.edu::990032eb-ee29-4260-bc97-87f92055f556" providerId="AD" clId="Web-{2D79598E-ED1F-4868-8415-225B8CE0F750}" dt="2020-06-02T00:24:52.938" v="762"/>
      <pc:docMkLst>
        <pc:docMk/>
      </pc:docMkLst>
      <pc:sldChg chg="modSp">
        <pc:chgData name="Gaspar Dantas" userId="S::gaspardantasiii@knights.ucf.edu::990032eb-ee29-4260-bc97-87f92055f556" providerId="AD" clId="Web-{2D79598E-ED1F-4868-8415-225B8CE0F750}" dt="2020-06-01T23:28:08.263" v="4" actId="20577"/>
        <pc:sldMkLst>
          <pc:docMk/>
          <pc:sldMk cId="2625205849" sldId="257"/>
        </pc:sldMkLst>
        <pc:spChg chg="mod">
          <ac:chgData name="Gaspar Dantas" userId="S::gaspardantasiii@knights.ucf.edu::990032eb-ee29-4260-bc97-87f92055f556" providerId="AD" clId="Web-{2D79598E-ED1F-4868-8415-225B8CE0F750}" dt="2020-06-01T23:28:08.263" v="4" actId="20577"/>
          <ac:spMkLst>
            <pc:docMk/>
            <pc:sldMk cId="2625205849" sldId="257"/>
            <ac:spMk id="3" creationId="{07F8AF29-CF87-4583-92FA-ABC0E07578B8}"/>
          </ac:spMkLst>
        </pc:spChg>
      </pc:sldChg>
      <pc:sldChg chg="modSp">
        <pc:chgData name="Gaspar Dantas" userId="S::gaspardantasiii@knights.ucf.edu::990032eb-ee29-4260-bc97-87f92055f556" providerId="AD" clId="Web-{2D79598E-ED1F-4868-8415-225B8CE0F750}" dt="2020-06-02T00:24:52.938" v="762"/>
        <pc:sldMkLst>
          <pc:docMk/>
          <pc:sldMk cId="3590329038" sldId="259"/>
        </pc:sldMkLst>
        <pc:spChg chg="mod">
          <ac:chgData name="Gaspar Dantas" userId="S::gaspardantasiii@knights.ucf.edu::990032eb-ee29-4260-bc97-87f92055f556" providerId="AD" clId="Web-{2D79598E-ED1F-4868-8415-225B8CE0F750}" dt="2020-06-02T00:03:41.197" v="120" actId="20577"/>
          <ac:spMkLst>
            <pc:docMk/>
            <pc:sldMk cId="3590329038" sldId="259"/>
            <ac:spMk id="2" creationId="{4FE6A084-070E-43BC-A069-839563185C08}"/>
          </ac:spMkLst>
        </pc:spChg>
        <pc:spChg chg="mod">
          <ac:chgData name="Gaspar Dantas" userId="S::gaspardantasiii@knights.ucf.edu::990032eb-ee29-4260-bc97-87f92055f556" providerId="AD" clId="Web-{2D79598E-ED1F-4868-8415-225B8CE0F750}" dt="2020-06-02T00:02:45.616" v="43" actId="20577"/>
          <ac:spMkLst>
            <pc:docMk/>
            <pc:sldMk cId="3590329038" sldId="259"/>
            <ac:spMk id="3" creationId="{AE40BA4A-9CD8-4605-8CF0-9DEA2F501E89}"/>
          </ac:spMkLst>
        </pc:spChg>
        <pc:graphicFrameChg chg="mod modGraphic">
          <ac:chgData name="Gaspar Dantas" userId="S::gaspardantasiii@knights.ucf.edu::990032eb-ee29-4260-bc97-87f92055f556" providerId="AD" clId="Web-{2D79598E-ED1F-4868-8415-225B8CE0F750}" dt="2020-06-02T00:24:52.938" v="762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</pc:docChg>
  </pc:docChgLst>
  <pc:docChgLst>
    <pc:chgData name="Jack Roberts Chavez" userId="S::jackrobertsch@knights.ucf.edu::93e93519-a001-4a3a-b3dd-7984b81b5891" providerId="AD" clId="Web-{EFFCE133-FBA1-B069-1F38-619654E1F0EC}"/>
    <pc:docChg chg="modSld">
      <pc:chgData name="Jack Roberts Chavez" userId="S::jackrobertsch@knights.ucf.edu::93e93519-a001-4a3a-b3dd-7984b81b5891" providerId="AD" clId="Web-{EFFCE133-FBA1-B069-1F38-619654E1F0EC}" dt="2020-06-01T23:16:03.404" v="4" actId="1076"/>
      <pc:docMkLst>
        <pc:docMk/>
      </pc:docMkLst>
      <pc:sldChg chg="modSp">
        <pc:chgData name="Jack Roberts Chavez" userId="S::jackrobertsch@knights.ucf.edu::93e93519-a001-4a3a-b3dd-7984b81b5891" providerId="AD" clId="Web-{EFFCE133-FBA1-B069-1F38-619654E1F0EC}" dt="2020-06-01T16:01:09.711" v="2" actId="20577"/>
        <pc:sldMkLst>
          <pc:docMk/>
          <pc:sldMk cId="2625205849" sldId="257"/>
        </pc:sldMkLst>
        <pc:spChg chg="mod">
          <ac:chgData name="Jack Roberts Chavez" userId="S::jackrobertsch@knights.ucf.edu::93e93519-a001-4a3a-b3dd-7984b81b5891" providerId="AD" clId="Web-{EFFCE133-FBA1-B069-1F38-619654E1F0EC}" dt="2020-06-01T16:01:09.711" v="2" actId="20577"/>
          <ac:spMkLst>
            <pc:docMk/>
            <pc:sldMk cId="2625205849" sldId="257"/>
            <ac:spMk id="3" creationId="{07F8AF29-CF87-4583-92FA-ABC0E07578B8}"/>
          </ac:spMkLst>
        </pc:spChg>
      </pc:sldChg>
      <pc:sldChg chg="modSp">
        <pc:chgData name="Jack Roberts Chavez" userId="S::jackrobertsch@knights.ucf.edu::93e93519-a001-4a3a-b3dd-7984b81b5891" providerId="AD" clId="Web-{EFFCE133-FBA1-B069-1F38-619654E1F0EC}" dt="2020-06-01T23:16:03.404" v="4" actId="1076"/>
        <pc:sldMkLst>
          <pc:docMk/>
          <pc:sldMk cId="2551205411" sldId="271"/>
        </pc:sldMkLst>
        <pc:picChg chg="mod">
          <ac:chgData name="Jack Roberts Chavez" userId="S::jackrobertsch@knights.ucf.edu::93e93519-a001-4a3a-b3dd-7984b81b5891" providerId="AD" clId="Web-{EFFCE133-FBA1-B069-1F38-619654E1F0EC}" dt="2020-06-01T23:16:03.404" v="4" actId="1076"/>
          <ac:picMkLst>
            <pc:docMk/>
            <pc:sldMk cId="2551205411" sldId="271"/>
            <ac:picMk id="5" creationId="{BC279BDF-8E87-4C6E-9BA2-F26B3EBBE336}"/>
          </ac:picMkLst>
        </pc:picChg>
      </pc:sldChg>
    </pc:docChg>
  </pc:docChgLst>
  <pc:docChgLst>
    <pc:chgData name="David Velez" userId="S::dvelez529@knights.ucf.edu::f612507f-13df-4f4e-9d2f-d97e3cef9d47" providerId="AD" clId="Web-{9CF5C028-C393-6437-6AC8-1BF3E61137F5}"/>
    <pc:docChg chg="addSld delSld modSld">
      <pc:chgData name="David Velez" userId="S::dvelez529@knights.ucf.edu::f612507f-13df-4f4e-9d2f-d97e3cef9d47" providerId="AD" clId="Web-{9CF5C028-C393-6437-6AC8-1BF3E61137F5}" dt="2020-06-02T01:00:22.556" v="89"/>
      <pc:docMkLst>
        <pc:docMk/>
      </pc:docMkLst>
      <pc:sldChg chg="modSp">
        <pc:chgData name="David Velez" userId="S::dvelez529@knights.ucf.edu::f612507f-13df-4f4e-9d2f-d97e3cef9d47" providerId="AD" clId="Web-{9CF5C028-C393-6437-6AC8-1BF3E61137F5}" dt="2020-06-02T00:49:13.646" v="86"/>
        <pc:sldMkLst>
          <pc:docMk/>
          <pc:sldMk cId="2625205849" sldId="257"/>
        </pc:sldMkLst>
        <pc:spChg chg="mod">
          <ac:chgData name="David Velez" userId="S::dvelez529@knights.ucf.edu::f612507f-13df-4f4e-9d2f-d97e3cef9d47" providerId="AD" clId="Web-{9CF5C028-C393-6437-6AC8-1BF3E61137F5}" dt="2020-06-02T00:49:13.646" v="86"/>
          <ac:spMkLst>
            <pc:docMk/>
            <pc:sldMk cId="2625205849" sldId="257"/>
            <ac:spMk id="2" creationId="{3E13E807-A39E-424E-A9C3-049876BC7919}"/>
          </ac:spMkLst>
        </pc:spChg>
      </pc:sldChg>
      <pc:sldChg chg="modSp">
        <pc:chgData name="David Velez" userId="S::dvelez529@knights.ucf.edu::f612507f-13df-4f4e-9d2f-d97e3cef9d47" providerId="AD" clId="Web-{9CF5C028-C393-6437-6AC8-1BF3E61137F5}" dt="2020-06-02T00:24:41.936" v="9"/>
        <pc:sldMkLst>
          <pc:docMk/>
          <pc:sldMk cId="2498558860" sldId="258"/>
        </pc:sldMkLst>
        <pc:spChg chg="mod">
          <ac:chgData name="David Velez" userId="S::dvelez529@knights.ucf.edu::f612507f-13df-4f4e-9d2f-d97e3cef9d47" providerId="AD" clId="Web-{9CF5C028-C393-6437-6AC8-1BF3E61137F5}" dt="2020-06-02T00:24:41.936" v="9"/>
          <ac:spMkLst>
            <pc:docMk/>
            <pc:sldMk cId="2498558860" sldId="258"/>
            <ac:spMk id="2" creationId="{14F3CFD8-BEA3-4A06-BE82-09A00D5D7C0C}"/>
          </ac:spMkLst>
        </pc:spChg>
      </pc:sldChg>
      <pc:sldChg chg="addSp modSp">
        <pc:chgData name="David Velez" userId="S::dvelez529@knights.ucf.edu::f612507f-13df-4f4e-9d2f-d97e3cef9d47" providerId="AD" clId="Web-{9CF5C028-C393-6437-6AC8-1BF3E61137F5}" dt="2020-06-02T01:00:22.556" v="89"/>
        <pc:sldMkLst>
          <pc:docMk/>
          <pc:sldMk cId="754175351" sldId="262"/>
        </pc:sldMkLst>
        <pc:spChg chg="mod">
          <ac:chgData name="David Velez" userId="S::dvelez529@knights.ucf.edu::f612507f-13df-4f4e-9d2f-d97e3cef9d47" providerId="AD" clId="Web-{9CF5C028-C393-6437-6AC8-1BF3E61137F5}" dt="2020-06-02T01:00:22.556" v="89"/>
          <ac:spMkLst>
            <pc:docMk/>
            <pc:sldMk cId="754175351" sldId="262"/>
            <ac:spMk id="2" creationId="{52D00B10-B198-430B-A80A-66E2436E189C}"/>
          </ac:spMkLst>
        </pc:spChg>
        <pc:picChg chg="add mod">
          <ac:chgData name="David Velez" userId="S::dvelez529@knights.ucf.edu::f612507f-13df-4f4e-9d2f-d97e3cef9d47" providerId="AD" clId="Web-{9CF5C028-C393-6437-6AC8-1BF3E61137F5}" dt="2020-06-02T00:40:08.456" v="46" actId="1076"/>
          <ac:picMkLst>
            <pc:docMk/>
            <pc:sldMk cId="754175351" sldId="262"/>
            <ac:picMk id="3" creationId="{D0904E8A-CEE5-4F78-A3CE-DABCE33734E9}"/>
          </ac:picMkLst>
        </pc:picChg>
        <pc:picChg chg="mod">
          <ac:chgData name="David Velez" userId="S::dvelez529@knights.ucf.edu::f612507f-13df-4f4e-9d2f-d97e3cef9d47" providerId="AD" clId="Web-{9CF5C028-C393-6437-6AC8-1BF3E61137F5}" dt="2020-06-02T00:37:48.502" v="29" actId="1076"/>
          <ac:picMkLst>
            <pc:docMk/>
            <pc:sldMk cId="754175351" sldId="262"/>
            <ac:picMk id="4" creationId="{031305B5-7B4F-47C9-8A58-0354C5A1A8BA}"/>
          </ac:picMkLst>
        </pc:picChg>
        <pc:cxnChg chg="add mod">
          <ac:chgData name="David Velez" userId="S::dvelez529@knights.ucf.edu::f612507f-13df-4f4e-9d2f-d97e3cef9d47" providerId="AD" clId="Web-{9CF5C028-C393-6437-6AC8-1BF3E61137F5}" dt="2020-06-02T00:42:03.394" v="49"/>
          <ac:cxnSpMkLst>
            <pc:docMk/>
            <pc:sldMk cId="754175351" sldId="262"/>
            <ac:cxnSpMk id="6" creationId="{96C9F412-56F0-4DB8-B1C1-3F6232A76229}"/>
          </ac:cxnSpMkLst>
        </pc:cxnChg>
      </pc:sldChg>
      <pc:sldChg chg="modSp">
        <pc:chgData name="David Velez" userId="S::dvelez529@knights.ucf.edu::f612507f-13df-4f4e-9d2f-d97e3cef9d47" providerId="AD" clId="Web-{9CF5C028-C393-6437-6AC8-1BF3E61137F5}" dt="2020-06-02T01:00:09.572" v="88"/>
        <pc:sldMkLst>
          <pc:docMk/>
          <pc:sldMk cId="2551205411" sldId="271"/>
        </pc:sldMkLst>
        <pc:spChg chg="mod">
          <ac:chgData name="David Velez" userId="S::dvelez529@knights.ucf.edu::f612507f-13df-4f4e-9d2f-d97e3cef9d47" providerId="AD" clId="Web-{9CF5C028-C393-6437-6AC8-1BF3E61137F5}" dt="2020-06-02T01:00:09.572" v="88"/>
          <ac:spMkLst>
            <pc:docMk/>
            <pc:sldMk cId="2551205411" sldId="271"/>
            <ac:spMk id="2" creationId="{4E0F63DD-E98A-4F7E-B5C5-637A65A3AE32}"/>
          </ac:spMkLst>
        </pc:spChg>
      </pc:sldChg>
      <pc:sldChg chg="modSp">
        <pc:chgData name="David Velez" userId="S::dvelez529@knights.ucf.edu::f612507f-13df-4f4e-9d2f-d97e3cef9d47" providerId="AD" clId="Web-{9CF5C028-C393-6437-6AC8-1BF3E61137F5}" dt="2020-06-02T00:48:25.584" v="77" actId="1076"/>
        <pc:sldMkLst>
          <pc:docMk/>
          <pc:sldMk cId="3996031652" sldId="273"/>
        </pc:sldMkLst>
        <pc:spChg chg="mod">
          <ac:chgData name="David Velez" userId="S::dvelez529@knights.ucf.edu::f612507f-13df-4f4e-9d2f-d97e3cef9d47" providerId="AD" clId="Web-{9CF5C028-C393-6437-6AC8-1BF3E61137F5}" dt="2020-06-02T00:48:25.584" v="77" actId="1076"/>
          <ac:spMkLst>
            <pc:docMk/>
            <pc:sldMk cId="3996031652" sldId="273"/>
            <ac:spMk id="2" creationId="{30A65307-104E-42E3-91BF-84FDB5F72696}"/>
          </ac:spMkLst>
        </pc:spChg>
        <pc:picChg chg="mod">
          <ac:chgData name="David Velez" userId="S::dvelez529@knights.ucf.edu::f612507f-13df-4f4e-9d2f-d97e3cef9d47" providerId="AD" clId="Web-{9CF5C028-C393-6437-6AC8-1BF3E61137F5}" dt="2020-06-02T00:48:11.896" v="74" actId="1076"/>
          <ac:picMkLst>
            <pc:docMk/>
            <pc:sldMk cId="3996031652" sldId="273"/>
            <ac:picMk id="4" creationId="{759EDAB1-6F1A-4DEA-8D03-72C626FFF251}"/>
          </ac:picMkLst>
        </pc:picChg>
      </pc:sldChg>
      <pc:sldChg chg="addSp modSp new del">
        <pc:chgData name="David Velez" userId="S::dvelez529@knights.ucf.edu::f612507f-13df-4f4e-9d2f-d97e3cef9d47" providerId="AD" clId="Web-{9CF5C028-C393-6437-6AC8-1BF3E61137F5}" dt="2020-06-02T00:40:24.175" v="47"/>
        <pc:sldMkLst>
          <pc:docMk/>
          <pc:sldMk cId="719624014" sldId="274"/>
        </pc:sldMkLst>
        <pc:picChg chg="add mod modCrop">
          <ac:chgData name="David Velez" userId="S::dvelez529@knights.ucf.edu::f612507f-13df-4f4e-9d2f-d97e3cef9d47" providerId="AD" clId="Web-{9CF5C028-C393-6437-6AC8-1BF3E61137F5}" dt="2020-06-02T00:37:35.159" v="26"/>
          <ac:picMkLst>
            <pc:docMk/>
            <pc:sldMk cId="719624014" sldId="274"/>
            <ac:picMk id="2" creationId="{66061A05-7F96-47EF-8441-1152DDB97D0D}"/>
          </ac:picMkLst>
        </pc:picChg>
      </pc:sldChg>
      <pc:sldChg chg="addSp modSp new">
        <pc:chgData name="David Velez" userId="S::dvelez529@knights.ucf.edu::f612507f-13df-4f4e-9d2f-d97e3cef9d47" providerId="AD" clId="Web-{9CF5C028-C393-6437-6AC8-1BF3E61137F5}" dt="2020-06-02T00:48:07.365" v="73" actId="14100"/>
        <pc:sldMkLst>
          <pc:docMk/>
          <pc:sldMk cId="1308528898" sldId="274"/>
        </pc:sldMkLst>
        <pc:spChg chg="add mod">
          <ac:chgData name="David Velez" userId="S::dvelez529@knights.ucf.edu::f612507f-13df-4f4e-9d2f-d97e3cef9d47" providerId="AD" clId="Web-{9CF5C028-C393-6437-6AC8-1BF3E61137F5}" dt="2020-06-02T00:48:07.365" v="73" actId="14100"/>
          <ac:spMkLst>
            <pc:docMk/>
            <pc:sldMk cId="1308528898" sldId="274"/>
            <ac:spMk id="4" creationId="{4EF0FC2A-97B8-4469-9DF7-71C62EBEE6B2}"/>
          </ac:spMkLst>
        </pc:spChg>
        <pc:picChg chg="add mod modCrop">
          <ac:chgData name="David Velez" userId="S::dvelez529@knights.ucf.edu::f612507f-13df-4f4e-9d2f-d97e3cef9d47" providerId="AD" clId="Web-{9CF5C028-C393-6437-6AC8-1BF3E61137F5}" dt="2020-06-02T00:48:00.130" v="71" actId="1076"/>
          <ac:picMkLst>
            <pc:docMk/>
            <pc:sldMk cId="1308528898" sldId="274"/>
            <ac:picMk id="2" creationId="{C540FFB7-3A40-48D8-A68D-1321C4C8652F}"/>
          </ac:picMkLst>
        </pc:picChg>
      </pc:sldChg>
      <pc:sldChg chg="modSp">
        <pc:chgData name="David Velez" userId="S::dvelez529@knights.ucf.edu::f612507f-13df-4f4e-9d2f-d97e3cef9d47" providerId="AD" clId="Web-{9CF5C028-C393-6437-6AC8-1BF3E61137F5}" dt="2020-06-02T00:53:33.444" v="87" actId="1076"/>
        <pc:sldMkLst>
          <pc:docMk/>
          <pc:sldMk cId="3162416777" sldId="275"/>
        </pc:sldMkLst>
        <pc:spChg chg="mod">
          <ac:chgData name="David Velez" userId="S::dvelez529@knights.ucf.edu::f612507f-13df-4f4e-9d2f-d97e3cef9d47" providerId="AD" clId="Web-{9CF5C028-C393-6437-6AC8-1BF3E61137F5}" dt="2020-06-02T00:53:33.444" v="87" actId="1076"/>
          <ac:spMkLst>
            <pc:docMk/>
            <pc:sldMk cId="3162416777" sldId="275"/>
            <ac:spMk id="3" creationId="{B4E0A90B-A02A-49C0-89B8-23F5A2788D7E}"/>
          </ac:spMkLst>
        </pc:spChg>
      </pc:sldChg>
    </pc:docChg>
  </pc:docChgLst>
  <pc:docChgLst>
    <pc:chgData name="Cade Gutscher" userId="S::cade.gutscher@knights.ucf.edu::06fd3007-9782-424e-a9d2-5351e9748a47" providerId="AD" clId="Web-{7FBD412B-165E-D817-1540-6C52F6B7F1D7}"/>
    <pc:docChg chg="addSld delSld modSld sldOrd">
      <pc:chgData name="Cade Gutscher" userId="S::cade.gutscher@knights.ucf.edu::06fd3007-9782-424e-a9d2-5351e9748a47" providerId="AD" clId="Web-{7FBD412B-165E-D817-1540-6C52F6B7F1D7}" dt="2020-06-02T00:53:51.727" v="128" actId="20577"/>
      <pc:docMkLst>
        <pc:docMk/>
      </pc:docMkLst>
      <pc:sldChg chg="ord">
        <pc:chgData name="Cade Gutscher" userId="S::cade.gutscher@knights.ucf.edu::06fd3007-9782-424e-a9d2-5351e9748a47" providerId="AD" clId="Web-{7FBD412B-165E-D817-1540-6C52F6B7F1D7}" dt="2020-06-02T00:14:05.607" v="70"/>
        <pc:sldMkLst>
          <pc:docMk/>
          <pc:sldMk cId="3590329038" sldId="259"/>
        </pc:sldMkLst>
      </pc:sldChg>
      <pc:sldChg chg="modSp">
        <pc:chgData name="Cade Gutscher" userId="S::cade.gutscher@knights.ucf.edu::06fd3007-9782-424e-a9d2-5351e9748a47" providerId="AD" clId="Web-{7FBD412B-165E-D817-1540-6C52F6B7F1D7}" dt="2020-06-01T20:36:59.070" v="24" actId="20577"/>
        <pc:sldMkLst>
          <pc:docMk/>
          <pc:sldMk cId="1064620605" sldId="260"/>
        </pc:sldMkLst>
        <pc:spChg chg="mod">
          <ac:chgData name="Cade Gutscher" userId="S::cade.gutscher@knights.ucf.edu::06fd3007-9782-424e-a9d2-5351e9748a47" providerId="AD" clId="Web-{7FBD412B-165E-D817-1540-6C52F6B7F1D7}" dt="2020-06-01T20:36:59.070" v="24" actId="20577"/>
          <ac:spMkLst>
            <pc:docMk/>
            <pc:sldMk cId="1064620605" sldId="260"/>
            <ac:spMk id="3" creationId="{C4F715AE-3266-46A5-A1AE-3133CD9ADD0D}"/>
          </ac:spMkLst>
        </pc:spChg>
      </pc:sldChg>
      <pc:sldChg chg="del">
        <pc:chgData name="Cade Gutscher" userId="S::cade.gutscher@knights.ucf.edu::06fd3007-9782-424e-a9d2-5351e9748a47" providerId="AD" clId="Web-{7FBD412B-165E-D817-1540-6C52F6B7F1D7}" dt="2020-06-02T00:41:25.797" v="102"/>
        <pc:sldMkLst>
          <pc:docMk/>
          <pc:sldMk cId="4101713445" sldId="263"/>
        </pc:sldMkLst>
      </pc:sldChg>
      <pc:sldChg chg="modSp">
        <pc:chgData name="Cade Gutscher" userId="S::cade.gutscher@knights.ucf.edu::06fd3007-9782-424e-a9d2-5351e9748a47" providerId="AD" clId="Web-{7FBD412B-165E-D817-1540-6C52F6B7F1D7}" dt="2020-06-02T00:20:41.190" v="98" actId="20577"/>
        <pc:sldMkLst>
          <pc:docMk/>
          <pc:sldMk cId="2480704461" sldId="264"/>
        </pc:sldMkLst>
        <pc:spChg chg="mod">
          <ac:chgData name="Cade Gutscher" userId="S::cade.gutscher@knights.ucf.edu::06fd3007-9782-424e-a9d2-5351e9748a47" providerId="AD" clId="Web-{7FBD412B-165E-D817-1540-6C52F6B7F1D7}" dt="2020-06-02T00:19:56.189" v="79" actId="20577"/>
          <ac:spMkLst>
            <pc:docMk/>
            <pc:sldMk cId="2480704461" sldId="264"/>
            <ac:spMk id="2" creationId="{9F006CA8-709E-4247-8A03-35C0BD24B6EE}"/>
          </ac:spMkLst>
        </pc:spChg>
        <pc:spChg chg="mod">
          <ac:chgData name="Cade Gutscher" userId="S::cade.gutscher@knights.ucf.edu::06fd3007-9782-424e-a9d2-5351e9748a47" providerId="AD" clId="Web-{7FBD412B-165E-D817-1540-6C52F6B7F1D7}" dt="2020-06-02T00:20:41.190" v="98" actId="20577"/>
          <ac:spMkLst>
            <pc:docMk/>
            <pc:sldMk cId="2480704461" sldId="264"/>
            <ac:spMk id="3" creationId="{3FDEB33C-D77E-4D1F-AB93-63D2907CBD92}"/>
          </ac:spMkLst>
        </pc:spChg>
      </pc:sldChg>
      <pc:sldChg chg="ord">
        <pc:chgData name="Cade Gutscher" userId="S::cade.gutscher@knights.ucf.edu::06fd3007-9782-424e-a9d2-5351e9748a47" providerId="AD" clId="Web-{7FBD412B-165E-D817-1540-6C52F6B7F1D7}" dt="2020-06-02T00:09:53.026" v="69"/>
        <pc:sldMkLst>
          <pc:docMk/>
          <pc:sldMk cId="3550697585" sldId="267"/>
        </pc:sldMkLst>
      </pc:sldChg>
      <pc:sldChg chg="addSp modSp">
        <pc:chgData name="Cade Gutscher" userId="S::cade.gutscher@knights.ucf.edu::06fd3007-9782-424e-a9d2-5351e9748a47" providerId="AD" clId="Web-{7FBD412B-165E-D817-1540-6C52F6B7F1D7}" dt="2020-06-01T23:35:08.097" v="41" actId="1076"/>
        <pc:sldMkLst>
          <pc:docMk/>
          <pc:sldMk cId="3964874073" sldId="268"/>
        </pc:sldMkLst>
        <pc:picChg chg="add mod">
          <ac:chgData name="Cade Gutscher" userId="S::cade.gutscher@knights.ucf.edu::06fd3007-9782-424e-a9d2-5351e9748a47" providerId="AD" clId="Web-{7FBD412B-165E-D817-1540-6C52F6B7F1D7}" dt="2020-06-01T23:35:08.097" v="41" actId="1076"/>
          <ac:picMkLst>
            <pc:docMk/>
            <pc:sldMk cId="3964874073" sldId="268"/>
            <ac:picMk id="9" creationId="{592F3E36-8BCB-4A98-8E1C-54BEE7BE669C}"/>
          </ac:picMkLst>
        </pc:picChg>
      </pc:sldChg>
      <pc:sldChg chg="addSp delSp modSp">
        <pc:chgData name="Cade Gutscher" userId="S::cade.gutscher@knights.ucf.edu::06fd3007-9782-424e-a9d2-5351e9748a47" providerId="AD" clId="Web-{7FBD412B-165E-D817-1540-6C52F6B7F1D7}" dt="2020-06-01T21:06:03.764" v="31"/>
        <pc:sldMkLst>
          <pc:docMk/>
          <pc:sldMk cId="1441460937" sldId="269"/>
        </pc:sldMkLst>
        <pc:spChg chg="add del mod">
          <ac:chgData name="Cade Gutscher" userId="S::cade.gutscher@knights.ucf.edu::06fd3007-9782-424e-a9d2-5351e9748a47" providerId="AD" clId="Web-{7FBD412B-165E-D817-1540-6C52F6B7F1D7}" dt="2020-06-01T21:06:03.764" v="31"/>
          <ac:spMkLst>
            <pc:docMk/>
            <pc:sldMk cId="1441460937" sldId="269"/>
            <ac:spMk id="4" creationId="{EACC885A-2FF8-4178-ACEE-B6D9CEE49570}"/>
          </ac:spMkLst>
        </pc:spChg>
        <pc:picChg chg="add del mod ord">
          <ac:chgData name="Cade Gutscher" userId="S::cade.gutscher@knights.ucf.edu::06fd3007-9782-424e-a9d2-5351e9748a47" providerId="AD" clId="Web-{7FBD412B-165E-D817-1540-6C52F6B7F1D7}" dt="2020-06-01T21:05:52.264" v="29"/>
          <ac:picMkLst>
            <pc:docMk/>
            <pc:sldMk cId="1441460937" sldId="269"/>
            <ac:picMk id="5" creationId="{B068D477-2F17-439A-AED6-408CFB91A77D}"/>
          </ac:picMkLst>
        </pc:picChg>
        <pc:picChg chg="add mod ord">
          <ac:chgData name="Cade Gutscher" userId="S::cade.gutscher@knights.ucf.edu::06fd3007-9782-424e-a9d2-5351e9748a47" providerId="AD" clId="Web-{7FBD412B-165E-D817-1540-6C52F6B7F1D7}" dt="2020-06-01T21:06:03.764" v="31"/>
          <ac:picMkLst>
            <pc:docMk/>
            <pc:sldMk cId="1441460937" sldId="269"/>
            <ac:picMk id="6" creationId="{49FDB6C7-CC0F-49A5-9F6D-3488F3C7740B}"/>
          </ac:picMkLst>
        </pc:picChg>
        <pc:picChg chg="del">
          <ac:chgData name="Cade Gutscher" userId="S::cade.gutscher@knights.ucf.edu::06fd3007-9782-424e-a9d2-5351e9748a47" providerId="AD" clId="Web-{7FBD412B-165E-D817-1540-6C52F6B7F1D7}" dt="2020-06-01T21:05:13.951" v="26"/>
          <ac:picMkLst>
            <pc:docMk/>
            <pc:sldMk cId="1441460937" sldId="269"/>
            <ac:picMk id="10" creationId="{E1C47FF1-AE3C-405B-A83B-BC77B5145111}"/>
          </ac:picMkLst>
        </pc:picChg>
      </pc:sldChg>
      <pc:sldChg chg="addSp delSp modSp">
        <pc:chgData name="Cade Gutscher" userId="S::cade.gutscher@knights.ucf.edu::06fd3007-9782-424e-a9d2-5351e9748a47" providerId="AD" clId="Web-{7FBD412B-165E-D817-1540-6C52F6B7F1D7}" dt="2020-06-01T21:06:33.780" v="36"/>
        <pc:sldMkLst>
          <pc:docMk/>
          <pc:sldMk cId="708835332" sldId="270"/>
        </pc:sldMkLst>
        <pc:spChg chg="add del mod">
          <ac:chgData name="Cade Gutscher" userId="S::cade.gutscher@knights.ucf.edu::06fd3007-9782-424e-a9d2-5351e9748a47" providerId="AD" clId="Web-{7FBD412B-165E-D817-1540-6C52F6B7F1D7}" dt="2020-06-01T21:06:33.780" v="36"/>
          <ac:spMkLst>
            <pc:docMk/>
            <pc:sldMk cId="708835332" sldId="270"/>
            <ac:spMk id="4" creationId="{1DFDB467-F15A-45DF-A8D0-4A3DAE84FD29}"/>
          </ac:spMkLst>
        </pc:spChg>
        <pc:picChg chg="add mod ord">
          <ac:chgData name="Cade Gutscher" userId="S::cade.gutscher@knights.ucf.edu::06fd3007-9782-424e-a9d2-5351e9748a47" providerId="AD" clId="Web-{7FBD412B-165E-D817-1540-6C52F6B7F1D7}" dt="2020-06-01T21:06:33.780" v="36"/>
          <ac:picMkLst>
            <pc:docMk/>
            <pc:sldMk cId="708835332" sldId="270"/>
            <ac:picMk id="5" creationId="{98057B63-DC6E-4E0D-8EA3-F6C5C3112790}"/>
          </ac:picMkLst>
        </pc:picChg>
        <pc:picChg chg="del">
          <ac:chgData name="Cade Gutscher" userId="S::cade.gutscher@knights.ucf.edu::06fd3007-9782-424e-a9d2-5351e9748a47" providerId="AD" clId="Web-{7FBD412B-165E-D817-1540-6C52F6B7F1D7}" dt="2020-06-01T21:06:16.186" v="32"/>
          <ac:picMkLst>
            <pc:docMk/>
            <pc:sldMk cId="708835332" sldId="270"/>
            <ac:picMk id="9" creationId="{DD890416-F358-42B8-A826-3A130199F43D}"/>
          </ac:picMkLst>
        </pc:picChg>
      </pc:sldChg>
      <pc:sldChg chg="addSp delSp modSp">
        <pc:chgData name="Cade Gutscher" userId="S::cade.gutscher@knights.ucf.edu::06fd3007-9782-424e-a9d2-5351e9748a47" providerId="AD" clId="Web-{7FBD412B-165E-D817-1540-6C52F6B7F1D7}" dt="2020-06-02T00:21:48.128" v="101" actId="1076"/>
        <pc:sldMkLst>
          <pc:docMk/>
          <pc:sldMk cId="2551205411" sldId="271"/>
        </pc:sldMkLst>
        <pc:spChg chg="add del mod">
          <ac:chgData name="Cade Gutscher" userId="S::cade.gutscher@knights.ucf.edu::06fd3007-9782-424e-a9d2-5351e9748a47" providerId="AD" clId="Web-{7FBD412B-165E-D817-1540-6C52F6B7F1D7}" dt="2020-06-01T23:52:46.389" v="47"/>
          <ac:spMkLst>
            <pc:docMk/>
            <pc:sldMk cId="2551205411" sldId="271"/>
            <ac:spMk id="6" creationId="{6B4DB270-C5B7-4C22-A2B4-E0489E121685}"/>
          </ac:spMkLst>
        </pc:spChg>
        <pc:spChg chg="add del mod">
          <ac:chgData name="Cade Gutscher" userId="S::cade.gutscher@knights.ucf.edu::06fd3007-9782-424e-a9d2-5351e9748a47" providerId="AD" clId="Web-{7FBD412B-165E-D817-1540-6C52F6B7F1D7}" dt="2020-06-01T23:58:45.504" v="52"/>
          <ac:spMkLst>
            <pc:docMk/>
            <pc:sldMk cId="2551205411" sldId="271"/>
            <ac:spMk id="9" creationId="{2B6A58B6-E869-496C-8744-BEF928576797}"/>
          </ac:spMkLst>
        </pc:spChg>
        <pc:spChg chg="add del mod">
          <ac:chgData name="Cade Gutscher" userId="S::cade.gutscher@knights.ucf.edu::06fd3007-9782-424e-a9d2-5351e9748a47" providerId="AD" clId="Web-{7FBD412B-165E-D817-1540-6C52F6B7F1D7}" dt="2020-06-01T23:59:02.551" v="58"/>
          <ac:spMkLst>
            <pc:docMk/>
            <pc:sldMk cId="2551205411" sldId="271"/>
            <ac:spMk id="12" creationId="{CEA3F94F-48BE-4A1B-BA07-F6AD3F928FB3}"/>
          </ac:spMkLst>
        </pc:spChg>
        <pc:spChg chg="add del mod">
          <ac:chgData name="Cade Gutscher" userId="S::cade.gutscher@knights.ucf.edu::06fd3007-9782-424e-a9d2-5351e9748a47" providerId="AD" clId="Web-{7FBD412B-165E-D817-1540-6C52F6B7F1D7}" dt="2020-06-01T23:59:27.802" v="67"/>
          <ac:spMkLst>
            <pc:docMk/>
            <pc:sldMk cId="2551205411" sldId="271"/>
            <ac:spMk id="15" creationId="{67DC7B2B-1E86-4ABA-8FB4-E7FEF5B66EA9}"/>
          </ac:spMkLst>
        </pc:spChg>
        <pc:picChg chg="del">
          <ac:chgData name="Cade Gutscher" userId="S::cade.gutscher@knights.ucf.edu::06fd3007-9782-424e-a9d2-5351e9748a47" providerId="AD" clId="Web-{7FBD412B-165E-D817-1540-6C52F6B7F1D7}" dt="2020-06-01T23:52:33.124" v="43"/>
          <ac:picMkLst>
            <pc:docMk/>
            <pc:sldMk cId="2551205411" sldId="271"/>
            <ac:picMk id="5" creationId="{BC279BDF-8E87-4C6E-9BA2-F26B3EBBE336}"/>
          </ac:picMkLst>
        </pc:picChg>
        <pc:picChg chg="add del mod ord modCrop">
          <ac:chgData name="Cade Gutscher" userId="S::cade.gutscher@knights.ucf.edu::06fd3007-9782-424e-a9d2-5351e9748a47" providerId="AD" clId="Web-{7FBD412B-165E-D817-1540-6C52F6B7F1D7}" dt="2020-06-01T23:52:53.999" v="49"/>
          <ac:picMkLst>
            <pc:docMk/>
            <pc:sldMk cId="2551205411" sldId="271"/>
            <ac:picMk id="7" creationId="{CC88319C-F77C-4D25-9A30-209868D89130}"/>
          </ac:picMkLst>
        </pc:picChg>
        <pc:picChg chg="add del mod ord modCrop">
          <ac:chgData name="Cade Gutscher" userId="S::cade.gutscher@knights.ucf.edu::06fd3007-9782-424e-a9d2-5351e9748a47" providerId="AD" clId="Web-{7FBD412B-165E-D817-1540-6C52F6B7F1D7}" dt="2020-06-01T23:58:53.582" v="55"/>
          <ac:picMkLst>
            <pc:docMk/>
            <pc:sldMk cId="2551205411" sldId="271"/>
            <ac:picMk id="10" creationId="{F1695E31-67CB-4CDC-8AE4-E6C831F1399B}"/>
          </ac:picMkLst>
        </pc:picChg>
        <pc:picChg chg="add del mod ord modCrop">
          <ac:chgData name="Cade Gutscher" userId="S::cade.gutscher@knights.ucf.edu::06fd3007-9782-424e-a9d2-5351e9748a47" providerId="AD" clId="Web-{7FBD412B-165E-D817-1540-6C52F6B7F1D7}" dt="2020-06-01T23:59:08.816" v="59"/>
          <ac:picMkLst>
            <pc:docMk/>
            <pc:sldMk cId="2551205411" sldId="271"/>
            <ac:picMk id="13" creationId="{52A23D79-441E-46E2-B10D-0010F5ECA10A}"/>
          </ac:picMkLst>
        </pc:picChg>
        <pc:picChg chg="add del mod ord modCrop">
          <ac:chgData name="Cade Gutscher" userId="S::cade.gutscher@knights.ucf.edu::06fd3007-9782-424e-a9d2-5351e9748a47" providerId="AD" clId="Web-{7FBD412B-165E-D817-1540-6C52F6B7F1D7}" dt="2020-06-01T23:59:22.582" v="64"/>
          <ac:picMkLst>
            <pc:docMk/>
            <pc:sldMk cId="2551205411" sldId="271"/>
            <ac:picMk id="16" creationId="{1D31052B-82D9-4BAD-B008-9BCA5864C31F}"/>
          </ac:picMkLst>
        </pc:picChg>
        <pc:picChg chg="add mod ord modCrop">
          <ac:chgData name="Cade Gutscher" userId="S::cade.gutscher@knights.ucf.edu::06fd3007-9782-424e-a9d2-5351e9748a47" providerId="AD" clId="Web-{7FBD412B-165E-D817-1540-6C52F6B7F1D7}" dt="2020-06-02T00:21:48.128" v="101" actId="1076"/>
          <ac:picMkLst>
            <pc:docMk/>
            <pc:sldMk cId="2551205411" sldId="271"/>
            <ac:picMk id="17" creationId="{326157F5-547B-48F1-8EC9-4E18F8ED0892}"/>
          </ac:picMkLst>
        </pc:picChg>
      </pc:sldChg>
      <pc:sldChg chg="modSp new">
        <pc:chgData name="Cade Gutscher" userId="S::cade.gutscher@knights.ucf.edu::06fd3007-9782-424e-a9d2-5351e9748a47" providerId="AD" clId="Web-{7FBD412B-165E-D817-1540-6C52F6B7F1D7}" dt="2020-06-02T00:53:48.711" v="126" actId="20577"/>
        <pc:sldMkLst>
          <pc:docMk/>
          <pc:sldMk cId="3162416777" sldId="275"/>
        </pc:sldMkLst>
        <pc:spChg chg="mod">
          <ac:chgData name="Cade Gutscher" userId="S::cade.gutscher@knights.ucf.edu::06fd3007-9782-424e-a9d2-5351e9748a47" providerId="AD" clId="Web-{7FBD412B-165E-D817-1540-6C52F6B7F1D7}" dt="2020-06-02T00:53:48.711" v="126" actId="20577"/>
          <ac:spMkLst>
            <pc:docMk/>
            <pc:sldMk cId="3162416777" sldId="275"/>
            <ac:spMk id="3" creationId="{B4E0A90B-A02A-49C0-89B8-23F5A2788D7E}"/>
          </ac:spMkLst>
        </pc:spChg>
      </pc:sldChg>
    </pc:docChg>
  </pc:docChgLst>
  <pc:docChgLst>
    <pc:chgData name="Mirit Marzouk" userId="S::meretgamal965@knights.ucf.edu::abbcff5d-d1b7-475b-b0c3-040743595f70" providerId="AD" clId="Web-{A8E9F340-47C5-DEAF-9F4D-12221362DFCE}"/>
    <pc:docChg chg="addSld delSld modSld sldOrd">
      <pc:chgData name="Mirit Marzouk" userId="S::meretgamal965@knights.ucf.edu::abbcff5d-d1b7-475b-b0c3-040743595f70" providerId="AD" clId="Web-{A8E9F340-47C5-DEAF-9F4D-12221362DFCE}" dt="2020-06-02T00:58:48.032" v="217"/>
      <pc:docMkLst>
        <pc:docMk/>
      </pc:docMkLst>
      <pc:sldChg chg="modSp">
        <pc:chgData name="Mirit Marzouk" userId="S::meretgamal965@knights.ucf.edu::abbcff5d-d1b7-475b-b0c3-040743595f70" providerId="AD" clId="Web-{A8E9F340-47C5-DEAF-9F4D-12221362DFCE}" dt="2020-06-01T23:26:21.430" v="52" actId="20577"/>
        <pc:sldMkLst>
          <pc:docMk/>
          <pc:sldMk cId="3574118213" sldId="256"/>
        </pc:sldMkLst>
        <pc:spChg chg="mod">
          <ac:chgData name="Mirit Marzouk" userId="S::meretgamal965@knights.ucf.edu::abbcff5d-d1b7-475b-b0c3-040743595f70" providerId="AD" clId="Web-{A8E9F340-47C5-DEAF-9F4D-12221362DFCE}" dt="2020-06-01T23:26:21.430" v="52" actId="20577"/>
          <ac:spMkLst>
            <pc:docMk/>
            <pc:sldMk cId="3574118213" sldId="256"/>
            <ac:spMk id="2" creationId="{4605BC5C-20C8-46EC-BC35-EAC01854959B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1T23:45:30.917" v="141" actId="20577"/>
        <pc:sldMkLst>
          <pc:docMk/>
          <pc:sldMk cId="2625205849" sldId="257"/>
        </pc:sldMkLst>
        <pc:spChg chg="mod">
          <ac:chgData name="Mirit Marzouk" userId="S::meretgamal965@knights.ucf.edu::abbcff5d-d1b7-475b-b0c3-040743595f70" providerId="AD" clId="Web-{A8E9F340-47C5-DEAF-9F4D-12221362DFCE}" dt="2020-06-01T23:45:30.917" v="141" actId="20577"/>
          <ac:spMkLst>
            <pc:docMk/>
            <pc:sldMk cId="2625205849" sldId="257"/>
            <ac:spMk id="2" creationId="{3E13E807-A39E-424E-A9C3-049876BC7919}"/>
          </ac:spMkLst>
        </pc:spChg>
      </pc:sldChg>
      <pc:sldChg chg="modSp del">
        <pc:chgData name="Mirit Marzouk" userId="S::meretgamal965@knights.ucf.edu::abbcff5d-d1b7-475b-b0c3-040743595f70" providerId="AD" clId="Web-{A8E9F340-47C5-DEAF-9F4D-12221362DFCE}" dt="2020-06-02T00:25:25.444" v="148"/>
        <pc:sldMkLst>
          <pc:docMk/>
          <pc:sldMk cId="2498558860" sldId="258"/>
        </pc:sldMkLst>
        <pc:spChg chg="mod">
          <ac:chgData name="Mirit Marzouk" userId="S::meretgamal965@knights.ucf.edu::abbcff5d-d1b7-475b-b0c3-040743595f70" providerId="AD" clId="Web-{A8E9F340-47C5-DEAF-9F4D-12221362DFCE}" dt="2020-06-01T23:28:54.914" v="81" actId="20577"/>
          <ac:spMkLst>
            <pc:docMk/>
            <pc:sldMk cId="2498558860" sldId="258"/>
            <ac:spMk id="2" creationId="{14F3CFD8-BEA3-4A06-BE82-09A00D5D7C0C}"/>
          </ac:spMkLst>
        </pc:spChg>
        <pc:picChg chg="mod">
          <ac:chgData name="Mirit Marzouk" userId="S::meretgamal965@knights.ucf.edu::abbcff5d-d1b7-475b-b0c3-040743595f70" providerId="AD" clId="Web-{A8E9F340-47C5-DEAF-9F4D-12221362DFCE}" dt="2020-06-01T23:29:22.477" v="87" actId="1076"/>
          <ac:picMkLst>
            <pc:docMk/>
            <pc:sldMk cId="2498558860" sldId="258"/>
            <ac:picMk id="9" creationId="{6C0C5C77-36A4-41EA-8757-F6BAE70EE0CB}"/>
          </ac:picMkLst>
        </pc:picChg>
      </pc:sldChg>
      <pc:sldChg chg="modSp ord">
        <pc:chgData name="Mirit Marzouk" userId="S::meretgamal965@knights.ucf.edu::abbcff5d-d1b7-475b-b0c3-040743595f70" providerId="AD" clId="Web-{A8E9F340-47C5-DEAF-9F4D-12221362DFCE}" dt="2020-06-02T00:58:48.032" v="217"/>
        <pc:sldMkLst>
          <pc:docMk/>
          <pc:sldMk cId="3590329038" sldId="259"/>
        </pc:sldMkLst>
        <pc:spChg chg="mod">
          <ac:chgData name="Mirit Marzouk" userId="S::meretgamal965@knights.ucf.edu::abbcff5d-d1b7-475b-b0c3-040743595f70" providerId="AD" clId="Web-{A8E9F340-47C5-DEAF-9F4D-12221362DFCE}" dt="2020-06-01T23:46:33.418" v="144" actId="20577"/>
          <ac:spMkLst>
            <pc:docMk/>
            <pc:sldMk cId="3590329038" sldId="259"/>
            <ac:spMk id="2" creationId="{4FE6A084-070E-43BC-A069-839563185C08}"/>
          </ac:spMkLst>
        </pc:spChg>
        <pc:graphicFrameChg chg="mod modGraphic">
          <ac:chgData name="Mirit Marzouk" userId="S::meretgamal965@knights.ucf.edu::abbcff5d-d1b7-475b-b0c3-040743595f70" providerId="AD" clId="Web-{A8E9F340-47C5-DEAF-9F4D-12221362DFCE}" dt="2020-06-02T00:58:48.032" v="217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  <pc:sldChg chg="modSp ord">
        <pc:chgData name="Mirit Marzouk" userId="S::meretgamal965@knights.ucf.edu::abbcff5d-d1b7-475b-b0c3-040743595f70" providerId="AD" clId="Web-{A8E9F340-47C5-DEAF-9F4D-12221362DFCE}" dt="2020-06-01T23:45:16.324" v="136" actId="20577"/>
        <pc:sldMkLst>
          <pc:docMk/>
          <pc:sldMk cId="1064620605" sldId="260"/>
        </pc:sldMkLst>
        <pc:spChg chg="mod">
          <ac:chgData name="Mirit Marzouk" userId="S::meretgamal965@knights.ucf.edu::abbcff5d-d1b7-475b-b0c3-040743595f70" providerId="AD" clId="Web-{A8E9F340-47C5-DEAF-9F4D-12221362DFCE}" dt="2020-06-01T23:45:16.324" v="136" actId="20577"/>
          <ac:spMkLst>
            <pc:docMk/>
            <pc:sldMk cId="1064620605" sldId="260"/>
            <ac:spMk id="2" creationId="{86C8E9AC-36E7-4DEB-9977-F1889F89FFA9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2T00:55:26.265" v="178" actId="20577"/>
        <pc:sldMkLst>
          <pc:docMk/>
          <pc:sldMk cId="754175351" sldId="262"/>
        </pc:sldMkLst>
        <pc:spChg chg="mod">
          <ac:chgData name="Mirit Marzouk" userId="S::meretgamal965@knights.ucf.edu::abbcff5d-d1b7-475b-b0c3-040743595f70" providerId="AD" clId="Web-{A8E9F340-47C5-DEAF-9F4D-12221362DFCE}" dt="2020-06-02T00:55:26.265" v="178" actId="20577"/>
          <ac:spMkLst>
            <pc:docMk/>
            <pc:sldMk cId="754175351" sldId="262"/>
            <ac:spMk id="2" creationId="{52D00B10-B198-430B-A80A-66E2436E189C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2T00:55:54.655" v="183" actId="20577"/>
        <pc:sldMkLst>
          <pc:docMk/>
          <pc:sldMk cId="2480704461" sldId="264"/>
        </pc:sldMkLst>
        <pc:spChg chg="mod">
          <ac:chgData name="Mirit Marzouk" userId="S::meretgamal965@knights.ucf.edu::abbcff5d-d1b7-475b-b0c3-040743595f70" providerId="AD" clId="Web-{A8E9F340-47C5-DEAF-9F4D-12221362DFCE}" dt="2020-06-02T00:55:54.655" v="183" actId="20577"/>
          <ac:spMkLst>
            <pc:docMk/>
            <pc:sldMk cId="2480704461" sldId="264"/>
            <ac:spMk id="2" creationId="{9F006CA8-709E-4247-8A03-35C0BD24B6EE}"/>
          </ac:spMkLst>
        </pc:spChg>
      </pc:sldChg>
      <pc:sldChg chg="delSp">
        <pc:chgData name="Mirit Marzouk" userId="S::meretgamal965@knights.ucf.edu::abbcff5d-d1b7-475b-b0c3-040743595f70" providerId="AD" clId="Web-{A8E9F340-47C5-DEAF-9F4D-12221362DFCE}" dt="2020-06-01T23:48:46.309" v="147"/>
        <pc:sldMkLst>
          <pc:docMk/>
          <pc:sldMk cId="4035845368" sldId="265"/>
        </pc:sldMkLst>
        <pc:spChg chg="del">
          <ac:chgData name="Mirit Marzouk" userId="S::meretgamal965@knights.ucf.edu::abbcff5d-d1b7-475b-b0c3-040743595f70" providerId="AD" clId="Web-{A8E9F340-47C5-DEAF-9F4D-12221362DFCE}" dt="2020-06-01T23:48:46.309" v="147"/>
          <ac:spMkLst>
            <pc:docMk/>
            <pc:sldMk cId="4035845368" sldId="265"/>
            <ac:spMk id="2" creationId="{1F5647C2-4B38-4D9D-94EB-386281C10CED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2T00:42:48.325" v="171" actId="20577"/>
        <pc:sldMkLst>
          <pc:docMk/>
          <pc:sldMk cId="3550697585" sldId="267"/>
        </pc:sldMkLst>
        <pc:spChg chg="mod">
          <ac:chgData name="Mirit Marzouk" userId="S::meretgamal965@knights.ucf.edu::abbcff5d-d1b7-475b-b0c3-040743595f70" providerId="AD" clId="Web-{A8E9F340-47C5-DEAF-9F4D-12221362DFCE}" dt="2020-06-02T00:42:48.325" v="171" actId="20577"/>
          <ac:spMkLst>
            <pc:docMk/>
            <pc:sldMk cId="3550697585" sldId="267"/>
            <ac:spMk id="2" creationId="{E8D0669C-B21D-4008-9ED6-FF0F01235C54}"/>
          </ac:spMkLst>
        </pc:spChg>
      </pc:sldChg>
      <pc:sldChg chg="addSp delSp modSp ord">
        <pc:chgData name="Mirit Marzouk" userId="S::meretgamal965@knights.ucf.edu::abbcff5d-d1b7-475b-b0c3-040743595f70" providerId="AD" clId="Web-{A8E9F340-47C5-DEAF-9F4D-12221362DFCE}" dt="2020-06-01T23:42:05.089" v="127" actId="1076"/>
        <pc:sldMkLst>
          <pc:docMk/>
          <pc:sldMk cId="3964874073" sldId="268"/>
        </pc:sldMkLst>
        <pc:spChg chg="del mod">
          <ac:chgData name="Mirit Marzouk" userId="S::meretgamal965@knights.ucf.edu::abbcff5d-d1b7-475b-b0c3-040743595f70" providerId="AD" clId="Web-{A8E9F340-47C5-DEAF-9F4D-12221362DFCE}" dt="2020-06-01T23:33:25.603" v="98"/>
          <ac:spMkLst>
            <pc:docMk/>
            <pc:sldMk cId="3964874073" sldId="268"/>
            <ac:spMk id="2" creationId="{9779C24C-FF47-471D-925C-8F949BB4A108}"/>
          </ac:spMkLst>
        </pc:spChg>
        <pc:picChg chg="add del mod">
          <ac:chgData name="Mirit Marzouk" userId="S::meretgamal965@knights.ucf.edu::abbcff5d-d1b7-475b-b0c3-040743595f70" providerId="AD" clId="Web-{A8E9F340-47C5-DEAF-9F4D-12221362DFCE}" dt="2020-06-01T23:33:09.150" v="91"/>
          <ac:picMkLst>
            <pc:docMk/>
            <pc:sldMk cId="3964874073" sldId="268"/>
            <ac:picMk id="3" creationId="{4B8B210D-4362-4279-B591-8EE44382C378}"/>
          </ac:picMkLst>
        </pc:picChg>
        <pc:picChg chg="mod">
          <ac:chgData name="Mirit Marzouk" userId="S::meretgamal965@knights.ucf.edu::abbcff5d-d1b7-475b-b0c3-040743595f70" providerId="AD" clId="Web-{A8E9F340-47C5-DEAF-9F4D-12221362DFCE}" dt="2020-06-01T23:37:04.072" v="113" actId="1076"/>
          <ac:picMkLst>
            <pc:docMk/>
            <pc:sldMk cId="3964874073" sldId="268"/>
            <ac:picMk id="4" creationId="{90E98C87-3205-4F82-B227-B2734EA99AE4}"/>
          </ac:picMkLst>
        </pc:picChg>
        <pc:picChg chg="mod">
          <ac:chgData name="Mirit Marzouk" userId="S::meretgamal965@knights.ucf.edu::abbcff5d-d1b7-475b-b0c3-040743595f70" providerId="AD" clId="Web-{A8E9F340-47C5-DEAF-9F4D-12221362DFCE}" dt="2020-06-01T23:33:26.759" v="100" actId="1076"/>
          <ac:picMkLst>
            <pc:docMk/>
            <pc:sldMk cId="3964874073" sldId="268"/>
            <ac:picMk id="5" creationId="{0CF49F6C-EDCC-4ADD-8797-4F9A39C2DC67}"/>
          </ac:picMkLst>
        </pc:picChg>
        <pc:picChg chg="add mod">
          <ac:chgData name="Mirit Marzouk" userId="S::meretgamal965@knights.ucf.edu::abbcff5d-d1b7-475b-b0c3-040743595f70" providerId="AD" clId="Web-{A8E9F340-47C5-DEAF-9F4D-12221362DFCE}" dt="2020-06-01T23:33:35.181" v="102" actId="14100"/>
          <ac:picMkLst>
            <pc:docMk/>
            <pc:sldMk cId="3964874073" sldId="268"/>
            <ac:picMk id="6" creationId="{C3CD26BD-A645-4E93-9F86-063450BB04F2}"/>
          </ac:picMkLst>
        </pc:picChg>
        <pc:picChg chg="add del mod">
          <ac:chgData name="Mirit Marzouk" userId="S::meretgamal965@knights.ucf.edu::abbcff5d-d1b7-475b-b0c3-040743595f70" providerId="AD" clId="Web-{A8E9F340-47C5-DEAF-9F4D-12221362DFCE}" dt="2020-06-01T23:34:33.697" v="104"/>
          <ac:picMkLst>
            <pc:docMk/>
            <pc:sldMk cId="3964874073" sldId="268"/>
            <ac:picMk id="7" creationId="{4E316A8A-F65E-4537-83F9-56DED45A3A63}"/>
          </ac:picMkLst>
        </pc:picChg>
        <pc:picChg chg="add mod">
          <ac:chgData name="Mirit Marzouk" userId="S::meretgamal965@knights.ucf.edu::abbcff5d-d1b7-475b-b0c3-040743595f70" providerId="AD" clId="Web-{A8E9F340-47C5-DEAF-9F4D-12221362DFCE}" dt="2020-06-01T23:34:47.181" v="106" actId="1076"/>
          <ac:picMkLst>
            <pc:docMk/>
            <pc:sldMk cId="3964874073" sldId="268"/>
            <ac:picMk id="8" creationId="{335FD9C4-4078-495E-953C-50041BFFE18E}"/>
          </ac:picMkLst>
        </pc:picChg>
        <pc:picChg chg="mod">
          <ac:chgData name="Mirit Marzouk" userId="S::meretgamal965@knights.ucf.edu::abbcff5d-d1b7-475b-b0c3-040743595f70" providerId="AD" clId="Web-{A8E9F340-47C5-DEAF-9F4D-12221362DFCE}" dt="2020-06-01T23:37:05.963" v="114" actId="1076"/>
          <ac:picMkLst>
            <pc:docMk/>
            <pc:sldMk cId="3964874073" sldId="268"/>
            <ac:picMk id="9" creationId="{592F3E36-8BCB-4A98-8E1C-54BEE7BE669C}"/>
          </ac:picMkLst>
        </pc:picChg>
        <pc:picChg chg="add mod">
          <ac:chgData name="Mirit Marzouk" userId="S::meretgamal965@knights.ucf.edu::abbcff5d-d1b7-475b-b0c3-040743595f70" providerId="AD" clId="Web-{A8E9F340-47C5-DEAF-9F4D-12221362DFCE}" dt="2020-06-01T23:42:02.136" v="126" actId="1076"/>
          <ac:picMkLst>
            <pc:docMk/>
            <pc:sldMk cId="3964874073" sldId="268"/>
            <ac:picMk id="10" creationId="{BEAE036E-82FF-4B7C-88BD-881CFABC3A44}"/>
          </ac:picMkLst>
        </pc:picChg>
        <pc:picChg chg="add mod">
          <ac:chgData name="Mirit Marzouk" userId="S::meretgamal965@knights.ucf.edu::abbcff5d-d1b7-475b-b0c3-040743595f70" providerId="AD" clId="Web-{A8E9F340-47C5-DEAF-9F4D-12221362DFCE}" dt="2020-06-01T23:37:08.275" v="115" actId="1076"/>
          <ac:picMkLst>
            <pc:docMk/>
            <pc:sldMk cId="3964874073" sldId="268"/>
            <ac:picMk id="11" creationId="{DFC00313-A21E-423B-95C1-E02658C319BF}"/>
          </ac:picMkLst>
        </pc:picChg>
        <pc:picChg chg="add mod">
          <ac:chgData name="Mirit Marzouk" userId="S::meretgamal965@knights.ucf.edu::abbcff5d-d1b7-475b-b0c3-040743595f70" providerId="AD" clId="Web-{A8E9F340-47C5-DEAF-9F4D-12221362DFCE}" dt="2020-06-01T23:42:05.089" v="127" actId="1076"/>
          <ac:picMkLst>
            <pc:docMk/>
            <pc:sldMk cId="3964874073" sldId="268"/>
            <ac:picMk id="12" creationId="{FCC7D443-29B0-4B91-82C8-7D6660F77E76}"/>
          </ac:picMkLst>
        </pc:picChg>
      </pc:sldChg>
      <pc:sldChg chg="modSp">
        <pc:chgData name="Mirit Marzouk" userId="S::meretgamal965@knights.ucf.edu::abbcff5d-d1b7-475b-b0c3-040743595f70" providerId="AD" clId="Web-{A8E9F340-47C5-DEAF-9F4D-12221362DFCE}" dt="2020-06-02T00:42:35.747" v="168" actId="20577"/>
        <pc:sldMkLst>
          <pc:docMk/>
          <pc:sldMk cId="1441460937" sldId="269"/>
        </pc:sldMkLst>
        <pc:spChg chg="mod">
          <ac:chgData name="Mirit Marzouk" userId="S::meretgamal965@knights.ucf.edu::abbcff5d-d1b7-475b-b0c3-040743595f70" providerId="AD" clId="Web-{A8E9F340-47C5-DEAF-9F4D-12221362DFCE}" dt="2020-06-02T00:42:35.747" v="168" actId="20577"/>
          <ac:spMkLst>
            <pc:docMk/>
            <pc:sldMk cId="1441460937" sldId="269"/>
            <ac:spMk id="2" creationId="{434EB6F3-62D4-4985-BC0F-7CC7E33094F4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2T00:42:19.372" v="161" actId="20577"/>
        <pc:sldMkLst>
          <pc:docMk/>
          <pc:sldMk cId="708835332" sldId="270"/>
        </pc:sldMkLst>
        <pc:spChg chg="mod">
          <ac:chgData name="Mirit Marzouk" userId="S::meretgamal965@knights.ucf.edu::abbcff5d-d1b7-475b-b0c3-040743595f70" providerId="AD" clId="Web-{A8E9F340-47C5-DEAF-9F4D-12221362DFCE}" dt="2020-06-02T00:42:19.372" v="161" actId="20577"/>
          <ac:spMkLst>
            <pc:docMk/>
            <pc:sldMk cId="708835332" sldId="270"/>
            <ac:spMk id="2" creationId="{434EB6F3-62D4-4985-BC0F-7CC7E33094F4}"/>
          </ac:spMkLst>
        </pc:spChg>
      </pc:sldChg>
      <pc:sldChg chg="delSp modSp new">
        <pc:chgData name="Mirit Marzouk" userId="S::meretgamal965@knights.ucf.edu::abbcff5d-d1b7-475b-b0c3-040743595f70" providerId="AD" clId="Web-{A8E9F340-47C5-DEAF-9F4D-12221362DFCE}" dt="2020-06-01T23:25:11.961" v="49" actId="20577"/>
        <pc:sldMkLst>
          <pc:docMk/>
          <pc:sldMk cId="2556716989" sldId="272"/>
        </pc:sldMkLst>
        <pc:spChg chg="mod">
          <ac:chgData name="Mirit Marzouk" userId="S::meretgamal965@knights.ucf.edu::abbcff5d-d1b7-475b-b0c3-040743595f70" providerId="AD" clId="Web-{A8E9F340-47C5-DEAF-9F4D-12221362DFCE}" dt="2020-06-01T23:25:11.961" v="49" actId="20577"/>
          <ac:spMkLst>
            <pc:docMk/>
            <pc:sldMk cId="2556716989" sldId="272"/>
            <ac:spMk id="2" creationId="{F8E5F9DA-CB90-4C2D-8702-14919A042448}"/>
          </ac:spMkLst>
        </pc:spChg>
        <pc:spChg chg="del">
          <ac:chgData name="Mirit Marzouk" userId="S::meretgamal965@knights.ucf.edu::abbcff5d-d1b7-475b-b0c3-040743595f70" providerId="AD" clId="Web-{A8E9F340-47C5-DEAF-9F4D-12221362DFCE}" dt="2020-06-01T23:24:12.148" v="1"/>
          <ac:spMkLst>
            <pc:docMk/>
            <pc:sldMk cId="2556716989" sldId="272"/>
            <ac:spMk id="3" creationId="{3FFA5283-EBF3-40ED-8088-02CDE515E23B}"/>
          </ac:spMkLst>
        </pc:spChg>
      </pc:sldChg>
      <pc:sldChg chg="modSp">
        <pc:chgData name="Mirit Marzouk" userId="S::meretgamal965@knights.ucf.edu::abbcff5d-d1b7-475b-b0c3-040743595f70" providerId="AD" clId="Web-{A8E9F340-47C5-DEAF-9F4D-12221362DFCE}" dt="2020-06-02T00:42:56.309" v="174" actId="20577"/>
        <pc:sldMkLst>
          <pc:docMk/>
          <pc:sldMk cId="3996031652" sldId="273"/>
        </pc:sldMkLst>
        <pc:spChg chg="mod">
          <ac:chgData name="Mirit Marzouk" userId="S::meretgamal965@knights.ucf.edu::abbcff5d-d1b7-475b-b0c3-040743595f70" providerId="AD" clId="Web-{A8E9F340-47C5-DEAF-9F4D-12221362DFCE}" dt="2020-06-02T00:42:56.309" v="174" actId="20577"/>
          <ac:spMkLst>
            <pc:docMk/>
            <pc:sldMk cId="3996031652" sldId="273"/>
            <ac:spMk id="2" creationId="{30A65307-104E-42E3-91BF-84FDB5F72696}"/>
          </ac:spMkLst>
        </pc:spChg>
      </pc:sldChg>
      <pc:sldChg chg="delSp">
        <pc:chgData name="Mirit Marzouk" userId="S::meretgamal965@knights.ucf.edu::abbcff5d-d1b7-475b-b0c3-040743595f70" providerId="AD" clId="Web-{A8E9F340-47C5-DEAF-9F4D-12221362DFCE}" dt="2020-06-02T00:53:11.983" v="177"/>
        <pc:sldMkLst>
          <pc:docMk/>
          <pc:sldMk cId="3162416777" sldId="275"/>
        </pc:sldMkLst>
        <pc:spChg chg="del">
          <ac:chgData name="Mirit Marzouk" userId="S::meretgamal965@knights.ucf.edu::abbcff5d-d1b7-475b-b0c3-040743595f70" providerId="AD" clId="Web-{A8E9F340-47C5-DEAF-9F4D-12221362DFCE}" dt="2020-06-02T00:53:11.983" v="177"/>
          <ac:spMkLst>
            <pc:docMk/>
            <pc:sldMk cId="3162416777" sldId="275"/>
            <ac:spMk id="2" creationId="{5EF9B860-9FFE-4C75-8580-D15D7B1A4224}"/>
          </ac:spMkLst>
        </pc:spChg>
      </pc:sldChg>
    </pc:docChg>
  </pc:docChgLst>
  <pc:docChgLst>
    <pc:chgData name="David Velez" userId="S::dvelez529@knights.ucf.edu::f612507f-13df-4f4e-9d2f-d97e3cef9d47" providerId="AD" clId="Web-{B35E3750-F805-BA10-0BAC-2205F5A6AF87}"/>
    <pc:docChg chg="modSld">
      <pc:chgData name="David Velez" userId="S::dvelez529@knights.ucf.edu::f612507f-13df-4f4e-9d2f-d97e3cef9d47" providerId="AD" clId="Web-{B35E3750-F805-BA10-0BAC-2205F5A6AF87}" dt="2020-06-02T15:18:44.648" v="16"/>
      <pc:docMkLst>
        <pc:docMk/>
      </pc:docMkLst>
      <pc:sldChg chg="modSp">
        <pc:chgData name="David Velez" userId="S::dvelez529@knights.ucf.edu::f612507f-13df-4f4e-9d2f-d97e3cef9d47" providerId="AD" clId="Web-{B35E3750-F805-BA10-0BAC-2205F5A6AF87}" dt="2020-06-02T15:17:59.804" v="11" actId="1076"/>
        <pc:sldMkLst>
          <pc:docMk/>
          <pc:sldMk cId="754175351" sldId="262"/>
        </pc:sldMkLst>
        <pc:spChg chg="mod">
          <ac:chgData name="David Velez" userId="S::dvelez529@knights.ucf.edu::f612507f-13df-4f4e-9d2f-d97e3cef9d47" providerId="AD" clId="Web-{B35E3750-F805-BA10-0BAC-2205F5A6AF87}" dt="2020-06-02T15:17:59.804" v="11" actId="1076"/>
          <ac:spMkLst>
            <pc:docMk/>
            <pc:sldMk cId="754175351" sldId="262"/>
            <ac:spMk id="2" creationId="{52D00B10-B198-430B-A80A-66E2436E189C}"/>
          </ac:spMkLst>
        </pc:spChg>
      </pc:sldChg>
      <pc:sldChg chg="modSp">
        <pc:chgData name="David Velez" userId="S::dvelez529@knights.ucf.edu::f612507f-13df-4f4e-9d2f-d97e3cef9d47" providerId="AD" clId="Web-{B35E3750-F805-BA10-0BAC-2205F5A6AF87}" dt="2020-06-02T15:18:44.648" v="16"/>
        <pc:sldMkLst>
          <pc:docMk/>
          <pc:sldMk cId="2480704461" sldId="264"/>
        </pc:sldMkLst>
        <pc:spChg chg="mod">
          <ac:chgData name="David Velez" userId="S::dvelez529@knights.ucf.edu::f612507f-13df-4f4e-9d2f-d97e3cef9d47" providerId="AD" clId="Web-{B35E3750-F805-BA10-0BAC-2205F5A6AF87}" dt="2020-06-02T15:18:44.648" v="16"/>
          <ac:spMkLst>
            <pc:docMk/>
            <pc:sldMk cId="2480704461" sldId="264"/>
            <ac:spMk id="3" creationId="{3FDEB33C-D77E-4D1F-AB93-63D2907CBD92}"/>
          </ac:spMkLst>
        </pc:spChg>
      </pc:sldChg>
      <pc:sldChg chg="modSp">
        <pc:chgData name="David Velez" userId="S::dvelez529@knights.ucf.edu::f612507f-13df-4f4e-9d2f-d97e3cef9d47" providerId="AD" clId="Web-{B35E3750-F805-BA10-0BAC-2205F5A6AF87}" dt="2020-06-02T15:17:09.726" v="1" actId="1076"/>
        <pc:sldMkLst>
          <pc:docMk/>
          <pc:sldMk cId="3550697585" sldId="267"/>
        </pc:sldMkLst>
        <pc:spChg chg="mod">
          <ac:chgData name="David Velez" userId="S::dvelez529@knights.ucf.edu::f612507f-13df-4f4e-9d2f-d97e3cef9d47" providerId="AD" clId="Web-{B35E3750-F805-BA10-0BAC-2205F5A6AF87}" dt="2020-06-02T15:17:09.726" v="1" actId="1076"/>
          <ac:spMkLst>
            <pc:docMk/>
            <pc:sldMk cId="3550697585" sldId="267"/>
            <ac:spMk id="2" creationId="{E8D0669C-B21D-4008-9ED6-FF0F01235C54}"/>
          </ac:spMkLst>
        </pc:spChg>
        <pc:picChg chg="mod">
          <ac:chgData name="David Velez" userId="S::dvelez529@knights.ucf.edu::f612507f-13df-4f4e-9d2f-d97e3cef9d47" providerId="AD" clId="Web-{B35E3750-F805-BA10-0BAC-2205F5A6AF87}" dt="2020-06-02T15:17:05.007" v="0" actId="1076"/>
          <ac:picMkLst>
            <pc:docMk/>
            <pc:sldMk cId="3550697585" sldId="267"/>
            <ac:picMk id="13" creationId="{B3B34270-2728-4BB6-80DD-8330EB34637A}"/>
          </ac:picMkLst>
        </pc:picChg>
      </pc:sldChg>
      <pc:sldChg chg="modSp">
        <pc:chgData name="David Velez" userId="S::dvelez529@knights.ucf.edu::f612507f-13df-4f4e-9d2f-d97e3cef9d47" providerId="AD" clId="Web-{B35E3750-F805-BA10-0BAC-2205F5A6AF87}" dt="2020-06-02T15:17:44.742" v="10"/>
        <pc:sldMkLst>
          <pc:docMk/>
          <pc:sldMk cId="1441460937" sldId="269"/>
        </pc:sldMkLst>
        <pc:spChg chg="mod">
          <ac:chgData name="David Velez" userId="S::dvelez529@knights.ucf.edu::f612507f-13df-4f4e-9d2f-d97e3cef9d47" providerId="AD" clId="Web-{B35E3750-F805-BA10-0BAC-2205F5A6AF87}" dt="2020-06-02T15:17:44.742" v="10"/>
          <ac:spMkLst>
            <pc:docMk/>
            <pc:sldMk cId="1441460937" sldId="269"/>
            <ac:spMk id="2" creationId="{434EB6F3-62D4-4985-BC0F-7CC7E33094F4}"/>
          </ac:spMkLst>
        </pc:spChg>
      </pc:sldChg>
      <pc:sldChg chg="modSp">
        <pc:chgData name="David Velez" userId="S::dvelez529@knights.ucf.edu::f612507f-13df-4f4e-9d2f-d97e3cef9d47" providerId="AD" clId="Web-{B35E3750-F805-BA10-0BAC-2205F5A6AF87}" dt="2020-06-02T15:17:28.585" v="5" actId="1076"/>
        <pc:sldMkLst>
          <pc:docMk/>
          <pc:sldMk cId="708835332" sldId="270"/>
        </pc:sldMkLst>
        <pc:spChg chg="mod">
          <ac:chgData name="David Velez" userId="S::dvelez529@knights.ucf.edu::f612507f-13df-4f4e-9d2f-d97e3cef9d47" providerId="AD" clId="Web-{B35E3750-F805-BA10-0BAC-2205F5A6AF87}" dt="2020-06-02T15:17:28.585" v="5" actId="1076"/>
          <ac:spMkLst>
            <pc:docMk/>
            <pc:sldMk cId="708835332" sldId="270"/>
            <ac:spMk id="2" creationId="{434EB6F3-62D4-4985-BC0F-7CC7E33094F4}"/>
          </ac:spMkLst>
        </pc:spChg>
      </pc:sldChg>
    </pc:docChg>
  </pc:docChgLst>
  <pc:docChgLst>
    <pc:chgData name="David Velez" userId="S::dvelez529@knights.ucf.edu::f612507f-13df-4f4e-9d2f-d97e3cef9d47" providerId="AD" clId="Web-{EEE6B043-1301-1851-E965-81C66C8B5160}"/>
    <pc:docChg chg="delSld modSld">
      <pc:chgData name="David Velez" userId="S::dvelez529@knights.ucf.edu::f612507f-13df-4f4e-9d2f-d97e3cef9d47" providerId="AD" clId="Web-{EEE6B043-1301-1851-E965-81C66C8B5160}" dt="2020-06-02T00:17:30.337" v="264"/>
      <pc:docMkLst>
        <pc:docMk/>
      </pc:docMkLst>
      <pc:sldChg chg="modSp">
        <pc:chgData name="David Velez" userId="S::dvelez529@knights.ucf.edu::f612507f-13df-4f4e-9d2f-d97e3cef9d47" providerId="AD" clId="Web-{EEE6B043-1301-1851-E965-81C66C8B5160}" dt="2020-06-02T00:08:09.507" v="95"/>
        <pc:sldMkLst>
          <pc:docMk/>
          <pc:sldMk cId="3574118213" sldId="256"/>
        </pc:sldMkLst>
        <pc:spChg chg="mod">
          <ac:chgData name="David Velez" userId="S::dvelez529@knights.ucf.edu::f612507f-13df-4f4e-9d2f-d97e3cef9d47" providerId="AD" clId="Web-{EEE6B043-1301-1851-E965-81C66C8B5160}" dt="2020-06-02T00:08:09.507" v="95"/>
          <ac:spMkLst>
            <pc:docMk/>
            <pc:sldMk cId="3574118213" sldId="256"/>
            <ac:spMk id="2" creationId="{4605BC5C-20C8-46EC-BC35-EAC01854959B}"/>
          </ac:spMkLst>
        </pc:spChg>
      </pc:sldChg>
      <pc:sldChg chg="addSp delSp modSp">
        <pc:chgData name="David Velez" userId="S::dvelez529@knights.ucf.edu::f612507f-13df-4f4e-9d2f-d97e3cef9d47" providerId="AD" clId="Web-{EEE6B043-1301-1851-E965-81C66C8B5160}" dt="2020-06-02T00:17:30.337" v="264"/>
        <pc:sldMkLst>
          <pc:docMk/>
          <pc:sldMk cId="3590329038" sldId="259"/>
        </pc:sldMkLst>
        <pc:spChg chg="del">
          <ac:chgData name="David Velez" userId="S::dvelez529@knights.ucf.edu::f612507f-13df-4f4e-9d2f-d97e3cef9d47" providerId="AD" clId="Web-{EEE6B043-1301-1851-E965-81C66C8B5160}" dt="2020-06-02T00:10:44.148" v="214"/>
          <ac:spMkLst>
            <pc:docMk/>
            <pc:sldMk cId="3590329038" sldId="259"/>
            <ac:spMk id="2" creationId="{4FE6A084-070E-43BC-A069-839563185C08}"/>
          </ac:spMkLst>
        </pc:spChg>
        <pc:spChg chg="add del">
          <ac:chgData name="David Velez" userId="S::dvelez529@knights.ucf.edu::f612507f-13df-4f4e-9d2f-d97e3cef9d47" providerId="AD" clId="Web-{EEE6B043-1301-1851-E965-81C66C8B5160}" dt="2020-06-02T00:04:25.334" v="29"/>
          <ac:spMkLst>
            <pc:docMk/>
            <pc:sldMk cId="3590329038" sldId="259"/>
            <ac:spMk id="3" creationId="{AE40BA4A-9CD8-4605-8CF0-9DEA2F501E89}"/>
          </ac:spMkLst>
        </pc:spChg>
        <pc:spChg chg="add del mod">
          <ac:chgData name="David Velez" userId="S::dvelez529@knights.ucf.edu::f612507f-13df-4f4e-9d2f-d97e3cef9d47" providerId="AD" clId="Web-{EEE6B043-1301-1851-E965-81C66C8B5160}" dt="2020-06-02T00:03:39.662" v="13"/>
          <ac:spMkLst>
            <pc:docMk/>
            <pc:sldMk cId="3590329038" sldId="259"/>
            <ac:spMk id="6" creationId="{174F79E7-7517-4153-9B04-945A5C8F91B7}"/>
          </ac:spMkLst>
        </pc:spChg>
        <pc:spChg chg="add del mod">
          <ac:chgData name="David Velez" userId="S::dvelez529@knights.ucf.edu::f612507f-13df-4f4e-9d2f-d97e3cef9d47" providerId="AD" clId="Web-{EEE6B043-1301-1851-E965-81C66C8B5160}" dt="2020-06-02T00:04:28.584" v="30"/>
          <ac:spMkLst>
            <pc:docMk/>
            <pc:sldMk cId="3590329038" sldId="259"/>
            <ac:spMk id="8" creationId="{5F3D067B-D2FD-4DF7-8FBB-2AD9A156C13B}"/>
          </ac:spMkLst>
        </pc:spChg>
        <pc:spChg chg="add del mod">
          <ac:chgData name="David Velez" userId="S::dvelez529@knights.ucf.edu::f612507f-13df-4f4e-9d2f-d97e3cef9d47" providerId="AD" clId="Web-{EEE6B043-1301-1851-E965-81C66C8B5160}" dt="2020-06-02T00:10:46.992" v="215"/>
          <ac:spMkLst>
            <pc:docMk/>
            <pc:sldMk cId="3590329038" sldId="259"/>
            <ac:spMk id="10" creationId="{A8F22AF8-D18A-427B-9B92-F9C2AC5A7A0F}"/>
          </ac:spMkLst>
        </pc:spChg>
        <pc:graphicFrameChg chg="mod modGraphic">
          <ac:chgData name="David Velez" userId="S::dvelez529@knights.ucf.edu::f612507f-13df-4f4e-9d2f-d97e3cef9d47" providerId="AD" clId="Web-{EEE6B043-1301-1851-E965-81C66C8B5160}" dt="2020-06-02T00:17:30.337" v="264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  <pc:sldChg chg="del">
        <pc:chgData name="David Velez" userId="S::dvelez529@knights.ucf.edu::f612507f-13df-4f4e-9d2f-d97e3cef9d47" providerId="AD" clId="Web-{EEE6B043-1301-1851-E965-81C66C8B5160}" dt="2020-06-02T00:07:12.382" v="94"/>
        <pc:sldMkLst>
          <pc:docMk/>
          <pc:sldMk cId="1064620605" sldId="260"/>
        </pc:sldMkLst>
      </pc:sldChg>
    </pc:docChg>
  </pc:docChgLst>
  <pc:docChgLst>
    <pc:chgData name="Cade Gutscher" userId="S::cade.gutscher@knights.ucf.edu::06fd3007-9782-424e-a9d2-5351e9748a47" providerId="AD" clId="Web-{9015C484-1B88-3D92-5734-CA861A6417C8}"/>
    <pc:docChg chg="addSld delSld modSld sldOrd">
      <pc:chgData name="Cade Gutscher" userId="S::cade.gutscher@knights.ucf.edu::06fd3007-9782-424e-a9d2-5351e9748a47" providerId="AD" clId="Web-{9015C484-1B88-3D92-5734-CA861A6417C8}" dt="2020-06-01T04:49:53.160" v="492"/>
      <pc:docMkLst>
        <pc:docMk/>
      </pc:docMkLst>
      <pc:sldChg chg="modSp">
        <pc:chgData name="Cade Gutscher" userId="S::cade.gutscher@knights.ucf.edu::06fd3007-9782-424e-a9d2-5351e9748a47" providerId="AD" clId="Web-{9015C484-1B88-3D92-5734-CA861A6417C8}" dt="2020-06-01T04:36:37.760" v="250" actId="20577"/>
        <pc:sldMkLst>
          <pc:docMk/>
          <pc:sldMk cId="3574118213" sldId="256"/>
        </pc:sldMkLst>
        <pc:spChg chg="mod">
          <ac:chgData name="Cade Gutscher" userId="S::cade.gutscher@knights.ucf.edu::06fd3007-9782-424e-a9d2-5351e9748a47" providerId="AD" clId="Web-{9015C484-1B88-3D92-5734-CA861A6417C8}" dt="2020-06-01T04:36:37.760" v="250" actId="20577"/>
          <ac:spMkLst>
            <pc:docMk/>
            <pc:sldMk cId="3574118213" sldId="256"/>
            <ac:spMk id="2" creationId="{4605BC5C-20C8-46EC-BC35-EAC01854959B}"/>
          </ac:spMkLst>
        </pc:spChg>
      </pc:sldChg>
      <pc:sldChg chg="addSp delSp modSp">
        <pc:chgData name="Cade Gutscher" userId="S::cade.gutscher@knights.ucf.edu::06fd3007-9782-424e-a9d2-5351e9748a47" providerId="AD" clId="Web-{9015C484-1B88-3D92-5734-CA861A6417C8}" dt="2020-06-01T04:36:10.149" v="207"/>
        <pc:sldMkLst>
          <pc:docMk/>
          <pc:sldMk cId="2498558860" sldId="258"/>
        </pc:sldMkLst>
        <pc:spChg chg="mod">
          <ac:chgData name="Cade Gutscher" userId="S::cade.gutscher@knights.ucf.edu::06fd3007-9782-424e-a9d2-5351e9748a47" providerId="AD" clId="Web-{9015C484-1B88-3D92-5734-CA861A6417C8}" dt="2020-06-01T04:35:59.805" v="204" actId="14100"/>
          <ac:spMkLst>
            <pc:docMk/>
            <pc:sldMk cId="2498558860" sldId="258"/>
            <ac:spMk id="2" creationId="{14F3CFD8-BEA3-4A06-BE82-09A00D5D7C0C}"/>
          </ac:spMkLst>
        </pc:spChg>
        <pc:spChg chg="del mod">
          <ac:chgData name="Cade Gutscher" userId="S::cade.gutscher@knights.ucf.edu::06fd3007-9782-424e-a9d2-5351e9748a47" providerId="AD" clId="Web-{9015C484-1B88-3D92-5734-CA861A6417C8}" dt="2020-06-01T04:04:05.197" v="47"/>
          <ac:spMkLst>
            <pc:docMk/>
            <pc:sldMk cId="2498558860" sldId="258"/>
            <ac:spMk id="3" creationId="{B129C6CC-70FD-4F3F-A623-7DB536E107D9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36:10.149" v="207"/>
          <ac:spMkLst>
            <pc:docMk/>
            <pc:sldMk cId="2498558860" sldId="258"/>
            <ac:spMk id="8" creationId="{A1DAA977-7169-42F6-B641-F01C175D9694}"/>
          </ac:spMkLst>
        </pc:spChg>
        <pc:picChg chg="add del mod">
          <ac:chgData name="Cade Gutscher" userId="S::cade.gutscher@knights.ucf.edu::06fd3007-9782-424e-a9d2-5351e9748a47" providerId="AD" clId="Web-{9015C484-1B88-3D92-5734-CA861A6417C8}" dt="2020-06-01T04:03:35.790" v="37"/>
          <ac:picMkLst>
            <pc:docMk/>
            <pc:sldMk cId="2498558860" sldId="258"/>
            <ac:picMk id="4" creationId="{E427C985-12BF-47C5-9CC8-9F026F204EC1}"/>
          </ac:picMkLst>
        </pc:picChg>
        <pc:picChg chg="add del mod">
          <ac:chgData name="Cade Gutscher" userId="S::cade.gutscher@knights.ucf.edu::06fd3007-9782-424e-a9d2-5351e9748a47" providerId="AD" clId="Web-{9015C484-1B88-3D92-5734-CA861A6417C8}" dt="2020-06-01T04:03:34.025" v="34"/>
          <ac:picMkLst>
            <pc:docMk/>
            <pc:sldMk cId="2498558860" sldId="258"/>
            <ac:picMk id="5" creationId="{D31896F5-8F0C-447D-BA98-ED7D13B7F2D2}"/>
          </ac:picMkLst>
        </pc:picChg>
        <pc:picChg chg="add del mod ord">
          <ac:chgData name="Cade Gutscher" userId="S::cade.gutscher@knights.ucf.edu::06fd3007-9782-424e-a9d2-5351e9748a47" providerId="AD" clId="Web-{9015C484-1B88-3D92-5734-CA861A6417C8}" dt="2020-06-01T04:36:01.821" v="205"/>
          <ac:picMkLst>
            <pc:docMk/>
            <pc:sldMk cId="2498558860" sldId="258"/>
            <ac:picMk id="6" creationId="{848AA71B-BAA9-4D47-92DA-9F5B7F5A01E5}"/>
          </ac:picMkLst>
        </pc:picChg>
        <pc:picChg chg="add mod ord">
          <ac:chgData name="Cade Gutscher" userId="S::cade.gutscher@knights.ucf.edu::06fd3007-9782-424e-a9d2-5351e9748a47" providerId="AD" clId="Web-{9015C484-1B88-3D92-5734-CA861A6417C8}" dt="2020-06-01T04:36:10.149" v="207"/>
          <ac:picMkLst>
            <pc:docMk/>
            <pc:sldMk cId="2498558860" sldId="258"/>
            <ac:picMk id="9" creationId="{6C0C5C77-36A4-41EA-8757-F6BAE70EE0CB}"/>
          </ac:picMkLst>
        </pc:picChg>
      </pc:sldChg>
      <pc:sldChg chg="modSp">
        <pc:chgData name="Cade Gutscher" userId="S::cade.gutscher@knights.ucf.edu::06fd3007-9782-424e-a9d2-5351e9748a47" providerId="AD" clId="Web-{9015C484-1B88-3D92-5734-CA861A6417C8}" dt="2020-06-01T04:46:14.763" v="487" actId="20577"/>
        <pc:sldMkLst>
          <pc:docMk/>
          <pc:sldMk cId="3590329038" sldId="259"/>
        </pc:sldMkLst>
        <pc:spChg chg="mod">
          <ac:chgData name="Cade Gutscher" userId="S::cade.gutscher@knights.ucf.edu::06fd3007-9782-424e-a9d2-5351e9748a47" providerId="AD" clId="Web-{9015C484-1B88-3D92-5734-CA861A6417C8}" dt="2020-06-01T04:46:14.763" v="487" actId="20577"/>
          <ac:spMkLst>
            <pc:docMk/>
            <pc:sldMk cId="3590329038" sldId="259"/>
            <ac:spMk id="3" creationId="{AE40BA4A-9CD8-4605-8CF0-9DEA2F501E89}"/>
          </ac:spMkLst>
        </pc:spChg>
      </pc:sldChg>
      <pc:sldChg chg="modSp">
        <pc:chgData name="Cade Gutscher" userId="S::cade.gutscher@knights.ucf.edu::06fd3007-9782-424e-a9d2-5351e9748a47" providerId="AD" clId="Web-{9015C484-1B88-3D92-5734-CA861A6417C8}" dt="2020-06-01T04:45:08.698" v="373" actId="20577"/>
        <pc:sldMkLst>
          <pc:docMk/>
          <pc:sldMk cId="1064620605" sldId="260"/>
        </pc:sldMkLst>
        <pc:spChg chg="mod">
          <ac:chgData name="Cade Gutscher" userId="S::cade.gutscher@knights.ucf.edu::06fd3007-9782-424e-a9d2-5351e9748a47" providerId="AD" clId="Web-{9015C484-1B88-3D92-5734-CA861A6417C8}" dt="2020-06-01T04:45:08.698" v="373" actId="20577"/>
          <ac:spMkLst>
            <pc:docMk/>
            <pc:sldMk cId="1064620605" sldId="260"/>
            <ac:spMk id="3" creationId="{C4F715AE-3266-46A5-A1AE-3133CD9ADD0D}"/>
          </ac:spMkLst>
        </pc:spChg>
      </pc:sldChg>
      <pc:sldChg chg="addSp delSp modSp del">
        <pc:chgData name="Cade Gutscher" userId="S::cade.gutscher@knights.ucf.edu::06fd3007-9782-424e-a9d2-5351e9748a47" providerId="AD" clId="Web-{9015C484-1B88-3D92-5734-CA861A6417C8}" dt="2020-06-01T04:21:01.511" v="111"/>
        <pc:sldMkLst>
          <pc:docMk/>
          <pc:sldMk cId="1421608372" sldId="261"/>
        </pc:sldMkLst>
        <pc:spChg chg="del">
          <ac:chgData name="Cade Gutscher" userId="S::cade.gutscher@knights.ucf.edu::06fd3007-9782-424e-a9d2-5351e9748a47" providerId="AD" clId="Web-{9015C484-1B88-3D92-5734-CA861A6417C8}" dt="2020-06-01T04:10:57.429" v="72"/>
          <ac:spMkLst>
            <pc:docMk/>
            <pc:sldMk cId="1421608372" sldId="261"/>
            <ac:spMk id="3" creationId="{68DE4498-0C8E-48E2-BC44-A36C0DD5DFA2}"/>
          </ac:spMkLst>
        </pc:spChg>
        <pc:picChg chg="add mod ord">
          <ac:chgData name="Cade Gutscher" userId="S::cade.gutscher@knights.ucf.edu::06fd3007-9782-424e-a9d2-5351e9748a47" providerId="AD" clId="Web-{9015C484-1B88-3D92-5734-CA861A6417C8}" dt="2020-06-01T04:10:57.429" v="72"/>
          <ac:picMkLst>
            <pc:docMk/>
            <pc:sldMk cId="1421608372" sldId="261"/>
            <ac:picMk id="4" creationId="{EB7491A2-83BD-46EE-A7FD-3A13DE40E674}"/>
          </ac:picMkLst>
        </pc:picChg>
      </pc:sldChg>
      <pc:sldChg chg="addSp delSp modSp">
        <pc:chgData name="Cade Gutscher" userId="S::cade.gutscher@knights.ucf.edu::06fd3007-9782-424e-a9d2-5351e9748a47" providerId="AD" clId="Web-{9015C484-1B88-3D92-5734-CA861A6417C8}" dt="2020-06-01T04:37:19.417" v="255"/>
        <pc:sldMkLst>
          <pc:docMk/>
          <pc:sldMk cId="754175351" sldId="262"/>
        </pc:sldMkLst>
        <pc:spChg chg="mod">
          <ac:chgData name="Cade Gutscher" userId="S::cade.gutscher@knights.ucf.edu::06fd3007-9782-424e-a9d2-5351e9748a47" providerId="AD" clId="Web-{9015C484-1B88-3D92-5734-CA861A6417C8}" dt="2020-06-01T04:37:11.370" v="253" actId="14100"/>
          <ac:spMkLst>
            <pc:docMk/>
            <pc:sldMk cId="754175351" sldId="262"/>
            <ac:spMk id="2" creationId="{52D00B10-B198-430B-A80A-66E2436E189C}"/>
          </ac:spMkLst>
        </pc:spChg>
        <pc:spChg chg="del mod">
          <ac:chgData name="Cade Gutscher" userId="S::cade.gutscher@knights.ucf.edu::06fd3007-9782-424e-a9d2-5351e9748a47" providerId="AD" clId="Web-{9015C484-1B88-3D92-5734-CA861A6417C8}" dt="2020-06-01T04:37:19.417" v="255"/>
          <ac:spMkLst>
            <pc:docMk/>
            <pc:sldMk cId="754175351" sldId="262"/>
            <ac:spMk id="3" creationId="{AC3BA3D1-6E6E-42B8-85AE-D4348CFB82D8}"/>
          </ac:spMkLst>
        </pc:spChg>
        <pc:picChg chg="add mod ord">
          <ac:chgData name="Cade Gutscher" userId="S::cade.gutscher@knights.ucf.edu::06fd3007-9782-424e-a9d2-5351e9748a47" providerId="AD" clId="Web-{9015C484-1B88-3D92-5734-CA861A6417C8}" dt="2020-06-01T04:37:19.417" v="255"/>
          <ac:picMkLst>
            <pc:docMk/>
            <pc:sldMk cId="754175351" sldId="262"/>
            <ac:picMk id="4" creationId="{031305B5-7B4F-47C9-8A58-0354C5A1A8BA}"/>
          </ac:picMkLst>
        </pc:picChg>
      </pc:sldChg>
      <pc:sldChg chg="addSp delSp modSp">
        <pc:chgData name="Cade Gutscher" userId="S::cade.gutscher@knights.ucf.edu::06fd3007-9782-424e-a9d2-5351e9748a47" providerId="AD" clId="Web-{9015C484-1B88-3D92-5734-CA861A6417C8}" dt="2020-06-01T04:49:53.160" v="492"/>
        <pc:sldMkLst>
          <pc:docMk/>
          <pc:sldMk cId="4035845368" sldId="265"/>
        </pc:sldMkLst>
        <pc:spChg chg="mod">
          <ac:chgData name="Cade Gutscher" userId="S::cade.gutscher@knights.ucf.edu::06fd3007-9782-424e-a9d2-5351e9748a47" providerId="AD" clId="Web-{9015C484-1B88-3D92-5734-CA861A6417C8}" dt="2020-06-01T04:49:45.504" v="490" actId="14100"/>
          <ac:spMkLst>
            <pc:docMk/>
            <pc:sldMk cId="4035845368" sldId="265"/>
            <ac:spMk id="2" creationId="{1F5647C2-4B38-4D9D-94EB-386281C10CED}"/>
          </ac:spMkLst>
        </pc:spChg>
        <pc:spChg chg="del mod">
          <ac:chgData name="Cade Gutscher" userId="S::cade.gutscher@knights.ucf.edu::06fd3007-9782-424e-a9d2-5351e9748a47" providerId="AD" clId="Web-{9015C484-1B88-3D92-5734-CA861A6417C8}" dt="2020-06-01T04:49:53.160" v="492"/>
          <ac:spMkLst>
            <pc:docMk/>
            <pc:sldMk cId="4035845368" sldId="265"/>
            <ac:spMk id="3" creationId="{414201DA-46A6-4879-B8F6-5E8A414C85E4}"/>
          </ac:spMkLst>
        </pc:spChg>
        <pc:picChg chg="add mod ord">
          <ac:chgData name="Cade Gutscher" userId="S::cade.gutscher@knights.ucf.edu::06fd3007-9782-424e-a9d2-5351e9748a47" providerId="AD" clId="Web-{9015C484-1B88-3D92-5734-CA861A6417C8}" dt="2020-06-01T04:49:53.160" v="492"/>
          <ac:picMkLst>
            <pc:docMk/>
            <pc:sldMk cId="4035845368" sldId="265"/>
            <ac:picMk id="4" creationId="{F341BACD-B0EA-41EB-A43F-7FAA5A8C9DF6}"/>
          </ac:picMkLst>
        </pc:picChg>
      </pc:sldChg>
      <pc:sldChg chg="addSp delSp modSp del">
        <pc:chgData name="Cade Gutscher" userId="S::cade.gutscher@knights.ucf.edu::06fd3007-9782-424e-a9d2-5351e9748a47" providerId="AD" clId="Web-{9015C484-1B88-3D92-5734-CA861A6417C8}" dt="2020-06-01T04:34:54.053" v="170"/>
        <pc:sldMkLst>
          <pc:docMk/>
          <pc:sldMk cId="2771622035" sldId="266"/>
        </pc:sldMkLst>
        <pc:spChg chg="mod">
          <ac:chgData name="Cade Gutscher" userId="S::cade.gutscher@knights.ucf.edu::06fd3007-9782-424e-a9d2-5351e9748a47" providerId="AD" clId="Web-{9015C484-1B88-3D92-5734-CA861A6417C8}" dt="2020-06-01T04:32:01.548" v="137" actId="14100"/>
          <ac:spMkLst>
            <pc:docMk/>
            <pc:sldMk cId="2771622035" sldId="266"/>
            <ac:spMk id="2" creationId="{4AED36C6-8656-4EBC-864C-3132D156E931}"/>
          </ac:spMkLst>
        </pc:spChg>
        <pc:spChg chg="del mod">
          <ac:chgData name="Cade Gutscher" userId="S::cade.gutscher@knights.ucf.edu::06fd3007-9782-424e-a9d2-5351e9748a47" providerId="AD" clId="Web-{9015C484-1B88-3D92-5734-CA861A6417C8}" dt="2020-06-01T04:34:06.536" v="139"/>
          <ac:spMkLst>
            <pc:docMk/>
            <pc:sldMk cId="2771622035" sldId="266"/>
            <ac:spMk id="3" creationId="{14C29161-D043-4953-8495-60B4B10C2D29}"/>
          </ac:spMkLst>
        </pc:spChg>
        <pc:picChg chg="add mod ord">
          <ac:chgData name="Cade Gutscher" userId="S::cade.gutscher@knights.ucf.edu::06fd3007-9782-424e-a9d2-5351e9748a47" providerId="AD" clId="Web-{9015C484-1B88-3D92-5734-CA861A6417C8}" dt="2020-06-01T04:34:06.536" v="139"/>
          <ac:picMkLst>
            <pc:docMk/>
            <pc:sldMk cId="2771622035" sldId="266"/>
            <ac:picMk id="4" creationId="{5D003326-BE90-4643-91CE-564AED8D7D3D}"/>
          </ac:picMkLst>
        </pc:picChg>
      </pc:sldChg>
      <pc:sldChg chg="addSp delSp modSp new">
        <pc:chgData name="Cade Gutscher" userId="S::cade.gutscher@knights.ucf.edu::06fd3007-9782-424e-a9d2-5351e9748a47" providerId="AD" clId="Web-{9015C484-1B88-3D92-5734-CA861A6417C8}" dt="2020-06-01T04:35:53.930" v="203"/>
        <pc:sldMkLst>
          <pc:docMk/>
          <pc:sldMk cId="3550697585" sldId="267"/>
        </pc:sldMkLst>
        <pc:spChg chg="mod">
          <ac:chgData name="Cade Gutscher" userId="S::cade.gutscher@knights.ucf.edu::06fd3007-9782-424e-a9d2-5351e9748a47" providerId="AD" clId="Web-{9015C484-1B88-3D92-5734-CA861A6417C8}" dt="2020-06-01T04:35:46.289" v="201" actId="14100"/>
          <ac:spMkLst>
            <pc:docMk/>
            <pc:sldMk cId="3550697585" sldId="267"/>
            <ac:spMk id="2" creationId="{E8D0669C-B21D-4008-9ED6-FF0F01235C54}"/>
          </ac:spMkLst>
        </pc:spChg>
        <pc:spChg chg="del">
          <ac:chgData name="Cade Gutscher" userId="S::cade.gutscher@knights.ucf.edu::06fd3007-9782-424e-a9d2-5351e9748a47" providerId="AD" clId="Web-{9015C484-1B88-3D92-5734-CA861A6417C8}" dt="2020-06-01T04:00:37.628" v="4"/>
          <ac:spMkLst>
            <pc:docMk/>
            <pc:sldMk cId="3550697585" sldId="267"/>
            <ac:spMk id="3" creationId="{D4BDDB31-2F5F-405F-9241-73FFB7F429A4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00:54.301" v="10"/>
          <ac:spMkLst>
            <pc:docMk/>
            <pc:sldMk cId="3550697585" sldId="267"/>
            <ac:spMk id="6" creationId="{C3778B32-B2E2-49E1-ACF1-85866C66956A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04:37.855" v="49"/>
          <ac:spMkLst>
            <pc:docMk/>
            <pc:sldMk cId="3550697585" sldId="267"/>
            <ac:spMk id="9" creationId="{CE8B483A-67EA-45C2-BDE9-B6A531106A16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35:53.930" v="203"/>
          <ac:spMkLst>
            <pc:docMk/>
            <pc:sldMk cId="3550697585" sldId="267"/>
            <ac:spMk id="12" creationId="{231C5851-9376-430C-BCAE-A17FBE4D481E}"/>
          </ac:spMkLst>
        </pc:spChg>
        <pc:picChg chg="add del mod ord">
          <ac:chgData name="Cade Gutscher" userId="S::cade.gutscher@knights.ucf.edu::06fd3007-9782-424e-a9d2-5351e9748a47" providerId="AD" clId="Web-{9015C484-1B88-3D92-5734-CA861A6417C8}" dt="2020-06-01T04:00:52.316" v="9"/>
          <ac:picMkLst>
            <pc:docMk/>
            <pc:sldMk cId="3550697585" sldId="267"/>
            <ac:picMk id="4" creationId="{CC55B72E-2BDB-4D96-914E-5AB9D74DE57E}"/>
          </ac:picMkLst>
        </pc:picChg>
        <pc:picChg chg="add del mod ord">
          <ac:chgData name="Cade Gutscher" userId="S::cade.gutscher@knights.ucf.edu::06fd3007-9782-424e-a9d2-5351e9748a47" providerId="AD" clId="Web-{9015C484-1B88-3D92-5734-CA861A6417C8}" dt="2020-06-01T04:04:14.026" v="48"/>
          <ac:picMkLst>
            <pc:docMk/>
            <pc:sldMk cId="3550697585" sldId="267"/>
            <ac:picMk id="7" creationId="{7BA43B29-B4FE-4E02-82B1-E65B6DC6B26E}"/>
          </ac:picMkLst>
        </pc:picChg>
        <pc:picChg chg="add del mod ord">
          <ac:chgData name="Cade Gutscher" userId="S::cade.gutscher@knights.ucf.edu::06fd3007-9782-424e-a9d2-5351e9748a47" providerId="AD" clId="Web-{9015C484-1B88-3D92-5734-CA861A6417C8}" dt="2020-06-01T04:35:40.945" v="200"/>
          <ac:picMkLst>
            <pc:docMk/>
            <pc:sldMk cId="3550697585" sldId="267"/>
            <ac:picMk id="10" creationId="{E15B0B05-EFCA-47E5-8F95-8A68A7C7DA98}"/>
          </ac:picMkLst>
        </pc:picChg>
        <pc:picChg chg="add mod ord">
          <ac:chgData name="Cade Gutscher" userId="S::cade.gutscher@knights.ucf.edu::06fd3007-9782-424e-a9d2-5351e9748a47" providerId="AD" clId="Web-{9015C484-1B88-3D92-5734-CA861A6417C8}" dt="2020-06-01T04:35:53.930" v="203"/>
          <ac:picMkLst>
            <pc:docMk/>
            <pc:sldMk cId="3550697585" sldId="267"/>
            <ac:picMk id="13" creationId="{B3B34270-2728-4BB6-80DD-8330EB34637A}"/>
          </ac:picMkLst>
        </pc:picChg>
      </pc:sldChg>
      <pc:sldChg chg="addSp delSp modSp new ord">
        <pc:chgData name="Cade Gutscher" userId="S::cade.gutscher@knights.ucf.edu::06fd3007-9782-424e-a9d2-5351e9748a47" providerId="AD" clId="Web-{9015C484-1B88-3D92-5734-CA861A6417C8}" dt="2020-06-01T04:07:51.533" v="71"/>
        <pc:sldMkLst>
          <pc:docMk/>
          <pc:sldMk cId="3964874073" sldId="268"/>
        </pc:sldMkLst>
        <pc:spChg chg="mod">
          <ac:chgData name="Cade Gutscher" userId="S::cade.gutscher@knights.ucf.edu::06fd3007-9782-424e-a9d2-5351e9748a47" providerId="AD" clId="Web-{9015C484-1B88-3D92-5734-CA861A6417C8}" dt="2020-06-01T04:05:52.529" v="59" actId="20577"/>
          <ac:spMkLst>
            <pc:docMk/>
            <pc:sldMk cId="3964874073" sldId="268"/>
            <ac:spMk id="2" creationId="{9779C24C-FF47-471D-925C-8F949BB4A108}"/>
          </ac:spMkLst>
        </pc:spChg>
        <pc:spChg chg="del">
          <ac:chgData name="Cade Gutscher" userId="S::cade.gutscher@knights.ucf.edu::06fd3007-9782-424e-a9d2-5351e9748a47" providerId="AD" clId="Web-{9015C484-1B88-3D92-5734-CA861A6417C8}" dt="2020-06-01T04:06:00.685" v="62"/>
          <ac:spMkLst>
            <pc:docMk/>
            <pc:sldMk cId="3964874073" sldId="268"/>
            <ac:spMk id="3" creationId="{4902533F-B734-40F3-8293-022CE723BB2B}"/>
          </ac:spMkLst>
        </pc:spChg>
        <pc:picChg chg="add mod ord">
          <ac:chgData name="Cade Gutscher" userId="S::cade.gutscher@knights.ucf.edu::06fd3007-9782-424e-a9d2-5351e9748a47" providerId="AD" clId="Web-{9015C484-1B88-3D92-5734-CA861A6417C8}" dt="2020-06-01T04:06:23.561" v="69" actId="1076"/>
          <ac:picMkLst>
            <pc:docMk/>
            <pc:sldMk cId="3964874073" sldId="268"/>
            <ac:picMk id="4" creationId="{90E98C87-3205-4F82-B227-B2734EA99AE4}"/>
          </ac:picMkLst>
        </pc:picChg>
        <pc:picChg chg="add mod">
          <ac:chgData name="Cade Gutscher" userId="S::cade.gutscher@knights.ucf.edu::06fd3007-9782-424e-a9d2-5351e9748a47" providerId="AD" clId="Web-{9015C484-1B88-3D92-5734-CA861A6417C8}" dt="2020-06-01T04:06:25.655" v="70" actId="1076"/>
          <ac:picMkLst>
            <pc:docMk/>
            <pc:sldMk cId="3964874073" sldId="268"/>
            <ac:picMk id="5" creationId="{0CF49F6C-EDCC-4ADD-8797-4F9A39C2DC67}"/>
          </ac:picMkLst>
        </pc:picChg>
      </pc:sldChg>
      <pc:sldChg chg="addSp delSp modSp new">
        <pc:chgData name="Cade Gutscher" userId="S::cade.gutscher@knights.ucf.edu::06fd3007-9782-424e-a9d2-5351e9748a47" providerId="AD" clId="Web-{9015C484-1B88-3D92-5734-CA861A6417C8}" dt="2020-06-01T04:21:09.323" v="131" actId="20577"/>
        <pc:sldMkLst>
          <pc:docMk/>
          <pc:sldMk cId="1441460937" sldId="269"/>
        </pc:sldMkLst>
        <pc:spChg chg="mod">
          <ac:chgData name="Cade Gutscher" userId="S::cade.gutscher@knights.ucf.edu::06fd3007-9782-424e-a9d2-5351e9748a47" providerId="AD" clId="Web-{9015C484-1B88-3D92-5734-CA861A6417C8}" dt="2020-06-01T04:21:09.323" v="131" actId="20577"/>
          <ac:spMkLst>
            <pc:docMk/>
            <pc:sldMk cId="1441460937" sldId="269"/>
            <ac:spMk id="2" creationId="{434EB6F3-62D4-4985-BC0F-7CC7E33094F4}"/>
          </ac:spMkLst>
        </pc:spChg>
        <pc:spChg chg="del">
          <ac:chgData name="Cade Gutscher" userId="S::cade.gutscher@knights.ucf.edu::06fd3007-9782-424e-a9d2-5351e9748a47" providerId="AD" clId="Web-{9015C484-1B88-3D92-5734-CA861A6417C8}" dt="2020-06-01T04:16:28.221" v="74"/>
          <ac:spMkLst>
            <pc:docMk/>
            <pc:sldMk cId="1441460937" sldId="269"/>
            <ac:spMk id="3" creationId="{D9239BAB-7C85-4EB1-AB4F-CFBBE45F3790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18:59.975" v="78"/>
          <ac:spMkLst>
            <pc:docMk/>
            <pc:sldMk cId="1441460937" sldId="269"/>
            <ac:spMk id="6" creationId="{C300D214-BF49-4D3C-BE60-2E762F1DBFD8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19:31.602" v="84"/>
          <ac:spMkLst>
            <pc:docMk/>
            <pc:sldMk cId="1441460937" sldId="269"/>
            <ac:spMk id="9" creationId="{DF314313-8704-4A9F-9329-E851FB6F2637}"/>
          </ac:spMkLst>
        </pc:spChg>
        <pc:picChg chg="add del mod ord">
          <ac:chgData name="Cade Gutscher" userId="S::cade.gutscher@knights.ucf.edu::06fd3007-9782-424e-a9d2-5351e9748a47" providerId="AD" clId="Web-{9015C484-1B88-3D92-5734-CA861A6417C8}" dt="2020-06-01T04:18:44.162" v="77"/>
          <ac:picMkLst>
            <pc:docMk/>
            <pc:sldMk cId="1441460937" sldId="269"/>
            <ac:picMk id="4" creationId="{2203ABAD-F24B-4429-8C5D-E403DB8D0510}"/>
          </ac:picMkLst>
        </pc:picChg>
        <pc:picChg chg="add del mod ord">
          <ac:chgData name="Cade Gutscher" userId="S::cade.gutscher@knights.ucf.edu::06fd3007-9782-424e-a9d2-5351e9748a47" providerId="AD" clId="Web-{9015C484-1B88-3D92-5734-CA861A6417C8}" dt="2020-06-01T04:19:18.039" v="81"/>
          <ac:picMkLst>
            <pc:docMk/>
            <pc:sldMk cId="1441460937" sldId="269"/>
            <ac:picMk id="7" creationId="{46595E5F-F614-49B7-85AA-B33105DB123E}"/>
          </ac:picMkLst>
        </pc:picChg>
        <pc:picChg chg="add mod ord">
          <ac:chgData name="Cade Gutscher" userId="S::cade.gutscher@knights.ucf.edu::06fd3007-9782-424e-a9d2-5351e9748a47" providerId="AD" clId="Web-{9015C484-1B88-3D92-5734-CA861A6417C8}" dt="2020-06-01T04:19:31.602" v="84"/>
          <ac:picMkLst>
            <pc:docMk/>
            <pc:sldMk cId="1441460937" sldId="269"/>
            <ac:picMk id="10" creationId="{E1C47FF1-AE3C-405B-A83B-BC77B5145111}"/>
          </ac:picMkLst>
        </pc:picChg>
      </pc:sldChg>
      <pc:sldChg chg="addSp delSp modSp add ord replId">
        <pc:chgData name="Cade Gutscher" userId="S::cade.gutscher@knights.ucf.edu::06fd3007-9782-424e-a9d2-5351e9748a47" providerId="AD" clId="Web-{9015C484-1B88-3D92-5734-CA861A6417C8}" dt="2020-06-01T04:35:31.789" v="197" actId="20577"/>
        <pc:sldMkLst>
          <pc:docMk/>
          <pc:sldMk cId="708835332" sldId="270"/>
        </pc:sldMkLst>
        <pc:spChg chg="mod">
          <ac:chgData name="Cade Gutscher" userId="S::cade.gutscher@knights.ucf.edu::06fd3007-9782-424e-a9d2-5351e9748a47" providerId="AD" clId="Web-{9015C484-1B88-3D92-5734-CA861A6417C8}" dt="2020-06-01T04:35:31.789" v="197" actId="20577"/>
          <ac:spMkLst>
            <pc:docMk/>
            <pc:sldMk cId="708835332" sldId="270"/>
            <ac:spMk id="2" creationId="{434EB6F3-62D4-4985-BC0F-7CC7E33094F4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20:11.681" v="91"/>
          <ac:spMkLst>
            <pc:docMk/>
            <pc:sldMk cId="708835332" sldId="270"/>
            <ac:spMk id="4" creationId="{0AC7F057-5745-4BC0-9127-B8DC6B1A5B00}"/>
          </ac:spMkLst>
        </pc:spChg>
        <pc:spChg chg="add del mod">
          <ac:chgData name="Cade Gutscher" userId="S::cade.gutscher@knights.ucf.edu::06fd3007-9782-424e-a9d2-5351e9748a47" providerId="AD" clId="Web-{9015C484-1B88-3D92-5734-CA861A6417C8}" dt="2020-06-01T04:31:41.391" v="136"/>
          <ac:spMkLst>
            <pc:docMk/>
            <pc:sldMk cId="708835332" sldId="270"/>
            <ac:spMk id="8" creationId="{3B4003BB-6BB6-4E72-9783-F5EBD2747DFE}"/>
          </ac:spMkLst>
        </pc:spChg>
        <pc:picChg chg="add del mod ord">
          <ac:chgData name="Cade Gutscher" userId="S::cade.gutscher@knights.ucf.edu::06fd3007-9782-424e-a9d2-5351e9748a47" providerId="AD" clId="Web-{9015C484-1B88-3D92-5734-CA861A6417C8}" dt="2020-06-01T04:19:51.165" v="89"/>
          <ac:picMkLst>
            <pc:docMk/>
            <pc:sldMk cId="708835332" sldId="270"/>
            <ac:picMk id="5" creationId="{8E1E077E-3224-485A-8D07-9430E1C20DFC}"/>
          </ac:picMkLst>
        </pc:picChg>
        <pc:picChg chg="add del mod ord">
          <ac:chgData name="Cade Gutscher" userId="S::cade.gutscher@knights.ucf.edu::06fd3007-9782-424e-a9d2-5351e9748a47" providerId="AD" clId="Web-{9015C484-1B88-3D92-5734-CA861A6417C8}" dt="2020-06-01T04:22:06.513" v="134"/>
          <ac:picMkLst>
            <pc:docMk/>
            <pc:sldMk cId="708835332" sldId="270"/>
            <ac:picMk id="6" creationId="{CECB78F2-95AE-4444-9CBC-12F7F993B8ED}"/>
          </ac:picMkLst>
        </pc:picChg>
        <pc:picChg chg="add mod ord">
          <ac:chgData name="Cade Gutscher" userId="S::cade.gutscher@knights.ucf.edu::06fd3007-9782-424e-a9d2-5351e9748a47" providerId="AD" clId="Web-{9015C484-1B88-3D92-5734-CA861A6417C8}" dt="2020-06-01T04:31:41.391" v="136"/>
          <ac:picMkLst>
            <pc:docMk/>
            <pc:sldMk cId="708835332" sldId="270"/>
            <ac:picMk id="9" creationId="{DD890416-F358-42B8-A826-3A130199F43D}"/>
          </ac:picMkLst>
        </pc:picChg>
        <pc:picChg chg="del">
          <ac:chgData name="Cade Gutscher" userId="S::cade.gutscher@knights.ucf.edu::06fd3007-9782-424e-a9d2-5351e9748a47" providerId="AD" clId="Web-{9015C484-1B88-3D92-5734-CA861A6417C8}" dt="2020-06-01T04:19:40.977" v="87"/>
          <ac:picMkLst>
            <pc:docMk/>
            <pc:sldMk cId="708835332" sldId="270"/>
            <ac:picMk id="10" creationId="{E1C47FF1-AE3C-405B-A83B-BC77B5145111}"/>
          </ac:picMkLst>
        </pc:picChg>
      </pc:sldChg>
      <pc:sldChg chg="addSp delSp modSp new">
        <pc:chgData name="Cade Gutscher" userId="S::cade.gutscher@knights.ucf.edu::06fd3007-9782-424e-a9d2-5351e9748a47" providerId="AD" clId="Web-{9015C484-1B88-3D92-5734-CA861A6417C8}" dt="2020-06-01T04:35:06.897" v="171" actId="20577"/>
        <pc:sldMkLst>
          <pc:docMk/>
          <pc:sldMk cId="2551205411" sldId="271"/>
        </pc:sldMkLst>
        <pc:spChg chg="mod">
          <ac:chgData name="Cade Gutscher" userId="S::cade.gutscher@knights.ucf.edu::06fd3007-9782-424e-a9d2-5351e9748a47" providerId="AD" clId="Web-{9015C484-1B88-3D92-5734-CA861A6417C8}" dt="2020-06-01T04:35:06.897" v="171" actId="20577"/>
          <ac:spMkLst>
            <pc:docMk/>
            <pc:sldMk cId="2551205411" sldId="271"/>
            <ac:spMk id="2" creationId="{4E0F63DD-E98A-4F7E-B5C5-637A65A3AE32}"/>
          </ac:spMkLst>
        </pc:spChg>
        <pc:spChg chg="del mod">
          <ac:chgData name="Cade Gutscher" userId="S::cade.gutscher@knights.ucf.edu::06fd3007-9782-424e-a9d2-5351e9748a47" providerId="AD" clId="Web-{9015C484-1B88-3D92-5734-CA861A6417C8}" dt="2020-06-01T04:34:39.615" v="143"/>
          <ac:spMkLst>
            <pc:docMk/>
            <pc:sldMk cId="2551205411" sldId="271"/>
            <ac:spMk id="3" creationId="{939159E4-EDE1-406B-B292-7248E3C542F4}"/>
          </ac:spMkLst>
        </pc:spChg>
        <pc:picChg chg="add mod ord modCrop">
          <ac:chgData name="Cade Gutscher" userId="S::cade.gutscher@knights.ucf.edu::06fd3007-9782-424e-a9d2-5351e9748a47" providerId="AD" clId="Web-{9015C484-1B88-3D92-5734-CA861A6417C8}" dt="2020-06-01T04:34:39.615" v="143"/>
          <ac:picMkLst>
            <pc:docMk/>
            <pc:sldMk cId="2551205411" sldId="271"/>
            <ac:picMk id="5" creationId="{BC279BDF-8E87-4C6E-9BA2-F26B3EBBE336}"/>
          </ac:picMkLst>
        </pc:picChg>
      </pc:sldChg>
    </pc:docChg>
  </pc:docChgLst>
  <pc:docChgLst>
    <pc:chgData name="David Velez" userId="S::dvelez529@knights.ucf.edu::f612507f-13df-4f4e-9d2f-d97e3cef9d47" providerId="AD" clId="Web-{9D8A9CF1-E80D-ABD3-B6ED-0762BE8343A3}"/>
    <pc:docChg chg="modSld">
      <pc:chgData name="David Velez" userId="S::dvelez529@knights.ucf.edu::f612507f-13df-4f4e-9d2f-d97e3cef9d47" providerId="AD" clId="Web-{9D8A9CF1-E80D-ABD3-B6ED-0762BE8343A3}" dt="2020-06-02T01:13:07.473" v="9"/>
      <pc:docMkLst>
        <pc:docMk/>
      </pc:docMkLst>
      <pc:sldChg chg="modSp">
        <pc:chgData name="David Velez" userId="S::dvelez529@knights.ucf.edu::f612507f-13df-4f4e-9d2f-d97e3cef9d47" providerId="AD" clId="Web-{9D8A9CF1-E80D-ABD3-B6ED-0762BE8343A3}" dt="2020-06-02T01:13:07.473" v="9"/>
        <pc:sldMkLst>
          <pc:docMk/>
          <pc:sldMk cId="3590329038" sldId="259"/>
        </pc:sldMkLst>
        <pc:graphicFrameChg chg="mod modGraphic">
          <ac:chgData name="David Velez" userId="S::dvelez529@knights.ucf.edu::f612507f-13df-4f4e-9d2f-d97e3cef9d47" providerId="AD" clId="Web-{9D8A9CF1-E80D-ABD3-B6ED-0762BE8343A3}" dt="2020-06-02T01:13:07.473" v="9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</pc:docChg>
  </pc:docChgLst>
  <pc:docChgLst>
    <pc:chgData name="Daniel Biller" userId="S::danielbiller@knights.ucf.edu::3d274b59-4155-441f-aa0f-6ba9d2f6c304" providerId="AD" clId="Web-{1379CE5A-FA2B-378E-7B88-05B89E6D9D42}"/>
    <pc:docChg chg="modSld">
      <pc:chgData name="Daniel Biller" userId="S::danielbiller@knights.ucf.edu::3d274b59-4155-441f-aa0f-6ba9d2f6c304" providerId="AD" clId="Web-{1379CE5A-FA2B-378E-7B88-05B89E6D9D42}" dt="2020-06-01T23:37:21.595" v="80" actId="20577"/>
      <pc:docMkLst>
        <pc:docMk/>
      </pc:docMkLst>
      <pc:sldChg chg="modSp">
        <pc:chgData name="Daniel Biller" userId="S::danielbiller@knights.ucf.edu::3d274b59-4155-441f-aa0f-6ba9d2f6c304" providerId="AD" clId="Web-{1379CE5A-FA2B-378E-7B88-05B89E6D9D42}" dt="2020-06-01T23:37:21.580" v="79" actId="20577"/>
        <pc:sldMkLst>
          <pc:docMk/>
          <pc:sldMk cId="1064620605" sldId="260"/>
        </pc:sldMkLst>
        <pc:spChg chg="mod">
          <ac:chgData name="Daniel Biller" userId="S::danielbiller@knights.ucf.edu::3d274b59-4155-441f-aa0f-6ba9d2f6c304" providerId="AD" clId="Web-{1379CE5A-FA2B-378E-7B88-05B89E6D9D42}" dt="2020-06-01T23:37:21.580" v="79" actId="20577"/>
          <ac:spMkLst>
            <pc:docMk/>
            <pc:sldMk cId="1064620605" sldId="260"/>
            <ac:spMk id="3" creationId="{C4F715AE-3266-46A5-A1AE-3133CD9ADD0D}"/>
          </ac:spMkLst>
        </pc:spChg>
      </pc:sldChg>
    </pc:docChg>
  </pc:docChgLst>
  <pc:docChgLst>
    <pc:chgData name="David Velez" userId="S::dvelez529@knights.ucf.edu::f612507f-13df-4f4e-9d2f-d97e3cef9d47" providerId="AD" clId="Web-{A0405BC9-2654-BC04-D4AC-F42C2726D36C}"/>
    <pc:docChg chg="addSld modSld">
      <pc:chgData name="David Velez" userId="S::dvelez529@knights.ucf.edu::f612507f-13df-4f4e-9d2f-d97e3cef9d47" providerId="AD" clId="Web-{A0405BC9-2654-BC04-D4AC-F42C2726D36C}" dt="2020-06-01T23:58:28.862" v="212" actId="1076"/>
      <pc:docMkLst>
        <pc:docMk/>
      </pc:docMkLst>
      <pc:sldChg chg="modSp">
        <pc:chgData name="David Velez" userId="S::dvelez529@knights.ucf.edu::f612507f-13df-4f4e-9d2f-d97e3cef9d47" providerId="AD" clId="Web-{A0405BC9-2654-BC04-D4AC-F42C2726D36C}" dt="2020-06-01T23:58:28.862" v="212" actId="1076"/>
        <pc:sldMkLst>
          <pc:docMk/>
          <pc:sldMk cId="2498558860" sldId="258"/>
        </pc:sldMkLst>
        <pc:spChg chg="mod">
          <ac:chgData name="David Velez" userId="S::dvelez529@knights.ucf.edu::f612507f-13df-4f4e-9d2f-d97e3cef9d47" providerId="AD" clId="Web-{A0405BC9-2654-BC04-D4AC-F42C2726D36C}" dt="2020-06-01T23:58:20.628" v="210" actId="20577"/>
          <ac:spMkLst>
            <pc:docMk/>
            <pc:sldMk cId="2498558860" sldId="258"/>
            <ac:spMk id="2" creationId="{14F3CFD8-BEA3-4A06-BE82-09A00D5D7C0C}"/>
          </ac:spMkLst>
        </pc:spChg>
        <pc:picChg chg="mod">
          <ac:chgData name="David Velez" userId="S::dvelez529@knights.ucf.edu::f612507f-13df-4f4e-9d2f-d97e3cef9d47" providerId="AD" clId="Web-{A0405BC9-2654-BC04-D4AC-F42C2726D36C}" dt="2020-06-01T23:58:28.862" v="212" actId="1076"/>
          <ac:picMkLst>
            <pc:docMk/>
            <pc:sldMk cId="2498558860" sldId="258"/>
            <ac:picMk id="9" creationId="{6C0C5C77-36A4-41EA-8757-F6BAE70EE0CB}"/>
          </ac:picMkLst>
        </pc:picChg>
      </pc:sldChg>
      <pc:sldChg chg="addSp modSp">
        <pc:chgData name="David Velez" userId="S::dvelez529@knights.ucf.edu::f612507f-13df-4f4e-9d2f-d97e3cef9d47" providerId="AD" clId="Web-{A0405BC9-2654-BC04-D4AC-F42C2726D36C}" dt="2020-06-01T23:55:10.874" v="174" actId="1076"/>
        <pc:sldMkLst>
          <pc:docMk/>
          <pc:sldMk cId="3590329038" sldId="259"/>
        </pc:sldMkLst>
        <pc:graphicFrameChg chg="add mod modGraphic">
          <ac:chgData name="David Velez" userId="S::dvelez529@knights.ucf.edu::f612507f-13df-4f4e-9d2f-d97e3cef9d47" providerId="AD" clId="Web-{A0405BC9-2654-BC04-D4AC-F42C2726D36C}" dt="2020-06-01T23:55:10.874" v="174" actId="1076"/>
          <ac:graphicFrameMkLst>
            <pc:docMk/>
            <pc:sldMk cId="3590329038" sldId="259"/>
            <ac:graphicFrameMk id="4" creationId="{15F27C5E-0776-483D-A78F-FDA0BE00BD74}"/>
          </ac:graphicFrameMkLst>
        </pc:graphicFrameChg>
      </pc:sldChg>
      <pc:sldChg chg="addSp delSp modSp">
        <pc:chgData name="David Velez" userId="S::dvelez529@knights.ucf.edu::f612507f-13df-4f4e-9d2f-d97e3cef9d47" providerId="AD" clId="Web-{A0405BC9-2654-BC04-D4AC-F42C2726D36C}" dt="2020-06-01T23:33:12.869" v="1"/>
        <pc:sldMkLst>
          <pc:docMk/>
          <pc:sldMk cId="754175351" sldId="262"/>
        </pc:sldMkLst>
        <pc:picChg chg="add del mod">
          <ac:chgData name="David Velez" userId="S::dvelez529@knights.ucf.edu::f612507f-13df-4f4e-9d2f-d97e3cef9d47" providerId="AD" clId="Web-{A0405BC9-2654-BC04-D4AC-F42C2726D36C}" dt="2020-06-01T23:33:12.869" v="1"/>
          <ac:picMkLst>
            <pc:docMk/>
            <pc:sldMk cId="754175351" sldId="262"/>
            <ac:picMk id="3" creationId="{0E9C6514-5BB1-45D8-BD66-64775EB18369}"/>
          </ac:picMkLst>
        </pc:picChg>
      </pc:sldChg>
      <pc:sldChg chg="modSp">
        <pc:chgData name="David Velez" userId="S::dvelez529@knights.ucf.edu::f612507f-13df-4f4e-9d2f-d97e3cef9d47" providerId="AD" clId="Web-{A0405BC9-2654-BC04-D4AC-F42C2726D36C}" dt="2020-06-01T23:40:20.563" v="2"/>
        <pc:sldMkLst>
          <pc:docMk/>
          <pc:sldMk cId="2556716989" sldId="272"/>
        </pc:sldMkLst>
        <pc:spChg chg="mod">
          <ac:chgData name="David Velez" userId="S::dvelez529@knights.ucf.edu::f612507f-13df-4f4e-9d2f-d97e3cef9d47" providerId="AD" clId="Web-{A0405BC9-2654-BC04-D4AC-F42C2726D36C}" dt="2020-06-01T23:40:20.563" v="2"/>
          <ac:spMkLst>
            <pc:docMk/>
            <pc:sldMk cId="2556716989" sldId="272"/>
            <ac:spMk id="2" creationId="{F8E5F9DA-CB90-4C2D-8702-14919A042448}"/>
          </ac:spMkLst>
        </pc:spChg>
      </pc:sldChg>
      <pc:sldChg chg="addSp delSp modSp new">
        <pc:chgData name="David Velez" userId="S::dvelez529@knights.ucf.edu::f612507f-13df-4f4e-9d2f-d97e3cef9d47" providerId="AD" clId="Web-{A0405BC9-2654-BC04-D4AC-F42C2726D36C}" dt="2020-06-01T23:58:10.018" v="207" actId="1076"/>
        <pc:sldMkLst>
          <pc:docMk/>
          <pc:sldMk cId="3996031652" sldId="273"/>
        </pc:sldMkLst>
        <pc:spChg chg="mod">
          <ac:chgData name="David Velez" userId="S::dvelez529@knights.ucf.edu::f612507f-13df-4f4e-9d2f-d97e3cef9d47" providerId="AD" clId="Web-{A0405BC9-2654-BC04-D4AC-F42C2726D36C}" dt="2020-06-01T23:58:05.471" v="206" actId="1076"/>
          <ac:spMkLst>
            <pc:docMk/>
            <pc:sldMk cId="3996031652" sldId="273"/>
            <ac:spMk id="2" creationId="{30A65307-104E-42E3-91BF-84FDB5F72696}"/>
          </ac:spMkLst>
        </pc:spChg>
        <pc:picChg chg="add del mod">
          <ac:chgData name="David Velez" userId="S::dvelez529@knights.ucf.edu::f612507f-13df-4f4e-9d2f-d97e3cef9d47" providerId="AD" clId="Web-{A0405BC9-2654-BC04-D4AC-F42C2726D36C}" dt="2020-06-01T23:56:55.439" v="177"/>
          <ac:picMkLst>
            <pc:docMk/>
            <pc:sldMk cId="3996031652" sldId="273"/>
            <ac:picMk id="3" creationId="{A96B1625-3D3E-4A9B-A803-6DEF3C4AF942}"/>
          </ac:picMkLst>
        </pc:picChg>
        <pc:picChg chg="add mod modCrop">
          <ac:chgData name="David Velez" userId="S::dvelez529@knights.ucf.edu::f612507f-13df-4f4e-9d2f-d97e3cef9d47" providerId="AD" clId="Web-{A0405BC9-2654-BC04-D4AC-F42C2726D36C}" dt="2020-06-01T23:58:10.018" v="207" actId="1076"/>
          <ac:picMkLst>
            <pc:docMk/>
            <pc:sldMk cId="3996031652" sldId="273"/>
            <ac:picMk id="4" creationId="{759EDAB1-6F1A-4DEA-8D03-72C626FFF2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3EB5-5F4A-4443-865C-09C3B082B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577B8-1F9C-43B4-9515-EB19091F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3C15-2CB2-49B0-8F3D-55193E8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B2E1-E8C2-4F61-B1BB-6C8B0077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CAF8-A0CD-452F-9583-10E6EEA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BFE4-9569-401E-A49E-EE20E1C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B64A-195F-46F8-9E38-C7CF0DDDC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38BC-D209-4DE0-9948-0EB82DD9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FFB6-D0EC-495A-9ABF-3D58BFE8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9DAB-9FD9-4205-9F1A-A97E0430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F3B11-99F2-4127-B60F-B9912F06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92525-B52D-42CC-A01B-FCBBC6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DD94-864E-4770-8F72-5AA3179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390C-F06C-4B9A-B8DE-1030B780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E7BA-6ABD-4489-A209-929B297E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873E-F818-430C-B44F-85D3E867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C1EB-CE9E-416A-AB43-6EE1CCC0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5C80-FC49-4B82-BBAC-057B0999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E3F3-3D17-4DD8-AA72-6E9A6C1F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9F35-AC36-4F4A-BE92-F943492E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0A97-631D-408B-85C9-6524F78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9C994-3414-4852-9BFA-BCAF0CA3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9BF3-019D-4B43-9FA2-EA803D6D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CB56-795F-47E1-9C52-100A1BAC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68EE-88DC-47A2-87BC-692ED56C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C25D-7B33-4EDE-9C12-69D5ED7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1D03-79A2-425E-9815-23BC7CAEC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317A-3126-4B33-B251-817F0596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DC9-801C-477E-9672-CADD4ED7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E193-1AD8-4559-B48E-A57BAAB0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E33D-4BF5-4DD2-A204-D5B35CF5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5094-96D2-4E8F-990B-EEAEE5D6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5038-AEC3-4964-921A-FCFF512A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10D4-F43D-4403-A746-5533FA88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F9F10-4260-425D-B371-F7622637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BCE7-BF3A-40E1-A2AC-16A8FDE9C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87085-AAAF-4943-BB4B-F5DBA77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07AE0-A0E5-47D1-9CD7-0E1C88CA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B2BD5-F543-47E1-A3AD-5A5DE111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A880-6259-429F-B8AB-6325CDB1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9D00F-C45F-4406-9B49-22F10C18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7EA7-056C-4200-95C2-BFB6A64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3F54-8EDC-4767-8EEC-1517A45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AD824-205F-4FC1-8343-754132C8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D5D4-1A75-4C46-8076-DE75893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FE57-9CDB-415C-AAAD-75EF182D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8F1A-318B-4A0A-AB33-C1FFB493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4487-DD80-440B-9BE4-3465FA1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D400-9916-43C1-834F-B7F9ADEE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60C0-E481-48C3-A710-06559C5B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306B-7814-4F9D-9733-4C876782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13C0-D234-4CB6-A0E1-C2CF8E3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BDBC-5461-4D40-86CC-9EC5FA9D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BA253-6980-4C6F-862E-CF130E02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9ED8-D8EF-4FEA-AB9B-1460101D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12CA-CECF-4C2B-9D25-D0804318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892C-9FDF-4E76-988E-79BD60D2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BCEB7-010D-4A57-98C6-286AF63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D27A9"/>
            </a:gs>
            <a:gs pos="79000">
              <a:srgbClr val="7030A0"/>
            </a:gs>
            <a:gs pos="24000">
              <a:srgbClr val="A66BD3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1BB33-A2A5-42E4-80CA-E437992D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E86C-9EAB-4C22-96D7-FBDB2DA0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87D3-DE7D-4D3E-984C-7DFA493F6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832-6CA2-429F-A8BD-8DBA3B2BB5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1DC1-700D-4A09-B5F8-F8B4EB7D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C058-CDC7-4C65-8FC4-E1D49E87A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CA05-B14F-4DD2-854A-B9DB076D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arzouk10/COP4331-group22" TargetMode="External"/><Relationship Id="rId2" Type="http://schemas.openxmlformats.org/officeDocument/2006/relationships/hyperlink" Target="http://ultracontact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BC5C-20C8-46EC-BC35-EAC01854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UltraContacts.com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55A4F-F4CF-4765-AE6F-CEE088AE0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Group 22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</a:rPr>
              <a:t>Summer 2020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</a:rPr>
              <a:t>UCF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11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3DD-E98A-4F7E-B5C5-637A65A3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Use Case Diagram</a:t>
            </a:r>
            <a:endParaRPr lang="en-US" sz="4000" b="1">
              <a:solidFill>
                <a:srgbClr val="FFFFFF"/>
              </a:solidFill>
            </a:endParaRPr>
          </a:p>
        </p:txBody>
      </p:sp>
      <p:pic>
        <p:nvPicPr>
          <p:cNvPr id="17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326157F5-547B-48F1-8EC9-4E18F8ED08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108" b="3108"/>
          <a:stretch/>
        </p:blipFill>
        <p:spPr>
          <a:xfrm>
            <a:off x="5365102" y="352426"/>
            <a:ext cx="5788834" cy="6348778"/>
          </a:xfrm>
        </p:spPr>
      </p:pic>
    </p:spTree>
    <p:extLst>
      <p:ext uri="{BB962C8B-B14F-4D97-AF65-F5344CB8AC3E}">
        <p14:creationId xmlns:p14="http://schemas.microsoft.com/office/powerpoint/2010/main" val="255120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B10-B198-430B-A80A-66E2436E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5342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ERD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31305B5-7B4F-47C9-8A58-0354C5A1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073" y="894911"/>
            <a:ext cx="6894864" cy="5463487"/>
          </a:xfrm>
        </p:spPr>
      </p:pic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0904E8A-CEE5-4F78-A3CE-DABCE3373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60" t="43627" r="33602" b="8079"/>
          <a:stretch/>
        </p:blipFill>
        <p:spPr>
          <a:xfrm>
            <a:off x="653442" y="2782735"/>
            <a:ext cx="2389921" cy="2812088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C9F412-56F0-4DB8-B1C1-3F6232A76229}"/>
              </a:ext>
            </a:extLst>
          </p:cNvPr>
          <p:cNvCxnSpPr/>
          <p:nvPr/>
        </p:nvCxnSpPr>
        <p:spPr>
          <a:xfrm>
            <a:off x="2517731" y="2856979"/>
            <a:ext cx="2177442" cy="643001"/>
          </a:xfrm>
          <a:prstGeom prst="bentConnector3">
            <a:avLst/>
          </a:prstGeom>
          <a:ln>
            <a:solidFill>
              <a:srgbClr val="8D27A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7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F27C5E-0776-483D-A78F-FDA0BE00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17106"/>
              </p:ext>
            </p:extLst>
          </p:nvPr>
        </p:nvGraphicFramePr>
        <p:xfrm>
          <a:off x="984119" y="1167258"/>
          <a:ext cx="10425732" cy="50363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00312">
                  <a:extLst>
                    <a:ext uri="{9D8B030D-6E8A-4147-A177-3AD203B41FA5}">
                      <a16:colId xmlns:a16="http://schemas.microsoft.com/office/drawing/2014/main" val="1239519969"/>
                    </a:ext>
                  </a:extLst>
                </a:gridCol>
                <a:gridCol w="3661171">
                  <a:extLst>
                    <a:ext uri="{9D8B030D-6E8A-4147-A177-3AD203B41FA5}">
                      <a16:colId xmlns:a16="http://schemas.microsoft.com/office/drawing/2014/main" val="578394350"/>
                    </a:ext>
                  </a:extLst>
                </a:gridCol>
                <a:gridCol w="4264249">
                  <a:extLst>
                    <a:ext uri="{9D8B030D-6E8A-4147-A177-3AD203B41FA5}">
                      <a16:colId xmlns:a16="http://schemas.microsoft.com/office/drawing/2014/main" val="2879776213"/>
                    </a:ext>
                  </a:extLst>
                </a:gridCol>
              </a:tblGrid>
              <a:tr h="454544">
                <a:tc>
                  <a:txBody>
                    <a:bodyPr/>
                    <a:lstStyle/>
                    <a:p>
                      <a:pPr algn="l"/>
                      <a:endParaRPr lang="en-US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bg1"/>
                          </a:solidFill>
                        </a:rPr>
                        <a:t>Things that went well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bg1"/>
                          </a:solidFill>
                        </a:rPr>
                        <a:t>Things that didn’t go well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25418"/>
                  </a:ext>
                </a:extLst>
              </a:tr>
              <a:tr h="1072723">
                <a:tc>
                  <a:txBody>
                    <a:bodyPr/>
                    <a:lstStyle/>
                    <a:p>
                      <a:pPr algn="l"/>
                      <a:r>
                        <a:rPr lang="en-US" b="1" u="none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none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="0" u="none" err="1">
                          <a:solidFill>
                            <a:schemeClr val="bg1"/>
                          </a:solidFill>
                        </a:rPr>
                        <a:t>MyPHPAdmin</a:t>
                      </a:r>
                      <a:r>
                        <a:rPr lang="en-US" b="0" u="none">
                          <a:solidFill>
                            <a:schemeClr val="bg1"/>
                          </a:solidFill>
                        </a:rPr>
                        <a:t> within cPanel made it easy to create database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-Original Database design was not on the same page as the API</a:t>
                      </a:r>
                      <a:endParaRPr lang="en-US" b="0" u="non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18773"/>
                  </a:ext>
                </a:extLst>
              </a:tr>
              <a:tr h="745452">
                <a:tc>
                  <a:txBody>
                    <a:bodyPr/>
                    <a:lstStyle/>
                    <a:p>
                      <a:pPr algn="l"/>
                      <a:r>
                        <a:rPr lang="en-US" b="1" u="none">
                          <a:solidFill>
                            <a:schemeClr val="bg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</a:rPr>
                        <a:t>-Ahead of schedule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-The Search API caused issues</a:t>
                      </a:r>
                      <a:endParaRPr lang="en-US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547783"/>
                  </a:ext>
                </a:extLst>
              </a:tr>
              <a:tr h="909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1" u="none">
                          <a:solidFill>
                            <a:schemeClr val="bg1"/>
                          </a:solidFill>
                        </a:rPr>
                        <a:t>UI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>
                          <a:solidFill>
                            <a:schemeClr val="bg1"/>
                          </a:solidFill>
                        </a:rPr>
                        <a:t>-All agreed on similar style/design based on example websites provided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>
                          <a:solidFill>
                            <a:schemeClr val="bg1"/>
                          </a:solidFill>
                        </a:rPr>
                        <a:t>-Connecting to API</a:t>
                      </a:r>
                    </a:p>
                    <a:p>
                      <a:pPr lvl="0" algn="l">
                        <a:buNone/>
                      </a:pPr>
                      <a:r>
                        <a:rPr lang="en-US" b="0">
                          <a:solidFill>
                            <a:schemeClr val="bg1"/>
                          </a:solidFill>
                        </a:rPr>
                        <a:t>-Passing variables across 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81738"/>
                  </a:ext>
                </a:extLst>
              </a:tr>
              <a:tr h="18545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1" u="none">
                          <a:solidFill>
                            <a:schemeClr val="bg1"/>
                          </a:solidFill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-Fast communication between groups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</a:rPr>
                        <a:t>-Productive team meetings</a:t>
                      </a:r>
                      <a:endParaRPr lang="en-US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-Trying to figure things out alone instead of asking for help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86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2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A90B-A02A-49C0-89B8-23F5A278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3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sz="7200">
                <a:solidFill>
                  <a:schemeClr val="bg1"/>
                </a:solidFill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241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6CA8-709E-4247-8A03-35C0BD24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B33C-D77E-4D1F-AB93-63D2907C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http://ultracontacts.com/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https://github.com/MMarzouk10/COP4331-group22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70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41BACD-B0EA-41EB-A43F-7FAA5A8C9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513" y="848702"/>
            <a:ext cx="5838974" cy="5328261"/>
          </a:xfrm>
        </p:spPr>
      </p:pic>
    </p:spTree>
    <p:extLst>
      <p:ext uri="{BB962C8B-B14F-4D97-AF65-F5344CB8AC3E}">
        <p14:creationId xmlns:p14="http://schemas.microsoft.com/office/powerpoint/2010/main" val="40358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E807-A39E-424E-A9C3-049876B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23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AF29-CF87-4583-92FA-ABC0E075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</a:rPr>
              <a:t>Database: 	David Velez</a:t>
            </a:r>
            <a:endParaRPr lang="en-US" sz="4400">
              <a:solidFill>
                <a:schemeClr val="bg1"/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</a:rPr>
              <a:t>UI: Daniel Biller &amp; Gaspar </a:t>
            </a:r>
            <a:r>
              <a:rPr lang="en-US" sz="4400" err="1">
                <a:solidFill>
                  <a:schemeClr val="bg1"/>
                </a:solidFill>
                <a:latin typeface="+mj-lt"/>
              </a:rPr>
              <a:t>Dantas</a:t>
            </a:r>
            <a:endParaRPr lang="en-US" sz="4400">
              <a:solidFill>
                <a:schemeClr val="bg1"/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</a:rPr>
              <a:t>API: </a:t>
            </a:r>
            <a:r>
              <a:rPr lang="en-US" sz="4400" err="1">
                <a:solidFill>
                  <a:schemeClr val="bg1"/>
                </a:solidFill>
                <a:latin typeface="+mj-lt"/>
              </a:rPr>
              <a:t>Mirette</a:t>
            </a:r>
            <a:r>
              <a:rPr lang="en-US" sz="4400">
                <a:solidFill>
                  <a:schemeClr val="bg1"/>
                </a:solidFill>
                <a:latin typeface="+mj-lt"/>
              </a:rPr>
              <a:t> Marzouk &amp; Jack Roberts</a:t>
            </a:r>
            <a:endParaRPr lang="en-US" sz="4400">
              <a:solidFill>
                <a:schemeClr val="bg1"/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</a:rPr>
              <a:t>Project Manager: Cade </a:t>
            </a:r>
            <a:r>
              <a:rPr lang="en-US" sz="4400" err="1">
                <a:solidFill>
                  <a:schemeClr val="bg1"/>
                </a:solidFill>
                <a:latin typeface="+mj-lt"/>
              </a:rPr>
              <a:t>Gutscher</a:t>
            </a:r>
            <a:endParaRPr lang="en-US" sz="4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F9DA-CB90-4C2D-8702-14919A0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4"/>
            <a:ext cx="10515600" cy="369039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cs typeface="Calibri Light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25567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0E98C87-3205-4F82-B227-B2734EA9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420" y="509222"/>
            <a:ext cx="3808481" cy="2143492"/>
          </a:xfrm>
        </p:spPr>
      </p:pic>
      <p:pic>
        <p:nvPicPr>
          <p:cNvPr id="5" name="Picture 5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0CF49F6C-EDCC-4ADD-8797-4F9A39C2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99" y="3274311"/>
            <a:ext cx="2743200" cy="1543050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3CD26BD-A645-4E93-9F86-063450BB0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15" y="758645"/>
            <a:ext cx="1760935" cy="1787022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35FD9C4-4078-495E-953C-50041BFF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78" y="5536207"/>
            <a:ext cx="2743200" cy="607619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2F3E36-8BCB-4A98-8E1C-54BEE7BE6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63" y="3217531"/>
            <a:ext cx="2743200" cy="1542383"/>
          </a:xfrm>
          <a:prstGeom prst="rect">
            <a:avLst/>
          </a:prstGeom>
        </p:spPr>
      </p:pic>
      <p:pic>
        <p:nvPicPr>
          <p:cNvPr id="10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AE036E-82FF-4B7C-88BD-881CFABC3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556" y="5538611"/>
            <a:ext cx="2743200" cy="578995"/>
          </a:xfrm>
          <a:prstGeom prst="rect">
            <a:avLst/>
          </a:prstGeom>
        </p:spPr>
      </p:pic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FC00313-A21E-423B-95C1-E02658C31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243" y="3811567"/>
            <a:ext cx="1820466" cy="562415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CC7D443-29B0-4B91-82C8-7D6660F77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3697" y="5395912"/>
            <a:ext cx="1540669" cy="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5307-104E-42E3-91BF-84FDB5F7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891"/>
            <a:ext cx="10505162" cy="77233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SharePoint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9EDAB1-6F1A-4DEA-8D03-72C626FFF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4" r="99" b="177"/>
          <a:stretch/>
        </p:blipFill>
        <p:spPr>
          <a:xfrm>
            <a:off x="841332" y="1477942"/>
            <a:ext cx="10519777" cy="49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40FFB7-3A40-48D8-A68D-1321C4C86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9" r="97" b="172"/>
          <a:stretch/>
        </p:blipFill>
        <p:spPr>
          <a:xfrm>
            <a:off x="726509" y="1321366"/>
            <a:ext cx="10749431" cy="5050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F0FC2A-97B8-4469-9DF7-71C62EBEE6B2}"/>
              </a:ext>
            </a:extLst>
          </p:cNvPr>
          <p:cNvSpPr txBox="1">
            <a:spLocks/>
          </p:cNvSpPr>
          <p:nvPr/>
        </p:nvSpPr>
        <p:spPr>
          <a:xfrm>
            <a:off x="650309" y="500823"/>
            <a:ext cx="10515600" cy="7410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SharePoint</a:t>
            </a:r>
          </a:p>
        </p:txBody>
      </p:sp>
    </p:spTree>
    <p:extLst>
      <p:ext uri="{BB962C8B-B14F-4D97-AF65-F5344CB8AC3E}">
        <p14:creationId xmlns:p14="http://schemas.microsoft.com/office/powerpoint/2010/main" val="130852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69C-B21D-4008-9ED6-FF0F0123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915"/>
            <a:ext cx="10515600" cy="6807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Trello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B34270-2728-4BB6-80DD-8330EB34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5" y="1386267"/>
            <a:ext cx="9899170" cy="5181722"/>
          </a:xfrm>
        </p:spPr>
      </p:pic>
    </p:spTree>
    <p:extLst>
      <p:ext uri="{BB962C8B-B14F-4D97-AF65-F5344CB8AC3E}">
        <p14:creationId xmlns:p14="http://schemas.microsoft.com/office/powerpoint/2010/main" val="355069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6F3-62D4-4985-BC0F-7CC7E330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862"/>
            <a:ext cx="10515600" cy="4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cs typeface="Calibri Light"/>
              </a:rPr>
              <a:t>Gantt Chart During Development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057B63-DC6E-4E0D-8EA3-F6C5C311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28" y="887779"/>
            <a:ext cx="8628544" cy="5738568"/>
          </a:xfrm>
        </p:spPr>
      </p:pic>
    </p:spTree>
    <p:extLst>
      <p:ext uri="{BB962C8B-B14F-4D97-AF65-F5344CB8AC3E}">
        <p14:creationId xmlns:p14="http://schemas.microsoft.com/office/powerpoint/2010/main" val="7088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6F3-62D4-4985-BC0F-7CC7E330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730"/>
            <a:ext cx="10515600" cy="4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cs typeface="Calibri Light"/>
              </a:rPr>
              <a:t>Gantt Chart Finished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FDB6C7-CC0F-49A5-9F6D-3488F3C7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21" y="836912"/>
            <a:ext cx="8833157" cy="5867589"/>
          </a:xfrm>
        </p:spPr>
      </p:pic>
    </p:spTree>
    <p:extLst>
      <p:ext uri="{BB962C8B-B14F-4D97-AF65-F5344CB8AC3E}">
        <p14:creationId xmlns:p14="http://schemas.microsoft.com/office/powerpoint/2010/main" val="14414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5E11A6160894ABEEA378C8580DA79" ma:contentTypeVersion="6" ma:contentTypeDescription="Create a new document." ma:contentTypeScope="" ma:versionID="b81380689bdf2b713dc01688c8e0edea">
  <xsd:schema xmlns:xsd="http://www.w3.org/2001/XMLSchema" xmlns:xs="http://www.w3.org/2001/XMLSchema" xmlns:p="http://schemas.microsoft.com/office/2006/metadata/properties" xmlns:ns2="d6657ee0-27cd-4f1f-b703-333b7a7200f4" targetNamespace="http://schemas.microsoft.com/office/2006/metadata/properties" ma:root="true" ma:fieldsID="8da76e1175ce59d6bf004d4629cd403c" ns2:_="">
    <xsd:import namespace="d6657ee0-27cd-4f1f-b703-333b7a7200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7ee0-27cd-4f1f-b703-333b7a7200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4BD05E-44E7-495D-806A-32C5C7B842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CF270C-A881-4860-B0DC-4B03CB694059}">
  <ds:schemaRefs>
    <ds:schemaRef ds:uri="d6657ee0-27cd-4f1f-b703-333b7a7200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43CAF6-22CE-4410-99F0-40223DD337A2}">
  <ds:schemaRefs>
    <ds:schemaRef ds:uri="d6657ee0-27cd-4f1f-b703-333b7a7200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UltraContacts.com</vt:lpstr>
      <vt:lpstr>The Team</vt:lpstr>
      <vt:lpstr>Technology Used</vt:lpstr>
      <vt:lpstr>PowerPoint Presentation</vt:lpstr>
      <vt:lpstr>SharePoint</vt:lpstr>
      <vt:lpstr>PowerPoint Presentation</vt:lpstr>
      <vt:lpstr>Trello</vt:lpstr>
      <vt:lpstr>Gantt Chart During Development</vt:lpstr>
      <vt:lpstr>Gantt Chart Finished</vt:lpstr>
      <vt:lpstr>Use Case Diagram</vt:lpstr>
      <vt:lpstr>ERD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ULTRACONTACTS.COM</dc:title>
  <dc:creator>Cade Guts</dc:creator>
  <cp:revision>1</cp:revision>
  <dcterms:created xsi:type="dcterms:W3CDTF">2020-05-26T23:42:59Z</dcterms:created>
  <dcterms:modified xsi:type="dcterms:W3CDTF">2020-06-02T15:19:27Z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0x010100E6D5E11A6160894ABEEA378C8580DA79</vt:lpwstr>
  </property>
</Properties>
</file>