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3"/>
  </p:sldMasterIdLst>
  <p:notesMasterIdLst>
    <p:notesMasterId r:id="rId14"/>
  </p:notesMasterIdLst>
  <p:sldIdLst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9A1"/>
    <a:srgbClr val="0133A3"/>
    <a:srgbClr val="013CBF"/>
    <a:srgbClr val="E20443"/>
    <a:srgbClr val="000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4" autoAdjust="0"/>
    <p:restoredTop sz="72649" autoAdjust="0"/>
  </p:normalViewPr>
  <p:slideViewPr>
    <p:cSldViewPr snapToGrid="0">
      <p:cViewPr varScale="1">
        <p:scale>
          <a:sx n="64" d="100"/>
          <a:sy n="64" d="100"/>
        </p:scale>
        <p:origin x="13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DF0EA-B4C3-45C1-B1BF-5196B071D5E2}" type="datetimeFigureOut">
              <a:rPr lang="ru-RU" smtClean="0"/>
              <a:t>18.07.2023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C468F-EC61-495E-BAEC-76D83F37FA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358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C468F-EC61-495E-BAEC-76D83F37FA1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23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C468F-EC61-495E-BAEC-76D83F37FA1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062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0BB6-4A9C-4A09-97CD-D689B9CD7342}" type="datetime1">
              <a:rPr lang="ru-RU" smtClean="0"/>
              <a:t>18.07.2023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75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03EEC-7D07-435F-B0E4-94C0005E4BC7}" type="datetime1">
              <a:rPr lang="ru-RU" smtClean="0"/>
              <a:t>18.07.2023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82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7C685-DE5A-4CA9-8DD3-10CDC36CF90C}" type="datetime1">
              <a:rPr lang="ru-RU" smtClean="0"/>
              <a:t>18.07.2023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66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D02B-A7C8-4342-8699-D6C22A493903}" type="datetime1">
              <a:rPr lang="ru-RU" smtClean="0"/>
              <a:t>18.07.2023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0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5350-95D1-4BA8-B382-1872C4B16E7A}" type="datetime1">
              <a:rPr lang="ru-RU" smtClean="0"/>
              <a:t>18.07.2023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91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C489-BA3C-4BA4-BB39-022D074C191E}" type="datetime1">
              <a:rPr lang="ru-RU" smtClean="0"/>
              <a:t>18.07.2023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43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C7A5-0970-4009-8302-577DA109D78F}" type="datetime1">
              <a:rPr lang="ru-RU" smtClean="0"/>
              <a:t>18.07.2023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51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5D444-126A-4D1B-A9A4-B8935DE3154F}" type="datetime1">
              <a:rPr lang="ru-RU" smtClean="0"/>
              <a:t>18.07.2023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07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3A21-F748-43A6-AE3C-876EAEA96AA8}" type="datetime1">
              <a:rPr lang="ru-RU" smtClean="0"/>
              <a:t>18.07.2023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59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8BE0-ADE0-42F4-9BB5-0946B8A53C9F}" type="datetime1">
              <a:rPr lang="ru-RU" smtClean="0"/>
              <a:t>18.07.2023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68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5B948-3A49-4F94-8B04-D71A5D8C5347}" type="datetime1">
              <a:rPr lang="ru-RU" smtClean="0"/>
              <a:t>18.07.2023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78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1B9A8-61FE-403B-A68E-96A50484C0FE}" type="datetime1">
              <a:rPr lang="ru-RU" smtClean="0"/>
              <a:t>18.07.2023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83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7" y="0"/>
            <a:ext cx="12146723" cy="685800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037229" y="2263153"/>
            <a:ext cx="8758411" cy="25295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ru-RU" sz="5400" b="1" cap="all" dirty="0">
                <a:solidFill>
                  <a:srgbClr val="0133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НАЗВАНИЕ ПРОЕКТА</a:t>
            </a:r>
          </a:p>
          <a:p>
            <a:pPr algn="ctr">
              <a:lnSpc>
                <a:spcPct val="100000"/>
              </a:lnSpc>
            </a:pPr>
            <a:endParaRPr lang="en-US" altLang="ru-RU" sz="2400" b="1" cap="all" dirty="0">
              <a:solidFill>
                <a:srgbClr val="0133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ru-RU" altLang="ru-RU" sz="2400" b="1" cap="all" dirty="0">
                <a:solidFill>
                  <a:srgbClr val="0133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Программа «</a:t>
            </a:r>
            <a:r>
              <a:rPr lang="en-US" altLang="ru-RU" sz="2400" b="1" cap="all" dirty="0">
                <a:solidFill>
                  <a:srgbClr val="0133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altLang="ru-RU" sz="2400" b="1" cap="all" dirty="0">
                <a:solidFill>
                  <a:srgbClr val="0133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инновации в бизнесе»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037229" y="4130248"/>
            <a:ext cx="4442370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Команда проекта:</a:t>
            </a:r>
          </a:p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Фамилия Имя Отчество</a:t>
            </a:r>
          </a:p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Фамилия Имя Отчество</a:t>
            </a:r>
          </a:p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Фамилия Имя Отчество</a:t>
            </a:r>
          </a:p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Фамилия Имя Отчество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27061" r="44625" b="33918"/>
          <a:stretch/>
        </p:blipFill>
        <p:spPr>
          <a:xfrm>
            <a:off x="1037230" y="467642"/>
            <a:ext cx="2016631" cy="1070243"/>
          </a:xfrm>
          <a:prstGeom prst="rect">
            <a:avLst/>
          </a:prstGeom>
        </p:spPr>
      </p:pic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63991"/>
              </p:ext>
            </p:extLst>
          </p:nvPr>
        </p:nvGraphicFramePr>
        <p:xfrm>
          <a:off x="1122098" y="775137"/>
          <a:ext cx="1949173" cy="882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orelDRAW" r:id="rId6" imgW="893125" imgH="404520" progId="CorelDraw.Graphic.22">
                  <p:embed/>
                </p:oleObj>
              </mc:Choice>
              <mc:Fallback>
                <p:oleObj name="CorelDRAW" r:id="rId6" imgW="893125" imgH="404520" progId="CorelDraw.Graphic.22">
                  <p:embed/>
                  <p:pic>
                    <p:nvPicPr>
                      <p:cNvPr id="4" name="Объект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22098" y="775137"/>
                        <a:ext cx="1949173" cy="8828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3870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971897"/>
              </p:ext>
            </p:extLst>
          </p:nvPr>
        </p:nvGraphicFramePr>
        <p:xfrm>
          <a:off x="-25037" y="-30337"/>
          <a:ext cx="12242073" cy="97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CorelDRAW" r:id="rId3" imgW="9729871" imgH="771371" progId="CorelDraw.Graphic.22">
                  <p:embed/>
                </p:oleObj>
              </mc:Choice>
              <mc:Fallback>
                <p:oleObj name="CorelDRAW" r:id="rId3" imgW="9729871" imgH="771371" progId="CorelDraw.Graphic.22">
                  <p:embed/>
                  <p:pic>
                    <p:nvPicPr>
                      <p:cNvPr id="4" name="Объект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25037" y="-30337"/>
                        <a:ext cx="12242073" cy="970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2493" y="167393"/>
            <a:ext cx="9759962" cy="575276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ЗАГОЛОВОК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38131"/>
            <a:ext cx="10515600" cy="54572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353800" y="5906963"/>
            <a:ext cx="538655" cy="540000"/>
          </a:xfrm>
          <a:solidFill>
            <a:srgbClr val="2149A1"/>
          </a:solidFill>
        </p:spPr>
        <p:txBody>
          <a:bodyPr/>
          <a:lstStyle/>
          <a:p>
            <a:pPr algn="ctr"/>
            <a:fld id="{FF9AC15E-FCD1-4167-800F-1DB8497ABFCE}" type="slidenum">
              <a:rPr lang="ru-RU" sz="2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10</a:t>
            </a:fld>
            <a:endParaRPr lang="ru-RU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625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971897"/>
              </p:ext>
            </p:extLst>
          </p:nvPr>
        </p:nvGraphicFramePr>
        <p:xfrm>
          <a:off x="-25037" y="-30337"/>
          <a:ext cx="12242073" cy="97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CorelDRAW" r:id="rId4" imgW="9729871" imgH="771371" progId="CorelDraw.Graphic.22">
                  <p:embed/>
                </p:oleObj>
              </mc:Choice>
              <mc:Fallback>
                <p:oleObj name="CorelDRAW" r:id="rId4" imgW="9729871" imgH="771371" progId="CorelDraw.Graphic.22">
                  <p:embed/>
                  <p:pic>
                    <p:nvPicPr>
                      <p:cNvPr id="7" name="Объект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25037" y="-30337"/>
                        <a:ext cx="12242073" cy="970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2493" y="167393"/>
            <a:ext cx="9759962" cy="575276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ЗАГОЛОВОК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248" y="1009794"/>
            <a:ext cx="10781879" cy="54371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докладе и презентации рекомендуется отразить ключевые моменты:</a:t>
            </a:r>
          </a:p>
          <a:p>
            <a:pPr algn="just">
              <a:buFont typeface="Arial" panose="020B0604020202020204" pitchFamily="34" charset="0"/>
              <a:buChar char="-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состав команды и распределение обязанностей при работе над проектом;</a:t>
            </a:r>
          </a:p>
          <a:p>
            <a:pPr algn="just">
              <a:buFont typeface="Arial" panose="020B0604020202020204" pitchFamily="34" charset="0"/>
              <a:buChar char="-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обоснование выбора темы проекта, описание проблематики, решаемой разработкой проекта (какую проблему решает проект);</a:t>
            </a:r>
          </a:p>
          <a:p>
            <a:pPr algn="just">
              <a:buFont typeface="Arial" panose="020B0604020202020204" pitchFamily="34" charset="0"/>
              <a:buChar char="-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описание целевой аудитории;</a:t>
            </a:r>
          </a:p>
          <a:p>
            <a:pPr algn="just">
              <a:buFont typeface="Arial" panose="020B0604020202020204" pitchFamily="34" charset="0"/>
              <a:buChar char="-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конкурентный анализ (как в настоящее время решается проблема проекта, чем настоящее решение будет лучше существующих);</a:t>
            </a:r>
          </a:p>
          <a:p>
            <a:pPr algn="just">
              <a:buFont typeface="Arial" panose="020B0604020202020204" pitchFamily="34" charset="0"/>
              <a:buChar char="-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цель и задачи проекта;</a:t>
            </a:r>
          </a:p>
          <a:p>
            <a:pPr marL="0" indent="0" algn="just"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 представление последовательности этапов (в соответствии с поставленными задачами) разработки проекта с иллюстрацией их результатов; показать, какие проблемы возникли в процессе реализации проекта и как они были решены;</a:t>
            </a:r>
          </a:p>
          <a:p>
            <a:pPr algn="just">
              <a:buFont typeface="Arial" panose="020B0604020202020204" pitchFamily="34" charset="0"/>
              <a:buChar char="-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перспективы внедрения результатов проекта;</a:t>
            </a:r>
          </a:p>
          <a:p>
            <a:pPr algn="just">
              <a:buFont typeface="Arial" panose="020B0604020202020204" pitchFamily="34" charset="0"/>
              <a:buChar char="-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выводы и варианты дальнейшего развития проекта;</a:t>
            </a:r>
          </a:p>
          <a:p>
            <a:pPr algn="just">
              <a:buFont typeface="Arial" panose="020B0604020202020204" pitchFamily="34" charset="0"/>
              <a:buChar char="-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демонстрация дополнительных материалов: прототипы,</a:t>
            </a:r>
          </a:p>
          <a:p>
            <a:pPr marL="0" indent="0" algn="just"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образцы, модели  и т.д.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353800" y="5906963"/>
            <a:ext cx="538655" cy="540000"/>
          </a:xfrm>
          <a:solidFill>
            <a:srgbClr val="2149A1"/>
          </a:solidFill>
        </p:spPr>
        <p:txBody>
          <a:bodyPr/>
          <a:lstStyle/>
          <a:p>
            <a:pPr algn="ctr"/>
            <a:fld id="{FF9AC15E-FCD1-4167-800F-1DB8497ABFCE}" type="slidenum">
              <a:rPr lang="ru-RU" sz="2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2</a:t>
            </a:fld>
            <a:endParaRPr lang="ru-RU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40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971897"/>
              </p:ext>
            </p:extLst>
          </p:nvPr>
        </p:nvGraphicFramePr>
        <p:xfrm>
          <a:off x="-25037" y="-30337"/>
          <a:ext cx="12242073" cy="97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CorelDRAW" r:id="rId3" imgW="9729871" imgH="771371" progId="CorelDraw.Graphic.22">
                  <p:embed/>
                </p:oleObj>
              </mc:Choice>
              <mc:Fallback>
                <p:oleObj name="CorelDRAW" r:id="rId3" imgW="9729871" imgH="771371" progId="CorelDraw.Graphic.22">
                  <p:embed/>
                  <p:pic>
                    <p:nvPicPr>
                      <p:cNvPr id="4" name="Объект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25037" y="-30337"/>
                        <a:ext cx="12242073" cy="970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2493" y="167393"/>
            <a:ext cx="9759962" cy="575276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ЗАГОЛОВОК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38131"/>
            <a:ext cx="10515600" cy="54572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353800" y="5906963"/>
            <a:ext cx="538655" cy="540000"/>
          </a:xfrm>
          <a:solidFill>
            <a:srgbClr val="2149A1"/>
          </a:solidFill>
        </p:spPr>
        <p:txBody>
          <a:bodyPr/>
          <a:lstStyle/>
          <a:p>
            <a:pPr algn="ctr"/>
            <a:fld id="{FF9AC15E-FCD1-4167-800F-1DB8497ABFCE}" type="slidenum">
              <a:rPr lang="ru-RU" sz="2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3</a:t>
            </a:fld>
            <a:endParaRPr lang="ru-RU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29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971897"/>
              </p:ext>
            </p:extLst>
          </p:nvPr>
        </p:nvGraphicFramePr>
        <p:xfrm>
          <a:off x="-25037" y="-30337"/>
          <a:ext cx="12242073" cy="97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CorelDRAW" r:id="rId3" imgW="9729871" imgH="771371" progId="CorelDraw.Graphic.22">
                  <p:embed/>
                </p:oleObj>
              </mc:Choice>
              <mc:Fallback>
                <p:oleObj name="CorelDRAW" r:id="rId3" imgW="9729871" imgH="771371" progId="CorelDraw.Graphic.22">
                  <p:embed/>
                  <p:pic>
                    <p:nvPicPr>
                      <p:cNvPr id="4" name="Объект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25037" y="-30337"/>
                        <a:ext cx="12242073" cy="970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2493" y="167393"/>
            <a:ext cx="9759962" cy="575276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ЗАГОЛОВОК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38131"/>
            <a:ext cx="10515600" cy="54572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353800" y="5906963"/>
            <a:ext cx="538655" cy="540000"/>
          </a:xfrm>
          <a:solidFill>
            <a:srgbClr val="2149A1"/>
          </a:solidFill>
        </p:spPr>
        <p:txBody>
          <a:bodyPr/>
          <a:lstStyle/>
          <a:p>
            <a:pPr algn="ctr"/>
            <a:fld id="{FF9AC15E-FCD1-4167-800F-1DB8497ABFCE}" type="slidenum">
              <a:rPr lang="ru-RU" sz="2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4</a:t>
            </a:fld>
            <a:endParaRPr lang="ru-RU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836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971897"/>
              </p:ext>
            </p:extLst>
          </p:nvPr>
        </p:nvGraphicFramePr>
        <p:xfrm>
          <a:off x="-25037" y="-30337"/>
          <a:ext cx="12242073" cy="97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CorelDRAW" r:id="rId3" imgW="9729871" imgH="771371" progId="CorelDraw.Graphic.22">
                  <p:embed/>
                </p:oleObj>
              </mc:Choice>
              <mc:Fallback>
                <p:oleObj name="CorelDRAW" r:id="rId3" imgW="9729871" imgH="771371" progId="CorelDraw.Graphic.22">
                  <p:embed/>
                  <p:pic>
                    <p:nvPicPr>
                      <p:cNvPr id="4" name="Объект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25037" y="-30337"/>
                        <a:ext cx="12242073" cy="970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2493" y="167393"/>
            <a:ext cx="9759962" cy="575276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ЗАГОЛОВОК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38131"/>
            <a:ext cx="10515600" cy="54572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353800" y="5906963"/>
            <a:ext cx="538655" cy="540000"/>
          </a:xfrm>
          <a:solidFill>
            <a:srgbClr val="2149A1"/>
          </a:solidFill>
        </p:spPr>
        <p:txBody>
          <a:bodyPr/>
          <a:lstStyle/>
          <a:p>
            <a:pPr algn="ctr"/>
            <a:fld id="{FF9AC15E-FCD1-4167-800F-1DB8497ABFCE}" type="slidenum">
              <a:rPr lang="ru-RU" sz="2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5</a:t>
            </a:fld>
            <a:endParaRPr lang="ru-RU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729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971897"/>
              </p:ext>
            </p:extLst>
          </p:nvPr>
        </p:nvGraphicFramePr>
        <p:xfrm>
          <a:off x="-25037" y="-30337"/>
          <a:ext cx="12242073" cy="97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CorelDRAW" r:id="rId3" imgW="9729871" imgH="771371" progId="CorelDraw.Graphic.22">
                  <p:embed/>
                </p:oleObj>
              </mc:Choice>
              <mc:Fallback>
                <p:oleObj name="CorelDRAW" r:id="rId3" imgW="9729871" imgH="771371" progId="CorelDraw.Graphic.22">
                  <p:embed/>
                  <p:pic>
                    <p:nvPicPr>
                      <p:cNvPr id="4" name="Объект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25037" y="-30337"/>
                        <a:ext cx="12242073" cy="970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2493" y="167393"/>
            <a:ext cx="9759962" cy="575276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ЗАГОЛОВОК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38131"/>
            <a:ext cx="10515600" cy="54572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353800" y="5906963"/>
            <a:ext cx="538655" cy="540000"/>
          </a:xfrm>
          <a:solidFill>
            <a:srgbClr val="2149A1"/>
          </a:solidFill>
        </p:spPr>
        <p:txBody>
          <a:bodyPr/>
          <a:lstStyle/>
          <a:p>
            <a:pPr algn="ctr"/>
            <a:fld id="{FF9AC15E-FCD1-4167-800F-1DB8497ABFCE}" type="slidenum">
              <a:rPr lang="ru-RU" sz="2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6</a:t>
            </a:fld>
            <a:endParaRPr lang="ru-RU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725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971897"/>
              </p:ext>
            </p:extLst>
          </p:nvPr>
        </p:nvGraphicFramePr>
        <p:xfrm>
          <a:off x="-25037" y="-30337"/>
          <a:ext cx="12242073" cy="97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CorelDRAW" r:id="rId3" imgW="9729871" imgH="771371" progId="CorelDraw.Graphic.22">
                  <p:embed/>
                </p:oleObj>
              </mc:Choice>
              <mc:Fallback>
                <p:oleObj name="CorelDRAW" r:id="rId3" imgW="9729871" imgH="771371" progId="CorelDraw.Graphic.22">
                  <p:embed/>
                  <p:pic>
                    <p:nvPicPr>
                      <p:cNvPr id="4" name="Объект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25037" y="-30337"/>
                        <a:ext cx="12242073" cy="970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2493" y="167393"/>
            <a:ext cx="9759962" cy="575276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ЗАГОЛОВОК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38131"/>
            <a:ext cx="10515600" cy="54572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353800" y="5906963"/>
            <a:ext cx="538655" cy="540000"/>
          </a:xfrm>
          <a:solidFill>
            <a:srgbClr val="2149A1"/>
          </a:solidFill>
        </p:spPr>
        <p:txBody>
          <a:bodyPr/>
          <a:lstStyle/>
          <a:p>
            <a:pPr algn="ctr"/>
            <a:fld id="{FF9AC15E-FCD1-4167-800F-1DB8497ABFCE}" type="slidenum">
              <a:rPr lang="ru-RU" sz="2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7</a:t>
            </a:fld>
            <a:endParaRPr lang="ru-RU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174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971897"/>
              </p:ext>
            </p:extLst>
          </p:nvPr>
        </p:nvGraphicFramePr>
        <p:xfrm>
          <a:off x="-25037" y="-30337"/>
          <a:ext cx="12242073" cy="97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CorelDRAW" r:id="rId3" imgW="9729871" imgH="771371" progId="CorelDraw.Graphic.22">
                  <p:embed/>
                </p:oleObj>
              </mc:Choice>
              <mc:Fallback>
                <p:oleObj name="CorelDRAW" r:id="rId3" imgW="9729871" imgH="771371" progId="CorelDraw.Graphic.22">
                  <p:embed/>
                  <p:pic>
                    <p:nvPicPr>
                      <p:cNvPr id="4" name="Объект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25037" y="-30337"/>
                        <a:ext cx="12242073" cy="970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2493" y="167393"/>
            <a:ext cx="9759962" cy="575276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ЗАГОЛОВОК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38131"/>
            <a:ext cx="10515600" cy="54572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353800" y="5906963"/>
            <a:ext cx="538655" cy="540000"/>
          </a:xfrm>
          <a:solidFill>
            <a:srgbClr val="2149A1"/>
          </a:solidFill>
        </p:spPr>
        <p:txBody>
          <a:bodyPr/>
          <a:lstStyle/>
          <a:p>
            <a:pPr algn="ctr"/>
            <a:fld id="{FF9AC15E-FCD1-4167-800F-1DB8497ABFCE}" type="slidenum">
              <a:rPr lang="ru-RU" sz="2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8</a:t>
            </a:fld>
            <a:endParaRPr lang="ru-RU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267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971897"/>
              </p:ext>
            </p:extLst>
          </p:nvPr>
        </p:nvGraphicFramePr>
        <p:xfrm>
          <a:off x="-25037" y="-30337"/>
          <a:ext cx="12242073" cy="97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CorelDRAW" r:id="rId3" imgW="9729871" imgH="771371" progId="CorelDraw.Graphic.22">
                  <p:embed/>
                </p:oleObj>
              </mc:Choice>
              <mc:Fallback>
                <p:oleObj name="CorelDRAW" r:id="rId3" imgW="9729871" imgH="771371" progId="CorelDraw.Graphic.22">
                  <p:embed/>
                  <p:pic>
                    <p:nvPicPr>
                      <p:cNvPr id="4" name="Объект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25037" y="-30337"/>
                        <a:ext cx="12242073" cy="970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2493" y="167393"/>
            <a:ext cx="9759962" cy="575276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ЗАГОЛОВОК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38131"/>
            <a:ext cx="10515600" cy="54572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353800" y="5906963"/>
            <a:ext cx="538655" cy="540000"/>
          </a:xfrm>
          <a:solidFill>
            <a:srgbClr val="2149A1"/>
          </a:solidFill>
        </p:spPr>
        <p:txBody>
          <a:bodyPr/>
          <a:lstStyle/>
          <a:p>
            <a:pPr algn="ctr"/>
            <a:fld id="{FF9AC15E-FCD1-4167-800F-1DB8497ABFCE}" type="slidenum">
              <a:rPr lang="ru-RU" sz="2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9</a:t>
            </a:fld>
            <a:endParaRPr lang="ru-RU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84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59D1474E8E9C64E8F6E0C18B4A2944F" ma:contentTypeVersion="3" ma:contentTypeDescription="Создание документа." ma:contentTypeScope="" ma:versionID="07595ee847c8f003ce559b5c934ec2bd">
  <xsd:schema xmlns:xsd="http://www.w3.org/2001/XMLSchema" xmlns:xs="http://www.w3.org/2001/XMLSchema" xmlns:p="http://schemas.microsoft.com/office/2006/metadata/properties" xmlns:ns2="9adc2f4c-7026-44d6-8c0f-a3e8a882336e" targetNamespace="http://schemas.microsoft.com/office/2006/metadata/properties" ma:root="true" ma:fieldsID="84ab519aa21a6d13e29cef97f1db0f6f" ns2:_="">
    <xsd:import namespace="9adc2f4c-7026-44d6-8c0f-a3e8a882336e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dc2f4c-7026-44d6-8c0f-a3e8a882336e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757344-0AF0-482A-AA67-2B59EE5376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925475-B30F-4C1C-9FDA-D311C4CD5B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dc2f4c-7026-44d6-8c0f-a3e8a88233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907</TotalTime>
  <Words>164</Words>
  <Application>Microsoft Office PowerPoint</Application>
  <PresentationFormat>Широкоэкранный</PresentationFormat>
  <Paragraphs>39</Paragraphs>
  <Slides>10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Segoe UI Black</vt:lpstr>
      <vt:lpstr>Office Theme</vt:lpstr>
      <vt:lpstr>CorelDRAW</vt:lpstr>
      <vt:lpstr>Презентация PowerPoint</vt:lpstr>
      <vt:lpstr>ЗАГОЛОВОК</vt:lpstr>
      <vt:lpstr>ЗАГОЛОВОК</vt:lpstr>
      <vt:lpstr>ЗАГОЛОВОК</vt:lpstr>
      <vt:lpstr>ЗАГОЛОВОК</vt:lpstr>
      <vt:lpstr>ЗАГОЛОВОК</vt:lpstr>
      <vt:lpstr>ЗАГОЛОВОК</vt:lpstr>
      <vt:lpstr>ЗАГОЛОВОК</vt:lpstr>
      <vt:lpstr>ЗАГОЛОВОК</vt:lpstr>
      <vt:lpstr>ЗАГОЛОВОК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Design</dc:creator>
  <cp:lastModifiedBy>Учетная запись Майкрософт</cp:lastModifiedBy>
  <cp:revision>71</cp:revision>
  <dcterms:created xsi:type="dcterms:W3CDTF">2019-05-31T06:38:44Z</dcterms:created>
  <dcterms:modified xsi:type="dcterms:W3CDTF">2023-07-18T07:04:01Z</dcterms:modified>
</cp:coreProperties>
</file>