
<file path=[Content_Types].xml><?xml version="1.0" encoding="utf-8"?>
<Types xmlns="http://schemas.openxmlformats.org/package/2006/content-types">
  <Default Extension="png" ContentType="image/png"/>
  <Default Extension="gif" ContentType="image/gi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59" r:id="rId3"/>
  </p:sldIdLst>
  <p:sldSz cx="6858000" cy="9144000" type="letter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752" y="-4622"/>
      </p:cViewPr>
      <p:guideLst>
        <p:guide orient="horz" pos="2896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3365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30C2E-3D75-4157-87C1-92EB41F76378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79B98-56BE-49BF-8B8F-B12B8777FA4E}" type="slidenum">
              <a:rPr lang="en-PH" smtClean="0"/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57425" y="1279525"/>
            <a:ext cx="25892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94" y="1496575"/>
            <a:ext cx="5829801" cy="3183661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324" y="4803009"/>
            <a:ext cx="5143942" cy="220781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29" y="486866"/>
            <a:ext cx="5915534" cy="1767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529" y="2434315"/>
            <a:ext cx="5915534" cy="580213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8179" y="486864"/>
            <a:ext cx="1478883" cy="7749589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529" y="486864"/>
            <a:ext cx="4350918" cy="77495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29" y="486866"/>
            <a:ext cx="5915534" cy="1767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529" y="2434315"/>
            <a:ext cx="5915534" cy="5802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  <p:sp>
        <p:nvSpPr>
          <p:cNvPr id="8" name="Text Box 7"/>
          <p:cNvSpPr txBox="1"/>
          <p:nvPr userDrawn="1"/>
        </p:nvSpPr>
        <p:spPr>
          <a:xfrm>
            <a:off x="-1651635" y="3489325"/>
            <a:ext cx="228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56" y="2279792"/>
            <a:ext cx="5915534" cy="3803881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56" y="6119659"/>
            <a:ext cx="5915534" cy="20003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29" y="486866"/>
            <a:ext cx="5915534" cy="1767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529" y="2434315"/>
            <a:ext cx="2914901" cy="5802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2161" y="2434315"/>
            <a:ext cx="2914901" cy="58021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22" y="486866"/>
            <a:ext cx="5915534" cy="1767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422" y="2241687"/>
            <a:ext cx="2901504" cy="10986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22" y="3340303"/>
            <a:ext cx="2901504" cy="4913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2161" y="2241687"/>
            <a:ext cx="2915794" cy="109861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2161" y="3340303"/>
            <a:ext cx="2915794" cy="49130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529" y="486866"/>
            <a:ext cx="5915534" cy="17675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22" y="609637"/>
            <a:ext cx="2212074" cy="213373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794" y="1316649"/>
            <a:ext cx="3472161" cy="64985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22" y="2743367"/>
            <a:ext cx="2212074" cy="5082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422" y="609637"/>
            <a:ext cx="2212074" cy="213373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794" y="1316649"/>
            <a:ext cx="3472161" cy="649856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422" y="2743367"/>
            <a:ext cx="2212074" cy="5082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0FCFE-AF23-42FF-B7C7-11C5F880FA16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8.png"/><Relationship Id="rId18" Type="http://schemas.openxmlformats.org/officeDocument/2006/relationships/image" Target="../media/image7.png"/><Relationship Id="rId17" Type="http://schemas.openxmlformats.org/officeDocument/2006/relationships/image" Target="../media/image6.png"/><Relationship Id="rId16" Type="http://schemas.openxmlformats.org/officeDocument/2006/relationships/image" Target="../media/image5.jpeg"/><Relationship Id="rId15" Type="http://schemas.openxmlformats.org/officeDocument/2006/relationships/image" Target="../media/image4.jpeg"/><Relationship Id="rId14" Type="http://schemas.openxmlformats.org/officeDocument/2006/relationships/image" Target="../media/image3.png"/><Relationship Id="rId13" Type="http://schemas.openxmlformats.org/officeDocument/2006/relationships/image" Target="../media/image2.GIF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529" y="8475652"/>
            <a:ext cx="1543183" cy="486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ABE35-2639-4173-B6BC-0B7B78BC1201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908" y="8475652"/>
            <a:ext cx="2314774" cy="486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879" y="8475652"/>
            <a:ext cx="1543183" cy="4868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0FCFE-AF23-42FF-B7C7-11C5F880FA16}" type="slidenum">
              <a:rPr lang="en-PH" smtClean="0"/>
            </a:fld>
            <a:endParaRPr lang="en-PH"/>
          </a:p>
        </p:txBody>
      </p:sp>
      <p:sp>
        <p:nvSpPr>
          <p:cNvPr id="42" name="TextBox 41"/>
          <p:cNvSpPr txBox="1"/>
          <p:nvPr userDrawn="1"/>
        </p:nvSpPr>
        <p:spPr>
          <a:xfrm>
            <a:off x="241327" y="3839030"/>
            <a:ext cx="179197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confirming the participation of </a:t>
            </a:r>
            <a:endParaRPr lang="en-PH" sz="1000" dirty="0"/>
          </a:p>
        </p:txBody>
      </p:sp>
      <p:sp>
        <p:nvSpPr>
          <p:cNvPr id="44" name="TextBox 43"/>
          <p:cNvSpPr txBox="1"/>
          <p:nvPr userDrawn="1"/>
        </p:nvSpPr>
        <p:spPr>
          <a:xfrm>
            <a:off x="4460994" y="2623131"/>
            <a:ext cx="1991771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20" dirty="0"/>
              <a:t>is hereby given to</a:t>
            </a:r>
            <a:endParaRPr lang="en-PH" sz="920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3350" y="1937221"/>
            <a:ext cx="3385158" cy="4639843"/>
          </a:xfrm>
          <a:prstGeom prst="rect">
            <a:avLst/>
          </a:prstGeom>
        </p:spPr>
      </p:pic>
      <p:sp>
        <p:nvSpPr>
          <p:cNvPr id="37" name="TextBox 36"/>
          <p:cNvSpPr txBox="1"/>
          <p:nvPr userDrawn="1"/>
        </p:nvSpPr>
        <p:spPr>
          <a:xfrm>
            <a:off x="2827926" y="4117577"/>
            <a:ext cx="3587731" cy="150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20" dirty="0"/>
              <a:t>in recognition of their outstanding contribution as a speaker at the </a:t>
            </a:r>
            <a:endParaRPr lang="en-US" sz="920" dirty="0"/>
          </a:p>
          <a:p>
            <a:pPr algn="r"/>
            <a:endParaRPr lang="en-PH" sz="920" dirty="0"/>
          </a:p>
          <a:p>
            <a:pPr algn="r"/>
            <a:endParaRPr lang="en-PH" sz="920" dirty="0"/>
          </a:p>
          <a:p>
            <a:pPr algn="r"/>
            <a:endParaRPr lang="en-PH" sz="920" dirty="0"/>
          </a:p>
          <a:p>
            <a:pPr algn="r"/>
            <a:r>
              <a:rPr lang="en-PH" sz="920" dirty="0"/>
              <a:t> </a:t>
            </a:r>
            <a:endParaRPr lang="en-PH" sz="920" dirty="0"/>
          </a:p>
          <a:p>
            <a:pPr algn="r"/>
            <a:endParaRPr lang="en-PH" sz="920" dirty="0"/>
          </a:p>
          <a:p>
            <a:pPr algn="r"/>
            <a:endParaRPr lang="en-PH" sz="920" dirty="0"/>
          </a:p>
          <a:p>
            <a:pPr algn="r"/>
            <a:r>
              <a:rPr lang="en-PH" sz="920" dirty="0"/>
              <a:t>conducted by the San Lazaro Hospital-National Reference Laboratory </a:t>
            </a:r>
            <a:endParaRPr lang="en-PH" sz="920" dirty="0"/>
          </a:p>
          <a:p>
            <a:pPr algn="r"/>
            <a:r>
              <a:rPr lang="en-PH" sz="920" dirty="0"/>
              <a:t>STD AIDS Cooperative Central Laboratory (NRL-SLH/SACCL)</a:t>
            </a:r>
            <a:endParaRPr lang="en-PH" sz="920" dirty="0"/>
          </a:p>
          <a:p>
            <a:pPr algn="r"/>
            <a:r>
              <a:rPr lang="en-PH" sz="920" dirty="0"/>
              <a:t>on</a:t>
            </a:r>
            <a:r>
              <a:rPr lang="en-PH" sz="920" baseline="0" dirty="0"/>
              <a:t> </a:t>
            </a:r>
            <a:r>
              <a:rPr lang="en-US" altLang="en-PH" sz="920" baseline="0" dirty="0"/>
              <a:t>(DATE)</a:t>
            </a:r>
            <a:endParaRPr lang="en-PH" sz="920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562903" y="1313852"/>
            <a:ext cx="4985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CERTIFICATE of APPRECIATION</a:t>
            </a:r>
            <a:endParaRPr lang="en-PH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41" name="TextBox 40"/>
          <p:cNvSpPr txBox="1"/>
          <p:nvPr userDrawn="1"/>
        </p:nvSpPr>
        <p:spPr>
          <a:xfrm>
            <a:off x="3449739" y="5730912"/>
            <a:ext cx="2965918" cy="23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920" dirty="0"/>
              <a:t>Given this </a:t>
            </a:r>
            <a:r>
              <a:rPr lang="en-US" altLang="en-PH" sz="920" dirty="0"/>
              <a:t>(DATE)</a:t>
            </a:r>
            <a:r>
              <a:rPr lang="en-PH" sz="920" dirty="0"/>
              <a:t> </a:t>
            </a:r>
            <a:endParaRPr lang="en-PH" sz="920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3248612" y="4296961"/>
            <a:ext cx="3194402" cy="863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70" b="1" dirty="0">
                <a:solidFill>
                  <a:schemeClr val="accent1">
                    <a:lumMod val="50000"/>
                  </a:schemeClr>
                </a:solidFill>
              </a:rPr>
              <a:t>Rapid HIV Diagnostic Algorithm (</a:t>
            </a:r>
            <a:r>
              <a:rPr lang="en-US" sz="1670" b="1" dirty="0" err="1">
                <a:solidFill>
                  <a:schemeClr val="accent1">
                    <a:lumMod val="50000"/>
                  </a:schemeClr>
                </a:solidFill>
              </a:rPr>
              <a:t>rHIVda</a:t>
            </a:r>
            <a:r>
              <a:rPr lang="en-US" sz="1670" b="1" dirty="0">
                <a:solidFill>
                  <a:schemeClr val="accent1">
                    <a:lumMod val="50000"/>
                  </a:schemeClr>
                </a:solidFill>
              </a:rPr>
              <a:t>) Updates and Program Year-End Review Seminar</a:t>
            </a:r>
            <a:endParaRPr lang="en-PH" sz="167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4"/>
          <p:cNvSpPr/>
          <p:nvPr userDrawn="1"/>
        </p:nvSpPr>
        <p:spPr>
          <a:xfrm>
            <a:off x="0" y="0"/>
            <a:ext cx="6858590" cy="914455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pic>
        <p:nvPicPr>
          <p:cNvPr id="1026" name="Picture 2" descr="Free Online Barcode Generator: Create Barcodes for Free!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891" y="8523394"/>
            <a:ext cx="1364023" cy="437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9"/>
          <p:cNvSpPr/>
          <p:nvPr userDrawn="1"/>
        </p:nvSpPr>
        <p:spPr>
          <a:xfrm rot="7817866">
            <a:off x="-2066242" y="590433"/>
            <a:ext cx="4942846" cy="931288"/>
          </a:xfrm>
          <a:prstGeom prst="rect">
            <a:avLst/>
          </a:prstGeom>
          <a:solidFill>
            <a:srgbClr val="FFC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sp>
        <p:nvSpPr>
          <p:cNvPr id="47" name="Rectangle 46"/>
          <p:cNvSpPr/>
          <p:nvPr userDrawn="1"/>
        </p:nvSpPr>
        <p:spPr>
          <a:xfrm rot="5666339">
            <a:off x="-4535417" y="4144956"/>
            <a:ext cx="9112339" cy="793332"/>
          </a:xfrm>
          <a:prstGeom prst="rect">
            <a:avLst/>
          </a:prstGeom>
          <a:solidFill>
            <a:srgbClr val="FFFF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sp>
        <p:nvSpPr>
          <p:cNvPr id="39" name="Rectangle 38"/>
          <p:cNvSpPr/>
          <p:nvPr userDrawn="1"/>
        </p:nvSpPr>
        <p:spPr>
          <a:xfrm rot="4462319">
            <a:off x="-5552791" y="4183885"/>
            <a:ext cx="9112339" cy="2302996"/>
          </a:xfrm>
          <a:prstGeom prst="rect">
            <a:avLst/>
          </a:prstGeom>
          <a:solidFill>
            <a:srgbClr val="00B05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sp>
        <p:nvSpPr>
          <p:cNvPr id="46" name="Rectangle 45"/>
          <p:cNvSpPr/>
          <p:nvPr userDrawn="1"/>
        </p:nvSpPr>
        <p:spPr>
          <a:xfrm rot="9929413">
            <a:off x="-404875" y="-660269"/>
            <a:ext cx="6039242" cy="1143848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sp>
        <p:nvSpPr>
          <p:cNvPr id="48" name="Rectangle 47"/>
          <p:cNvSpPr/>
          <p:nvPr userDrawn="1"/>
        </p:nvSpPr>
        <p:spPr>
          <a:xfrm rot="13601346">
            <a:off x="-3061785" y="6955560"/>
            <a:ext cx="6039242" cy="1313442"/>
          </a:xfrm>
          <a:prstGeom prst="rect">
            <a:avLst/>
          </a:prstGeom>
          <a:solidFill>
            <a:srgbClr val="0070C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sp>
        <p:nvSpPr>
          <p:cNvPr id="49" name="Rectangle 48"/>
          <p:cNvSpPr/>
          <p:nvPr userDrawn="1"/>
        </p:nvSpPr>
        <p:spPr>
          <a:xfrm rot="11674233">
            <a:off x="-765981" y="8615168"/>
            <a:ext cx="4962813" cy="1313442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1505"/>
          </a:p>
        </p:txBody>
      </p:sp>
      <p:pic>
        <p:nvPicPr>
          <p:cNvPr id="7" name="Picture 6" descr="A close-up of a signature&#10;&#10;Description automatically generated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090" y="6154640"/>
            <a:ext cx="1849607" cy="593624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366437" y="6671524"/>
            <a:ext cx="1972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1000" dirty="0"/>
              <a:t>Head, Department of Laboratories</a:t>
            </a:r>
            <a:endParaRPr lang="en-PH" sz="1000" baseline="0" dirty="0"/>
          </a:p>
          <a:p>
            <a:r>
              <a:rPr lang="en-PH" sz="1000" baseline="0" dirty="0"/>
              <a:t>San Lazaro Hospital</a:t>
            </a:r>
            <a:endParaRPr lang="en-PH" sz="1000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662" y="7184272"/>
            <a:ext cx="783700" cy="578445"/>
          </a:xfrm>
          <a:prstGeom prst="rect">
            <a:avLst/>
          </a:prstGeom>
        </p:spPr>
      </p:pic>
      <p:sp>
        <p:nvSpPr>
          <p:cNvPr id="15" name="TextBox 14"/>
          <p:cNvSpPr txBox="1"/>
          <p:nvPr userDrawn="1"/>
        </p:nvSpPr>
        <p:spPr>
          <a:xfrm>
            <a:off x="4343993" y="7688592"/>
            <a:ext cx="2098651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b="1" dirty="0" err="1">
                <a:latin typeface="Amasis MT Pro Medium" panose="02040604050005020304" pitchFamily="18" charset="0"/>
              </a:rPr>
              <a:t>Edmundo</a:t>
            </a:r>
            <a:r>
              <a:rPr lang="en-PH" sz="900" b="1" dirty="0">
                <a:latin typeface="Amasis MT Pro Medium" panose="02040604050005020304" pitchFamily="18" charset="0"/>
              </a:rPr>
              <a:t> B. Lopez, MD, MPH, MHA</a:t>
            </a:r>
            <a:endParaRPr lang="en-PH" sz="900" b="1" dirty="0">
              <a:latin typeface="Amasis MT Pro Medium" panose="02040604050005020304" pitchFamily="18" charset="0"/>
            </a:endParaRPr>
          </a:p>
          <a:p>
            <a:r>
              <a:rPr lang="en-PH" sz="1000" dirty="0"/>
              <a:t>Medical Center Chief II</a:t>
            </a:r>
            <a:endParaRPr lang="en-PH" sz="1000" dirty="0"/>
          </a:p>
          <a:p>
            <a:r>
              <a:rPr lang="en-PH" sz="1000" dirty="0"/>
              <a:t>San Lazaro Hospital</a:t>
            </a:r>
            <a:endParaRPr lang="en-PH" sz="1000" dirty="0"/>
          </a:p>
        </p:txBody>
      </p:sp>
      <p:grpSp>
        <p:nvGrpSpPr>
          <p:cNvPr id="1025" name="Group 1024"/>
          <p:cNvGrpSpPr/>
          <p:nvPr userDrawn="1"/>
        </p:nvGrpSpPr>
        <p:grpSpPr>
          <a:xfrm>
            <a:off x="295015" y="302698"/>
            <a:ext cx="5284377" cy="600164"/>
            <a:chOff x="481291" y="455246"/>
            <a:chExt cx="5284377" cy="600164"/>
          </a:xfrm>
        </p:grpSpPr>
        <p:pic>
          <p:nvPicPr>
            <p:cNvPr id="56" name="Picture 55"/>
            <p:cNvPicPr>
              <a:picLocks noChangeAspect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2666" y="495803"/>
              <a:ext cx="417126" cy="509588"/>
            </a:xfrm>
            <a:prstGeom prst="rect">
              <a:avLst/>
            </a:prstGeom>
          </p:spPr>
        </p:pic>
        <p:sp>
          <p:nvSpPr>
            <p:cNvPr id="57" name="TextBox 56"/>
            <p:cNvSpPr txBox="1"/>
            <p:nvPr userDrawn="1"/>
          </p:nvSpPr>
          <p:spPr>
            <a:xfrm>
              <a:off x="2534788" y="455246"/>
              <a:ext cx="3230880" cy="60016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PH" sz="1100" b="1" baseline="0" dirty="0">
                  <a:ln w="1270">
                    <a:noFill/>
                  </a:ln>
                  <a:solidFill>
                    <a:schemeClr val="tx1"/>
                  </a:solidFill>
                </a:rPr>
                <a:t>San Lazaro Hospital</a:t>
              </a:r>
              <a:endParaRPr lang="en-PH" sz="1100" b="1" dirty="0">
                <a:ln w="1270">
                  <a:noFill/>
                </a:ln>
                <a:solidFill>
                  <a:schemeClr val="tx1"/>
                </a:solidFill>
              </a:endParaRPr>
            </a:p>
            <a:p>
              <a:r>
                <a:rPr lang="en-PH" sz="1100" b="1" dirty="0">
                  <a:ln w="1270">
                    <a:noFill/>
                  </a:ln>
                  <a:solidFill>
                    <a:schemeClr val="tx1"/>
                  </a:solidFill>
                </a:rPr>
                <a:t>National Reference</a:t>
              </a:r>
              <a:r>
                <a:rPr lang="en-PH" sz="1100" b="1" baseline="0" dirty="0">
                  <a:ln w="1270">
                    <a:noFill/>
                  </a:ln>
                  <a:solidFill>
                    <a:schemeClr val="tx1"/>
                  </a:solidFill>
                </a:rPr>
                <a:t> Laboratory</a:t>
              </a:r>
              <a:endParaRPr lang="en-PH" sz="1100" b="1" baseline="0" dirty="0">
                <a:ln w="1270">
                  <a:noFill/>
                </a:ln>
                <a:solidFill>
                  <a:schemeClr val="tx1"/>
                </a:solidFill>
              </a:endParaRPr>
            </a:p>
            <a:p>
              <a:r>
                <a:rPr lang="en-PH" sz="1100" b="1" baseline="0" dirty="0">
                  <a:ln w="1270">
                    <a:noFill/>
                  </a:ln>
                  <a:solidFill>
                    <a:schemeClr val="tx1"/>
                  </a:solidFill>
                </a:rPr>
                <a:t>STD/AIDS Cooperative Central Laboratory</a:t>
              </a:r>
              <a:endParaRPr lang="en-PH" sz="1100" b="1" dirty="0">
                <a:ln w="1270">
                  <a:noFill/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58" name="Picture 57" descr="A logo with a sun and stars&#10;&#10;Description automatically generated"/>
            <p:cNvPicPr>
              <a:picLocks noChangeAspect="1"/>
            </p:cNvPicPr>
            <p:nvPr userDrawn="1"/>
          </p:nvPicPr>
          <p:blipFill>
            <a:blip r:embed="rId17"/>
            <a:stretch>
              <a:fillRect/>
            </a:stretch>
          </p:blipFill>
          <p:spPr>
            <a:xfrm>
              <a:off x="1976892" y="502249"/>
              <a:ext cx="527507" cy="495912"/>
            </a:xfrm>
            <a:prstGeom prst="rect">
              <a:avLst/>
            </a:prstGeom>
          </p:spPr>
        </p:pic>
        <p:pic>
          <p:nvPicPr>
            <p:cNvPr id="60" name="Picture 59" descr="A yellow circle with a green red blue and white emblem with white text&#10;&#10;Description automatically generated"/>
            <p:cNvPicPr>
              <a:picLocks noChangeAspect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91" y="495803"/>
              <a:ext cx="503671" cy="503671"/>
            </a:xfrm>
            <a:prstGeom prst="rect">
              <a:avLst/>
            </a:prstGeom>
          </p:spPr>
        </p:pic>
        <p:pic>
          <p:nvPicPr>
            <p:cNvPr id="62" name="Picture 61" descr="A logo of a hospital&#10;&#10;Description automatically generated"/>
            <p:cNvPicPr>
              <a:picLocks noChangeAspect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615" y="495357"/>
              <a:ext cx="503671" cy="503671"/>
            </a:xfrm>
            <a:prstGeom prst="rect">
              <a:avLst/>
            </a:prstGeom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28930" y="3202178"/>
            <a:ext cx="607631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en-PH" sz="2000" b="1" cap="all" dirty="0"/>
              <a:t>NAME</a:t>
            </a:r>
            <a:endParaRPr lang="en-US" altLang="en-PH" sz="2000" b="1" cap="all" dirty="0"/>
          </a:p>
        </p:txBody>
      </p:sp>
      <p:sp>
        <p:nvSpPr>
          <p:cNvPr id="45" name="Rectangle 44"/>
          <p:cNvSpPr/>
          <p:nvPr/>
        </p:nvSpPr>
        <p:spPr>
          <a:xfrm>
            <a:off x="328295" y="3511423"/>
            <a:ext cx="607695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/>
              <a:t>INSTITUTION</a:t>
            </a:r>
            <a:endParaRPr lang="en-US" dirty="0"/>
          </a:p>
        </p:txBody>
      </p:sp>
      <p:sp>
        <p:nvSpPr>
          <p:cNvPr id="2" name="TextBox 18"/>
          <p:cNvSpPr txBox="1"/>
          <p:nvPr/>
        </p:nvSpPr>
        <p:spPr>
          <a:xfrm>
            <a:off x="5152919" y="8767591"/>
            <a:ext cx="960120" cy="1936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id-ID" altLang="en-PH" sz="665" dirty="0"/>
              <a:t>rHIVdaUp-120</a:t>
            </a:r>
            <a:r>
              <a:rPr lang="en-US" altLang="id-ID" sz="665" dirty="0"/>
              <a:t>5</a:t>
            </a:r>
            <a:r>
              <a:rPr lang="id-ID" altLang="en-PH" sz="665" dirty="0"/>
              <a:t>2</a:t>
            </a:r>
            <a:r>
              <a:rPr lang="en-US" altLang="id-ID" sz="665" dirty="0"/>
              <a:t>4</a:t>
            </a:r>
            <a:r>
              <a:rPr lang="id-ID" altLang="en-PH" sz="665" dirty="0"/>
              <a:t>-00</a:t>
            </a:r>
            <a:r>
              <a:rPr lang="en-US" altLang="id-ID" sz="665" dirty="0"/>
              <a:t>3</a:t>
            </a:r>
            <a:endParaRPr lang="en-US" altLang="id-ID" sz="66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WPS Presentation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Rockwell</vt:lpstr>
      <vt:lpstr>Amasis MT Pro Medium</vt:lpstr>
      <vt:lpstr>Segoe Print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user13</dc:creator>
  <cp:lastModifiedBy>NRL SCCAL</cp:lastModifiedBy>
  <cp:revision>158</cp:revision>
  <cp:lastPrinted>2021-09-21T01:33:00Z</cp:lastPrinted>
  <dcterms:created xsi:type="dcterms:W3CDTF">2019-02-07T03:52:00Z</dcterms:created>
  <dcterms:modified xsi:type="dcterms:W3CDTF">2025-03-14T01:30:31Z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1033-12.2.0.17545</vt:lpwstr>
  </property>
  <property fmtid="{D5CDD505-2E9C-101B-9397-08002B2CF9AE}" pid="3" name="ICV">
    <vt:lpwstr>036C5F32D43847EFB040C0F862407DD4_13</vt:lpwstr>
  </property>
</Properties>
</file>