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7cb6f6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7cb6f6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e4eb02dd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e4eb02d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45f9857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45f9857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45f985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e45f985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e4eb02d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e4eb02d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e4eb02d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e4eb02d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4eb02d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4eb02d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e4eb02d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e4eb02d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4eb02dd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e4eb02d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e4eb02dd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e4eb02d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E5E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62650" y="991275"/>
            <a:ext cx="7781700" cy="15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latin typeface="Comfortaa"/>
                <a:ea typeface="Comfortaa"/>
                <a:cs typeface="Comfortaa"/>
                <a:sym typeface="Comfortaa"/>
              </a:rPr>
              <a:t>Проект “</a:t>
            </a:r>
            <a:r>
              <a:rPr lang="ru" sz="4411">
                <a:solidFill>
                  <a:srgbClr val="1F1F1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‎</a:t>
            </a:r>
            <a:r>
              <a:rPr lang="ru" sz="4411">
                <a:latin typeface="Comfortaa"/>
                <a:ea typeface="Comfortaa"/>
                <a:cs typeface="Comfortaa"/>
                <a:sym typeface="Comfortaa"/>
              </a:rPr>
              <a:t>О</a:t>
            </a:r>
            <a:r>
              <a:rPr lang="ru" sz="4411">
                <a:latin typeface="Comfortaa"/>
                <a:ea typeface="Comfortaa"/>
                <a:cs typeface="Comfortaa"/>
                <a:sym typeface="Comfortaa"/>
              </a:rPr>
              <a:t>нлайн-Магазин”</a:t>
            </a:r>
            <a:r>
              <a:rPr lang="ru" sz="13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‎</a:t>
            </a:r>
            <a:endParaRPr sz="4522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2450" y="3078123"/>
            <a:ext cx="82221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Comfortaa"/>
                <a:ea typeface="Comfortaa"/>
                <a:cs typeface="Comfortaa"/>
                <a:sym typeface="Comfortaa"/>
              </a:rPr>
              <a:t>Проект на Flask для Яндекс.Лицея</a:t>
            </a:r>
            <a:endParaRPr sz="2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" y="28087"/>
            <a:ext cx="1498877" cy="50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1706675" y="163875"/>
            <a:ext cx="30489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 В данном проекте есть </a:t>
            </a: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18 .py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файлов, </a:t>
            </a: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один файл - база данных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, а также </a:t>
            </a: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15 .html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файлов, и </a:t>
            </a: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один текстовый файл requirements.txt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.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25" y="500400"/>
            <a:ext cx="3936150" cy="41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0" y="1676675"/>
            <a:ext cx="91440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 sz="5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30400" y="1700000"/>
            <a:ext cx="86832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Проект представляет из себя сайт, позволяющий покупать и продавать товары, оставлять отзывы и задавать вопросы, и конечно же отвечать на них. Для покупки товаров конечно же нужны деньги, которые имеются на Вашей карте. А в случае если их нет, то достаточно просто </a:t>
            </a:r>
            <a:r>
              <a:rPr lang="ru" sz="180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посмотреть рекламу</a:t>
            </a:r>
            <a:r>
              <a:rPr lang="ru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 таким образом можно получить всего 1</a:t>
            </a:r>
            <a:r>
              <a:rPr lang="ru" sz="1800">
                <a:solidFill>
                  <a:srgbClr val="212529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₽, а можно целых 2500₽. А если же Вам надо будет выйти из своего аккаунта, просто нажмите на </a:t>
            </a:r>
            <a:r>
              <a:rPr lang="ru" sz="1800">
                <a:solidFill>
                  <a:srgbClr val="CC0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своё красное имя</a:t>
            </a:r>
            <a:r>
              <a:rPr lang="ru" sz="1800">
                <a:solidFill>
                  <a:srgbClr val="212529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 в углу. А для того чтобы посмотреть свои </a:t>
            </a:r>
            <a:r>
              <a:rPr lang="ru" sz="1800">
                <a:solidFill>
                  <a:srgbClr val="6AA84F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купленные товары</a:t>
            </a:r>
            <a:r>
              <a:rPr lang="ru" sz="1800">
                <a:solidFill>
                  <a:srgbClr val="212529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, нужно нажать на соответствующую кнопку. А для того чтобы изменить статус своей карты, что даст Вам некоторые бонусы, нужно </a:t>
            </a:r>
            <a:r>
              <a:rPr lang="ru" sz="1800">
                <a:solidFill>
                  <a:srgbClr val="BF9000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обновить карту</a:t>
            </a:r>
            <a:r>
              <a:rPr lang="ru" sz="1800">
                <a:solidFill>
                  <a:srgbClr val="1F1F1F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800">
              <a:solidFill>
                <a:srgbClr val="212529"/>
              </a:solidFill>
              <a:highlight>
                <a:srgbClr val="F8F9FA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30725" y="268850"/>
            <a:ext cx="29481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Функционал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286875" y="-473900"/>
            <a:ext cx="3476400" cy="18810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675" y="224525"/>
            <a:ext cx="5466937" cy="11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25" y="97913"/>
            <a:ext cx="3514650" cy="207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700" y="-12"/>
            <a:ext cx="3514649" cy="214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627950" y="100213"/>
            <a:ext cx="3514800" cy="203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886000" y="97900"/>
            <a:ext cx="3514800" cy="2072400"/>
          </a:xfrm>
          <a:prstGeom prst="rect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56900" y="2383075"/>
            <a:ext cx="88302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Безусловно, Вы можете </a:t>
            </a:r>
            <a:r>
              <a:rPr lang="ru" sz="19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выставить на продажу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какой-либо товар (просьба делать это, если он у Вас действительно имеется). Вы можете </a:t>
            </a:r>
            <a:r>
              <a:rPr lang="ru" sz="19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купить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ru" sz="19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задать вопрос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или </a:t>
            </a:r>
            <a:r>
              <a:rPr b="1" lang="ru" sz="19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написать отзыв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о любом товаре если не Вы являетесь его продавцом. Иначе, Вы можете </a:t>
            </a:r>
            <a:r>
              <a:rPr b="1" i="1" lang="ru" sz="19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изменить данные</a:t>
            </a:r>
            <a:r>
              <a:rPr lang="ru" sz="19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о товаре. В случае, если Вы попытаетесь, купить товар на который Вам не хватает, его нет в наличии, или попробуете изменить чужой товар, Вас уведомят о том что такое нельзя проворачивать.</a:t>
            </a:r>
            <a:endParaRPr sz="19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41426" cy="24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158025" y="170400"/>
            <a:ext cx="5041500" cy="2401500"/>
          </a:xfrm>
          <a:prstGeom prst="rect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46350" y="170275"/>
            <a:ext cx="35859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Если Вы хотите посмотреть подробную информацию о товаре (её слишком много и на главной странице её не видно полностью), посмотреть на вопросы, отзывы и ответы на них, просто в главном меню нажмите на </a:t>
            </a:r>
            <a:r>
              <a:rPr b="1" lang="ru" sz="1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название товара.</a:t>
            </a:r>
            <a:endParaRPr b="1" sz="1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50"/>
            <a:ext cx="2768527" cy="22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725" y="2724150"/>
            <a:ext cx="2768527" cy="226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152400" y="2725350"/>
            <a:ext cx="2784000" cy="2266800"/>
          </a:xfrm>
          <a:prstGeom prst="rect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154075" y="2719450"/>
            <a:ext cx="2784000" cy="2266800"/>
          </a:xfrm>
          <a:prstGeom prst="rect">
            <a:avLst/>
          </a:prstGeom>
          <a:noFill/>
          <a:ln cap="flat" cmpd="sng" w="19050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082950" y="2724325"/>
            <a:ext cx="29196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Вы также можете нажать на кнопку “</a:t>
            </a:r>
            <a:r>
              <a:rPr lang="ru" sz="20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Обновить карту</a:t>
            </a:r>
            <a:r>
              <a:rPr lang="ru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”, и там можно выбрать или купить другую карту.</a:t>
            </a:r>
            <a:endParaRPr sz="2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0" y="128625"/>
            <a:ext cx="59151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Структура проекта</a:t>
            </a:r>
            <a:endParaRPr sz="3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-310825" y="-353150"/>
            <a:ext cx="6357300" cy="1568100"/>
          </a:xfrm>
          <a:prstGeom prst="roundRect">
            <a:avLst>
              <a:gd fmla="val 2245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19175" y="1575550"/>
            <a:ext cx="8675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Проект использует базу данных </a:t>
            </a: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&lt;db/base.db&gt;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В этой базе данных реализовано 6 таблиц :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User</a:t>
            </a:r>
            <a:r>
              <a:rPr b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- пользователь;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Product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товар;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Card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банковская карта; 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Ask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вопрос заданные пользователем;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Review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отзыв написанный пользователем;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omfortaa"/>
              <a:buChar char="●"/>
            </a:pPr>
            <a:r>
              <a:rPr b="1" i="1"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Answer</a:t>
            </a:r>
            <a:r>
              <a:rPr lang="ru" sz="2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- ответ на вопрос или отзыв.</a:t>
            </a:r>
            <a:endParaRPr sz="2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239950" y="249625"/>
            <a:ext cx="8609100" cy="46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Класс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USERS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: класс пользователя, для него создано отдельное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 У этого класса есть следующие поля:</a:t>
            </a:r>
            <a:endParaRPr sz="30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ID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NAME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имя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SURNAME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фамилия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EMAIL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почта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PHONE_NUMBER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номер телефона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HASHED_PASSWORD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хэшированный пароль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PRODUCTS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купленные продукты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Comfortaa"/>
              <a:buAutoNum type="arabicPeriod"/>
            </a:pPr>
            <a:r>
              <a:rPr b="1"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CARD</a:t>
            </a:r>
            <a:r>
              <a:rPr lang="ru" sz="25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карты пользователя</a:t>
            </a:r>
            <a:endParaRPr sz="25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239950" y="180775"/>
            <a:ext cx="8609100" cy="4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Класс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PRODUCT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: класс товара, для него создано отдельное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 У этого класса есть следующие поля:</a:t>
            </a:r>
            <a:endParaRPr sz="30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ID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TITLE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название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DESCRIPTION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описание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SELLER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продавца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PRICE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цена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COUNT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количество имеющегося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IS_LIMITED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ограничено ли кол-во товара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ASKS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идентификаторы вопросов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Font typeface="Comfortaa"/>
              <a:buAutoNum type="arabicPeriod"/>
            </a:pPr>
            <a:r>
              <a:rPr b="1"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REVIEWS </a:t>
            </a:r>
            <a:r>
              <a:rPr lang="ru" sz="24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идентификаторы отзывов</a:t>
            </a:r>
            <a:endParaRPr sz="24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239950" y="180775"/>
            <a:ext cx="8609100" cy="4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Класс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CARD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: класс банковской карты, для него создано отдельное </a:t>
            </a:r>
            <a:r>
              <a:rPr b="1"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API</a:t>
            </a:r>
            <a:r>
              <a:rPr lang="ru" sz="30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. У этого класса есть следующие поля:</a:t>
            </a:r>
            <a:endParaRPr sz="30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ID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NUMBER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номер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TERM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срок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CODE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код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CASH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баланс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STATUS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активный сейчас статус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Font typeface="Comfortaa"/>
              <a:buAutoNum type="arabicPeriod"/>
            </a:pPr>
            <a:r>
              <a:rPr b="1"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STATUSES </a:t>
            </a:r>
            <a:r>
              <a:rPr lang="ru" sz="26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имеющиеся карты у карты</a:t>
            </a:r>
            <a:endParaRPr sz="26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39950" y="180775"/>
            <a:ext cx="8609100" cy="47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Классы </a:t>
            </a: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ASK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REVIEW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ANSWER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300"/>
              <a:buFont typeface="Comfortaa"/>
              <a:buAutoNum type="arabicPeriod"/>
            </a:pP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ID 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Идентификатор вопроса, отзыва или ответа.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300"/>
              <a:buFont typeface="Comfortaa"/>
              <a:buAutoNum type="arabicPeriod"/>
            </a:pP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COMMENT 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- Содержание вопроса, отзыва или ответа.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300"/>
              <a:buFont typeface="Comfortaa"/>
              <a:buAutoNum type="arabicPeriod"/>
            </a:pP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ANSWERS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Идентификаторы ответов на вопросы или отзывы.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300"/>
              <a:buFont typeface="Comfortaa"/>
              <a:buAutoNum type="arabicPeriod"/>
            </a:pPr>
            <a:r>
              <a:rPr b="1"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MARK</a:t>
            </a:r>
            <a:r>
              <a:rPr lang="ru" sz="3300">
                <a:solidFill>
                  <a:srgbClr val="1F1F1F"/>
                </a:solidFill>
                <a:latin typeface="Comfortaa"/>
                <a:ea typeface="Comfortaa"/>
                <a:cs typeface="Comfortaa"/>
                <a:sym typeface="Comfortaa"/>
              </a:rPr>
              <a:t> - Оценка товара в отзыве.</a:t>
            </a:r>
            <a:endParaRPr sz="3300">
              <a:solidFill>
                <a:srgbClr val="1F1F1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